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8" r:id="rId1"/>
  </p:sldMasterIdLst>
  <p:notesMasterIdLst>
    <p:notesMasterId r:id="rId81"/>
  </p:notesMasterIdLst>
  <p:sldIdLst>
    <p:sldId id="447" r:id="rId2"/>
    <p:sldId id="268" r:id="rId3"/>
    <p:sldId id="373" r:id="rId4"/>
    <p:sldId id="269" r:id="rId5"/>
    <p:sldId id="271" r:id="rId6"/>
    <p:sldId id="397" r:id="rId7"/>
    <p:sldId id="398" r:id="rId8"/>
    <p:sldId id="399" r:id="rId9"/>
    <p:sldId id="270" r:id="rId10"/>
    <p:sldId id="272" r:id="rId11"/>
    <p:sldId id="527" r:id="rId12"/>
    <p:sldId id="278" r:id="rId13"/>
    <p:sldId id="279" r:id="rId14"/>
    <p:sldId id="274" r:id="rId15"/>
    <p:sldId id="376" r:id="rId16"/>
    <p:sldId id="378" r:id="rId17"/>
    <p:sldId id="283" r:id="rId18"/>
    <p:sldId id="284" r:id="rId19"/>
    <p:sldId id="286" r:id="rId20"/>
    <p:sldId id="288" r:id="rId21"/>
    <p:sldId id="287" r:id="rId22"/>
    <p:sldId id="289" r:id="rId23"/>
    <p:sldId id="301" r:id="rId24"/>
    <p:sldId id="290" r:id="rId25"/>
    <p:sldId id="302" r:id="rId26"/>
    <p:sldId id="303" r:id="rId27"/>
    <p:sldId id="282" r:id="rId28"/>
    <p:sldId id="409" r:id="rId29"/>
    <p:sldId id="410" r:id="rId30"/>
    <p:sldId id="306" r:id="rId31"/>
    <p:sldId id="307" r:id="rId32"/>
    <p:sldId id="411" r:id="rId33"/>
    <p:sldId id="412" r:id="rId34"/>
    <p:sldId id="349" r:id="rId35"/>
    <p:sldId id="340" r:id="rId36"/>
    <p:sldId id="414" r:id="rId37"/>
    <p:sldId id="343" r:id="rId38"/>
    <p:sldId id="344" r:id="rId39"/>
    <p:sldId id="351" r:id="rId40"/>
    <p:sldId id="405" r:id="rId41"/>
    <p:sldId id="372" r:id="rId42"/>
    <p:sldId id="375" r:id="rId43"/>
    <p:sldId id="362" r:id="rId44"/>
    <p:sldId id="401" r:id="rId45"/>
    <p:sldId id="366" r:id="rId46"/>
    <p:sldId id="600" r:id="rId47"/>
    <p:sldId id="601" r:id="rId48"/>
    <p:sldId id="602" r:id="rId49"/>
    <p:sldId id="368" r:id="rId50"/>
    <p:sldId id="369" r:id="rId51"/>
    <p:sldId id="417" r:id="rId52"/>
    <p:sldId id="416" r:id="rId53"/>
    <p:sldId id="419" r:id="rId54"/>
    <p:sldId id="420" r:id="rId55"/>
    <p:sldId id="421" r:id="rId56"/>
    <p:sldId id="422" r:id="rId57"/>
    <p:sldId id="423" r:id="rId58"/>
    <p:sldId id="426" r:id="rId59"/>
    <p:sldId id="427" r:id="rId60"/>
    <p:sldId id="428" r:id="rId61"/>
    <p:sldId id="429" r:id="rId62"/>
    <p:sldId id="430" r:id="rId63"/>
    <p:sldId id="431" r:id="rId64"/>
    <p:sldId id="432" r:id="rId65"/>
    <p:sldId id="433" r:id="rId66"/>
    <p:sldId id="434" r:id="rId67"/>
    <p:sldId id="435" r:id="rId68"/>
    <p:sldId id="436" r:id="rId69"/>
    <p:sldId id="437" r:id="rId70"/>
    <p:sldId id="603" r:id="rId71"/>
    <p:sldId id="604" r:id="rId72"/>
    <p:sldId id="605" r:id="rId73"/>
    <p:sldId id="439" r:id="rId74"/>
    <p:sldId id="440" r:id="rId75"/>
    <p:sldId id="441" r:id="rId76"/>
    <p:sldId id="442" r:id="rId77"/>
    <p:sldId id="443" r:id="rId78"/>
    <p:sldId id="444" r:id="rId79"/>
    <p:sldId id="445" r:id="rId80"/>
  </p:sldIdLst>
  <p:sldSz cx="9144000" cy="6858000" type="screen4x3"/>
  <p:notesSz cx="6858000" cy="9144000"/>
  <p:defaultTextStyle>
    <a:defPPr>
      <a:defRPr lang="zh-CN"/>
    </a:defPPr>
    <a:lvl1pPr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1pPr>
    <a:lvl2pPr marL="4572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2pPr>
    <a:lvl3pPr marL="9144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3pPr>
    <a:lvl4pPr marL="13716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4pPr>
    <a:lvl5pPr marL="18288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5pPr>
    <a:lvl6pPr marL="22860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6pPr>
    <a:lvl7pPr marL="27432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7pPr>
    <a:lvl8pPr marL="32004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8pPr>
    <a:lvl9pPr marL="36576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sym typeface="Symbol" panose="05050102010706020507" pitchFamily="18" charset="2"/>
      </a:defRPr>
    </a:lvl9pPr>
  </p:defaultTextStyle>
  <p:extLst>
    <p:ext uri="{EFAFB233-063F-42B5-8137-9DF3F51BA10A}">
      <p15:sldGuideLst xmlns:p15="http://schemas.microsoft.com/office/powerpoint/2012/main">
        <p15:guide id="1" orient="horz" pos="2864">
          <p15:clr>
            <a:srgbClr val="A4A3A4"/>
          </p15:clr>
        </p15:guide>
        <p15:guide id="2" pos="273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66CC"/>
    <a:srgbClr val="FF0000"/>
    <a:srgbClr val="FF3300"/>
    <a:srgbClr val="CC6600"/>
    <a:srgbClr val="F8F3C6"/>
    <a:srgbClr val="F7F2BF"/>
    <a:srgbClr val="EEF29C"/>
    <a:srgbClr val="EC7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3" d="100"/>
          <a:sy n="83" d="100"/>
        </p:scale>
        <p:origin x="1203" y="54"/>
      </p:cViewPr>
      <p:guideLst>
        <p:guide orient="horz" pos="2864"/>
        <p:guide pos="2733"/>
      </p:guideLst>
    </p:cSldViewPr>
  </p:slideViewPr>
  <p:notesTextViewPr>
    <p:cViewPr>
      <p:scale>
        <a:sx n="1" d="1"/>
        <a:sy n="1" d="1"/>
      </p:scale>
      <p:origin x="0" y="0"/>
    </p:cViewPr>
  </p:notesTextViewPr>
  <p:notesViewPr>
    <p:cSldViewPr snapToGrid="0">
      <p:cViewPr varScale="1">
        <p:scale>
          <a:sx n="68" d="100"/>
          <a:sy n="68" d="100"/>
        </p:scale>
        <p:origin x="-285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3E64CBA9-F770-16C2-DAF0-D71D83A26525}"/>
              </a:ext>
            </a:extLst>
          </p:cNvPr>
          <p:cNvSpPr>
            <a:spLocks noGrp="1" noChangeArrowheads="1"/>
          </p:cNvSpPr>
          <p:nvPr>
            <p:ph type="hdr" sz="quarter"/>
          </p:nvPr>
        </p:nvSpPr>
        <p:spPr bwMode="auto">
          <a:xfrm>
            <a:off x="0" y="0"/>
            <a:ext cx="2970213" cy="457200"/>
          </a:xfrm>
          <a:prstGeom prst="rect">
            <a:avLst/>
          </a:prstGeom>
          <a:noFill/>
          <a:ln>
            <a:noFill/>
          </a:ln>
        </p:spPr>
        <p:txBody>
          <a:bodyPr vert="horz" wrap="none" lIns="91440" tIns="45720" rIns="91440" bIns="45720" numCol="1" anchor="t" anchorCtr="0" compatLnSpc="1">
            <a:prstTxWarp prst="textNoShape">
              <a:avLst/>
            </a:prstTxWarp>
          </a:bodyPr>
          <a:lstStyle>
            <a:lvl1pPr algn="l">
              <a:buFont typeface="Arial" panose="020B0604020202020204" pitchFamily="34" charset="0"/>
              <a:buNone/>
              <a:defRPr sz="1200">
                <a:latin typeface="宋体" panose="02010600030101010101" pitchFamily="2" charset="-122"/>
              </a:defRPr>
            </a:lvl1pPr>
          </a:lstStyle>
          <a:p>
            <a:pPr>
              <a:defRPr/>
            </a:pPr>
            <a:endParaRPr lang="zh-CN" altLang="en-US"/>
          </a:p>
        </p:txBody>
      </p:sp>
      <p:sp>
        <p:nvSpPr>
          <p:cNvPr id="2051" name="Rectangle 3">
            <a:extLst>
              <a:ext uri="{FF2B5EF4-FFF2-40B4-BE49-F238E27FC236}">
                <a16:creationId xmlns:a16="http://schemas.microsoft.com/office/drawing/2014/main" id="{363364F8-A125-9652-4F9B-1F7DD01C2A50}"/>
              </a:ext>
            </a:extLst>
          </p:cNvPr>
          <p:cNvSpPr>
            <a:spLocks noGrp="1" noChangeArrowheads="1"/>
          </p:cNvSpPr>
          <p:nvPr>
            <p:ph type="dt" idx="1"/>
          </p:nvPr>
        </p:nvSpPr>
        <p:spPr bwMode="auto">
          <a:xfrm>
            <a:off x="3886200" y="0"/>
            <a:ext cx="2971800" cy="457200"/>
          </a:xfrm>
          <a:prstGeom prst="rect">
            <a:avLst/>
          </a:prstGeom>
          <a:noFill/>
          <a:ln>
            <a:noFill/>
          </a:ln>
        </p:spPr>
        <p:txBody>
          <a:bodyPr vert="horz" wrap="none" lIns="91440" tIns="45720" rIns="91440" bIns="45720" numCol="1" anchor="t" anchorCtr="0" compatLnSpc="1">
            <a:prstTxWarp prst="textNoShape">
              <a:avLst/>
            </a:prstTxWarp>
          </a:bodyPr>
          <a:lstStyle>
            <a:lvl1pPr algn="r">
              <a:buFont typeface="Arial" panose="020B0604020202020204" pitchFamily="34" charset="0"/>
              <a:buNone/>
              <a:defRPr sz="1200">
                <a:latin typeface="宋体" panose="02010600030101010101" pitchFamily="2" charset="-122"/>
              </a:defRPr>
            </a:lvl1pPr>
          </a:lstStyle>
          <a:p>
            <a:pPr>
              <a:defRPr/>
            </a:pPr>
            <a:endParaRPr lang="en-US" altLang="zh-CN"/>
          </a:p>
        </p:txBody>
      </p:sp>
      <p:sp>
        <p:nvSpPr>
          <p:cNvPr id="83972" name="Rectangle 4">
            <a:extLst>
              <a:ext uri="{FF2B5EF4-FFF2-40B4-BE49-F238E27FC236}">
                <a16:creationId xmlns:a16="http://schemas.microsoft.com/office/drawing/2014/main" id="{428D7AE7-4390-2600-F188-84E62A2C04B4}"/>
              </a:ext>
            </a:extLst>
          </p:cNvPr>
          <p:cNvSpPr>
            <a:spLocks noGrp="1" noChangeArrowheads="1" noTextEdit="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Rectangle 5">
            <a:extLst>
              <a:ext uri="{FF2B5EF4-FFF2-40B4-BE49-F238E27FC236}">
                <a16:creationId xmlns:a16="http://schemas.microsoft.com/office/drawing/2014/main" id="{3EBAD928-A6FD-6D09-89AB-7F8A7CBABE43}"/>
              </a:ext>
            </a:extLst>
          </p:cNvPr>
          <p:cNvSpPr>
            <a:spLocks noGrp="1" noChangeArrowheads="1" noTextEdit="1"/>
          </p:cNvSpPr>
          <p:nvPr>
            <p:ph type="body" sz="quarter" idx="3"/>
          </p:nvPr>
        </p:nvSpPr>
        <p:spPr bwMode="auto">
          <a:xfrm>
            <a:off x="914400" y="4343400"/>
            <a:ext cx="5029200" cy="4114800"/>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endParaRPr lang="zh-CN" altLang="en-US" noProof="0"/>
          </a:p>
        </p:txBody>
      </p:sp>
      <p:sp>
        <p:nvSpPr>
          <p:cNvPr id="2054" name="Rectangle 6">
            <a:extLst>
              <a:ext uri="{FF2B5EF4-FFF2-40B4-BE49-F238E27FC236}">
                <a16:creationId xmlns:a16="http://schemas.microsoft.com/office/drawing/2014/main" id="{87897DFF-76A8-6108-DA49-04AC18D9CC5E}"/>
              </a:ext>
            </a:extLst>
          </p:cNvPr>
          <p:cNvSpPr>
            <a:spLocks noGrp="1" noChangeArrowheads="1"/>
          </p:cNvSpPr>
          <p:nvPr>
            <p:ph type="ftr" sz="quarter" idx="4"/>
          </p:nvPr>
        </p:nvSpPr>
        <p:spPr bwMode="auto">
          <a:xfrm>
            <a:off x="0" y="8686800"/>
            <a:ext cx="2970213" cy="457200"/>
          </a:xfrm>
          <a:prstGeom prst="rect">
            <a:avLst/>
          </a:prstGeom>
          <a:noFill/>
          <a:ln>
            <a:noFill/>
          </a:ln>
        </p:spPr>
        <p:txBody>
          <a:bodyPr vert="horz" wrap="none" lIns="91440" tIns="45720" rIns="91440" bIns="45720" numCol="1" anchor="b" anchorCtr="0" compatLnSpc="1">
            <a:prstTxWarp prst="textNoShape">
              <a:avLst/>
            </a:prstTxWarp>
          </a:bodyPr>
          <a:lstStyle>
            <a:lvl1pPr algn="l">
              <a:buFont typeface="Arial" panose="020B0604020202020204" pitchFamily="34" charset="0"/>
              <a:buNone/>
              <a:defRPr sz="1200">
                <a:latin typeface="宋体" panose="02010600030101010101" pitchFamily="2" charset="-122"/>
              </a:defRPr>
            </a:lvl1pPr>
          </a:lstStyle>
          <a:p>
            <a:pPr>
              <a:defRPr/>
            </a:pPr>
            <a:endParaRPr lang="en-US" altLang="zh-CN"/>
          </a:p>
        </p:txBody>
      </p:sp>
      <p:sp>
        <p:nvSpPr>
          <p:cNvPr id="2055" name="Rectangle 7">
            <a:extLst>
              <a:ext uri="{FF2B5EF4-FFF2-40B4-BE49-F238E27FC236}">
                <a16:creationId xmlns:a16="http://schemas.microsoft.com/office/drawing/2014/main" id="{A325C6C8-E319-3A28-146E-53E89BF59724}"/>
              </a:ext>
            </a:extLst>
          </p:cNvPr>
          <p:cNvSpPr>
            <a:spLocks noGrp="1" noChangeArrowheads="1"/>
          </p:cNvSpPr>
          <p:nvPr>
            <p:ph type="sldNum" sz="quarter" idx="5"/>
          </p:nvPr>
        </p:nvSpPr>
        <p:spPr bwMode="auto">
          <a:xfrm>
            <a:off x="3886200" y="8686800"/>
            <a:ext cx="2971800" cy="457200"/>
          </a:xfrm>
          <a:prstGeom prst="rect">
            <a:avLst/>
          </a:prstGeom>
          <a:noFill/>
          <a:ln>
            <a:noFill/>
          </a:ln>
        </p:spPr>
        <p:txBody>
          <a:bodyPr vert="horz" wrap="none" lIns="91440" tIns="45720" rIns="91440" bIns="45720" numCol="1" anchor="b" anchorCtr="0" compatLnSpc="1">
            <a:prstTxWarp prst="textNoShape">
              <a:avLst/>
            </a:prstTxWarp>
          </a:bodyPr>
          <a:lstStyle>
            <a:lvl1pPr algn="r">
              <a:buFont typeface="Arial" panose="020B0604020202020204" pitchFamily="34" charset="0"/>
              <a:buNone/>
              <a:defRPr sz="1200">
                <a:latin typeface="宋体" panose="02010600030101010101" pitchFamily="2" charset="-122"/>
              </a:defRPr>
            </a:lvl1pPr>
          </a:lstStyle>
          <a:p>
            <a:fld id="{DEBA7000-DE1D-48DA-AF5C-41876707F6FE}"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bg>
      <p:bgPr>
        <a:gradFill rotWithShape="1">
          <a:gsLst>
            <a:gs pos="0">
              <a:srgbClr val="85C2FF"/>
            </a:gs>
            <a:gs pos="74001">
              <a:srgbClr val="C4D6EB"/>
            </a:gs>
            <a:gs pos="100000">
              <a:srgbClr val="FFEBFA"/>
            </a:gs>
          </a:gsLst>
          <a:lin ang="5400000"/>
        </a:gradFill>
        <a:effectLst/>
      </p:bgPr>
    </p:bg>
    <p:spTree>
      <p:nvGrpSpPr>
        <p:cNvPr id="1" name=""/>
        <p:cNvGrpSpPr/>
        <p:nvPr/>
      </p:nvGrpSpPr>
      <p:grpSpPr>
        <a:xfrm>
          <a:off x="0" y="0"/>
          <a:ext cx="0" cy="0"/>
          <a:chOff x="0" y="0"/>
          <a:chExt cx="0" cy="0"/>
        </a:xfrm>
      </p:grpSpPr>
      <p:sp>
        <p:nvSpPr>
          <p:cNvPr id="2" name="对角圆角矩形 8">
            <a:extLst>
              <a:ext uri="{FF2B5EF4-FFF2-40B4-BE49-F238E27FC236}">
                <a16:creationId xmlns:a16="http://schemas.microsoft.com/office/drawing/2014/main" id="{1A9CB887-1EA9-46C2-94AE-4470EF12332C}"/>
              </a:ext>
            </a:extLst>
          </p:cNvPr>
          <p:cNvSpPr/>
          <p:nvPr userDrawn="1"/>
        </p:nvSpPr>
        <p:spPr bwMode="auto">
          <a:xfrm>
            <a:off x="4427538" y="6357938"/>
            <a:ext cx="4716462" cy="500062"/>
          </a:xfrm>
          <a:prstGeom prst="round2DiagRect">
            <a:avLst>
              <a:gd name="adj1" fmla="val 0"/>
              <a:gd name="adj2" fmla="val 322"/>
            </a:avLst>
          </a:prstGeom>
          <a:gradFill>
            <a:gsLst>
              <a:gs pos="0">
                <a:schemeClr val="accent1">
                  <a:alpha val="97000"/>
                  <a:lumMod val="94000"/>
                  <a:lumOff val="6000"/>
                </a:schemeClr>
              </a:gs>
              <a:gs pos="79000">
                <a:schemeClr val="accent1"/>
              </a:gs>
              <a:gs pos="55000">
                <a:srgbClr val="C2D7FD"/>
              </a:gs>
              <a:gs pos="26000">
                <a:srgbClr val="85C2FF"/>
              </a:gs>
              <a:gs pos="0">
                <a:srgbClr val="C4D6EB"/>
              </a:gs>
              <a:gs pos="100000">
                <a:srgbClr val="FFEBFA"/>
              </a:gs>
            </a:gsLst>
            <a:lin ang="10800000" scaled="1"/>
          </a:gradFill>
          <a:ln w="38100" cmpd="sng">
            <a:noFill/>
            <a:miter lim="800000"/>
            <a:headEnd/>
            <a:tailEnd/>
          </a:ln>
        </p:spPr>
        <p:txBody>
          <a:bodyPr wrap="none" anchor="ctr"/>
          <a:lstStyle/>
          <a:p>
            <a:pPr algn="ctr">
              <a:defRPr/>
            </a:pPr>
            <a:endParaRPr lang="zh-CN" altLang="en-US">
              <a:solidFill>
                <a:srgbClr val="000000"/>
              </a:solidFill>
            </a:endParaRPr>
          </a:p>
        </p:txBody>
      </p:sp>
      <p:sp>
        <p:nvSpPr>
          <p:cNvPr id="3" name="TextBox 9">
            <a:extLst>
              <a:ext uri="{FF2B5EF4-FFF2-40B4-BE49-F238E27FC236}">
                <a16:creationId xmlns:a16="http://schemas.microsoft.com/office/drawing/2014/main" id="{19AB31C5-CBEA-2F61-69CB-6914A3ACA99F}"/>
              </a:ext>
            </a:extLst>
          </p:cNvPr>
          <p:cNvSpPr txBox="1">
            <a:spLocks noChangeArrowheads="1"/>
          </p:cNvSpPr>
          <p:nvPr userDrawn="1"/>
        </p:nvSpPr>
        <p:spPr bwMode="auto">
          <a:xfrm>
            <a:off x="5724525" y="6334125"/>
            <a:ext cx="1871663"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b="1">
                <a:solidFill>
                  <a:schemeClr val="tx1"/>
                </a:solidFill>
                <a:latin typeface="Times New Roman" pitchFamily="18" charset="0"/>
                <a:ea typeface="宋体" pitchFamily="2" charset="-122"/>
              </a:defRPr>
            </a:lvl1pPr>
            <a:lvl2pPr marL="742950" indent="-285750">
              <a:defRPr sz="2800" b="1">
                <a:solidFill>
                  <a:schemeClr val="tx1"/>
                </a:solidFill>
                <a:latin typeface="Times New Roman" pitchFamily="18" charset="0"/>
                <a:ea typeface="宋体" pitchFamily="2" charset="-122"/>
              </a:defRPr>
            </a:lvl2pPr>
            <a:lvl3pPr marL="1143000" indent="-228600">
              <a:defRPr sz="2800" b="1">
                <a:solidFill>
                  <a:schemeClr val="tx1"/>
                </a:solidFill>
                <a:latin typeface="Times New Roman" pitchFamily="18" charset="0"/>
                <a:ea typeface="宋体" pitchFamily="2" charset="-122"/>
              </a:defRPr>
            </a:lvl3pPr>
            <a:lvl4pPr marL="1600200" indent="-228600">
              <a:defRPr sz="2800" b="1">
                <a:solidFill>
                  <a:schemeClr val="tx1"/>
                </a:solidFill>
                <a:latin typeface="Times New Roman" pitchFamily="18" charset="0"/>
                <a:ea typeface="宋体" pitchFamily="2" charset="-122"/>
              </a:defRPr>
            </a:lvl4pPr>
            <a:lvl5pPr marL="2057400" indent="-228600">
              <a:defRPr sz="28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defRPr>
            </a:lvl9pPr>
          </a:lstStyle>
          <a:p>
            <a:pPr algn="just">
              <a:lnSpc>
                <a:spcPct val="125000"/>
              </a:lnSpc>
              <a:defRPr/>
            </a:pPr>
            <a:r>
              <a:rPr lang="zh-CN" altLang="en-US" sz="1200" dirty="0">
                <a:solidFill>
                  <a:srgbClr val="7030A0"/>
                </a:solidFill>
              </a:rPr>
              <a:t>  高  等  教  育  出  版  社</a:t>
            </a:r>
            <a:endParaRPr lang="en-US" altLang="zh-CN" sz="1200" dirty="0">
              <a:solidFill>
                <a:srgbClr val="7030A0"/>
              </a:solidFill>
            </a:endParaRPr>
          </a:p>
          <a:p>
            <a:pPr algn="just">
              <a:lnSpc>
                <a:spcPct val="125000"/>
              </a:lnSpc>
              <a:defRPr/>
            </a:pPr>
            <a:r>
              <a:rPr lang="zh-CN" altLang="en-US" sz="1200" dirty="0">
                <a:solidFill>
                  <a:srgbClr val="7030A0"/>
                </a:solidFill>
              </a:rPr>
              <a:t>高等教育电子音像出版社</a:t>
            </a:r>
          </a:p>
        </p:txBody>
      </p:sp>
      <p:grpSp>
        <p:nvGrpSpPr>
          <p:cNvPr id="4" name="组合 10">
            <a:extLst>
              <a:ext uri="{FF2B5EF4-FFF2-40B4-BE49-F238E27FC236}">
                <a16:creationId xmlns:a16="http://schemas.microsoft.com/office/drawing/2014/main" id="{014AA178-5FB0-F156-1C5B-1C6385D6DB5A}"/>
              </a:ext>
            </a:extLst>
          </p:cNvPr>
          <p:cNvGrpSpPr>
            <a:grpSpLocks/>
          </p:cNvGrpSpPr>
          <p:nvPr userDrawn="1"/>
        </p:nvGrpSpPr>
        <p:grpSpPr bwMode="auto">
          <a:xfrm>
            <a:off x="7897813" y="6480175"/>
            <a:ext cx="714375" cy="261938"/>
            <a:chOff x="8028384" y="6478015"/>
            <a:chExt cx="714600" cy="260799"/>
          </a:xfrm>
        </p:grpSpPr>
        <p:sp>
          <p:nvSpPr>
            <p:cNvPr id="5" name="等腰三角形 4">
              <a:hlinkClick r:id="" action="ppaction://hlinkshowjump?jump=nextslide"/>
              <a:extLst>
                <a:ext uri="{FF2B5EF4-FFF2-40B4-BE49-F238E27FC236}">
                  <a16:creationId xmlns:a16="http://schemas.microsoft.com/office/drawing/2014/main" id="{F188B843-77E1-0A28-B0DE-3CE6C8416E43}"/>
                </a:ext>
              </a:extLst>
            </p:cNvPr>
            <p:cNvSpPr>
              <a:spLocks noChangeArrowheads="1"/>
            </p:cNvSpPr>
            <p:nvPr userDrawn="1"/>
          </p:nvSpPr>
          <p:spPr bwMode="auto">
            <a:xfrm rot="5400000">
              <a:off x="8505391" y="6499640"/>
              <a:ext cx="259218" cy="215968"/>
            </a:xfrm>
            <a:prstGeom prst="triangle">
              <a:avLst>
                <a:gd name="adj" fmla="val 50000"/>
              </a:avLst>
            </a:prstGeom>
            <a:noFill/>
            <a:ln w="38100">
              <a:solidFill>
                <a:srgbClr val="703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800" b="1">
                  <a:solidFill>
                    <a:schemeClr val="tx1"/>
                  </a:solidFill>
                  <a:latin typeface="Times New Roman" pitchFamily="18" charset="0"/>
                  <a:ea typeface="宋体" pitchFamily="2" charset="-122"/>
                </a:defRPr>
              </a:lvl1pPr>
              <a:lvl2pPr marL="742950" indent="-285750">
                <a:defRPr sz="2800" b="1">
                  <a:solidFill>
                    <a:schemeClr val="tx1"/>
                  </a:solidFill>
                  <a:latin typeface="Times New Roman" pitchFamily="18" charset="0"/>
                  <a:ea typeface="宋体" pitchFamily="2" charset="-122"/>
                </a:defRPr>
              </a:lvl2pPr>
              <a:lvl3pPr marL="1143000" indent="-228600">
                <a:defRPr sz="2800" b="1">
                  <a:solidFill>
                    <a:schemeClr val="tx1"/>
                  </a:solidFill>
                  <a:latin typeface="Times New Roman" pitchFamily="18" charset="0"/>
                  <a:ea typeface="宋体" pitchFamily="2" charset="-122"/>
                </a:defRPr>
              </a:lvl3pPr>
              <a:lvl4pPr marL="1600200" indent="-228600">
                <a:defRPr sz="2800" b="1">
                  <a:solidFill>
                    <a:schemeClr val="tx1"/>
                  </a:solidFill>
                  <a:latin typeface="Times New Roman" pitchFamily="18" charset="0"/>
                  <a:ea typeface="宋体" pitchFamily="2" charset="-122"/>
                </a:defRPr>
              </a:lvl4pPr>
              <a:lvl5pPr marL="2057400" indent="-228600">
                <a:defRPr sz="28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defRPr>
              </a:lvl9pPr>
            </a:lstStyle>
            <a:p>
              <a:pPr algn="ctr">
                <a:defRPr/>
              </a:pPr>
              <a:endParaRPr lang="zh-CN" altLang="en-US">
                <a:solidFill>
                  <a:srgbClr val="000000"/>
                </a:solidFill>
              </a:endParaRPr>
            </a:p>
          </p:txBody>
        </p:sp>
        <p:sp>
          <p:nvSpPr>
            <p:cNvPr id="6" name="等腰三角形 5">
              <a:hlinkClick r:id="" action="ppaction://hlinkshowjump?jump=previousslide"/>
              <a:extLst>
                <a:ext uri="{FF2B5EF4-FFF2-40B4-BE49-F238E27FC236}">
                  <a16:creationId xmlns:a16="http://schemas.microsoft.com/office/drawing/2014/main" id="{4DEFD9D9-3C2E-673C-3BDA-11B3DC94FF61}"/>
                </a:ext>
              </a:extLst>
            </p:cNvPr>
            <p:cNvSpPr>
              <a:spLocks noChangeArrowheads="1"/>
            </p:cNvSpPr>
            <p:nvPr userDrawn="1"/>
          </p:nvSpPr>
          <p:spPr bwMode="auto">
            <a:xfrm rot="-5400000">
              <a:off x="8006759" y="6501221"/>
              <a:ext cx="259218" cy="215968"/>
            </a:xfrm>
            <a:prstGeom prst="triangle">
              <a:avLst>
                <a:gd name="adj" fmla="val 50000"/>
              </a:avLst>
            </a:prstGeom>
            <a:noFill/>
            <a:ln w="38100">
              <a:solidFill>
                <a:srgbClr val="7030A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defRPr sz="2800" b="1">
                  <a:solidFill>
                    <a:schemeClr val="tx1"/>
                  </a:solidFill>
                  <a:latin typeface="Times New Roman" pitchFamily="18" charset="0"/>
                  <a:ea typeface="宋体" pitchFamily="2" charset="-122"/>
                </a:defRPr>
              </a:lvl1pPr>
              <a:lvl2pPr marL="742950" indent="-285750">
                <a:defRPr sz="2800" b="1">
                  <a:solidFill>
                    <a:schemeClr val="tx1"/>
                  </a:solidFill>
                  <a:latin typeface="Times New Roman" pitchFamily="18" charset="0"/>
                  <a:ea typeface="宋体" pitchFamily="2" charset="-122"/>
                </a:defRPr>
              </a:lvl2pPr>
              <a:lvl3pPr marL="1143000" indent="-228600">
                <a:defRPr sz="2800" b="1">
                  <a:solidFill>
                    <a:schemeClr val="tx1"/>
                  </a:solidFill>
                  <a:latin typeface="Times New Roman" pitchFamily="18" charset="0"/>
                  <a:ea typeface="宋体" pitchFamily="2" charset="-122"/>
                </a:defRPr>
              </a:lvl3pPr>
              <a:lvl4pPr marL="1600200" indent="-228600">
                <a:defRPr sz="2800" b="1">
                  <a:solidFill>
                    <a:schemeClr val="tx1"/>
                  </a:solidFill>
                  <a:latin typeface="Times New Roman" pitchFamily="18" charset="0"/>
                  <a:ea typeface="宋体" pitchFamily="2" charset="-122"/>
                </a:defRPr>
              </a:lvl4pPr>
              <a:lvl5pPr marL="2057400" indent="-228600">
                <a:defRPr sz="28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defRPr>
              </a:lvl9pPr>
            </a:lstStyle>
            <a:p>
              <a:pPr algn="ctr">
                <a:defRPr/>
              </a:pPr>
              <a:endParaRPr lang="zh-CN" altLang="en-US">
                <a:solidFill>
                  <a:srgbClr val="000000"/>
                </a:solidFill>
              </a:endParaRPr>
            </a:p>
          </p:txBody>
        </p:sp>
      </p:grpSp>
      <p:pic>
        <p:nvPicPr>
          <p:cNvPr id="7" name="Picture 11">
            <a:extLst>
              <a:ext uri="{FF2B5EF4-FFF2-40B4-BE49-F238E27FC236}">
                <a16:creationId xmlns:a16="http://schemas.microsoft.com/office/drawing/2014/main" id="{1A5D002E-608E-283A-69DF-FEEC3DF40DAE}"/>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26038" y="6435725"/>
            <a:ext cx="385762" cy="384175"/>
          </a:xfrm>
          <a:prstGeom prst="rect">
            <a:avLst/>
          </a:prstGeom>
          <a:noFill/>
          <a:extLst>
            <a:ext uri="{909E8E84-426E-40DD-AFC4-6F175D3DCCD1}">
              <a14:hiddenFill xmlns:a14="http://schemas.microsoft.com/office/drawing/2010/main">
                <a:solidFill>
                  <a:srgbClr val="FFFFFF"/>
                </a:solidFill>
              </a14:hiddenFill>
            </a:ext>
          </a:extLst>
        </p:spPr>
      </p:pic>
      <p:sp>
        <p:nvSpPr>
          <p:cNvPr id="8" name="页脚占位符 14">
            <a:extLst>
              <a:ext uri="{FF2B5EF4-FFF2-40B4-BE49-F238E27FC236}">
                <a16:creationId xmlns:a16="http://schemas.microsoft.com/office/drawing/2014/main" id="{833303C7-EB48-58B4-550B-D3A1A2C70524}"/>
              </a:ext>
            </a:extLst>
          </p:cNvPr>
          <p:cNvSpPr>
            <a:spLocks noGrp="1"/>
          </p:cNvSpPr>
          <p:nvPr>
            <p:ph type="ftr" sz="quarter" idx="10"/>
          </p:nvPr>
        </p:nvSpPr>
        <p:spPr>
          <a:xfrm>
            <a:off x="-36513" y="6454775"/>
            <a:ext cx="3095626" cy="363538"/>
          </a:xfrm>
        </p:spPr>
        <p:txBody>
          <a:bodyPr/>
          <a:lstStyle>
            <a:lvl1pPr>
              <a:buFont typeface="Arial" charset="0"/>
              <a:buNone/>
              <a:defRPr sz="2000" b="1" i="0">
                <a:solidFill>
                  <a:srgbClr val="7030A0"/>
                </a:solidFill>
                <a:latin typeface="华文楷体" pitchFamily="2" charset="-122"/>
                <a:ea typeface="华文楷体" pitchFamily="2" charset="-122"/>
              </a:defRPr>
            </a:lvl1pPr>
          </a:lstStyle>
          <a:p>
            <a:pPr>
              <a:defRPr/>
            </a:pPr>
            <a:r>
              <a:rPr lang="zh-CN" altLang="en-US"/>
              <a:t>电工学简明教程</a:t>
            </a:r>
            <a:r>
              <a:rPr lang="zh-CN" altLang="en-US" sz="1600"/>
              <a:t>（第三版）</a:t>
            </a:r>
            <a:endParaRPr lang="en-US" altLang="zh-CN"/>
          </a:p>
        </p:txBody>
      </p:sp>
    </p:spTree>
    <p:extLst>
      <p:ext uri="{BB962C8B-B14F-4D97-AF65-F5344CB8AC3E}">
        <p14:creationId xmlns:p14="http://schemas.microsoft.com/office/powerpoint/2010/main" val="325900148"/>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auto">
      <p:bgPr>
        <a:gradFill rotWithShape="1">
          <a:gsLst>
            <a:gs pos="0">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pic>
        <p:nvPicPr>
          <p:cNvPr id="1026" name="Picture 9" descr="电工学简明教程">
            <a:extLst>
              <a:ext uri="{FF2B5EF4-FFF2-40B4-BE49-F238E27FC236}">
                <a16:creationId xmlns:a16="http://schemas.microsoft.com/office/drawing/2014/main" id="{064E05EA-2E34-C550-9705-22703D042908}"/>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a:extLst>
              <a:ext uri="{FF2B5EF4-FFF2-40B4-BE49-F238E27FC236}">
                <a16:creationId xmlns:a16="http://schemas.microsoft.com/office/drawing/2014/main" id="{FA5DE096-83F4-4EB2-570B-FBF24FC582F1}"/>
              </a:ext>
            </a:extLst>
          </p:cNvPr>
          <p:cNvSpPr>
            <a:spLocks noChangeArrowheads="1"/>
          </p:cNvSpPr>
          <p:nvPr>
            <p:ph type="title"/>
          </p:nvPr>
        </p:nvSpPr>
        <p:spPr bwMode="auto">
          <a:xfrm>
            <a:off x="468313" y="5492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8" name="Rectangle 4">
            <a:extLst>
              <a:ext uri="{FF2B5EF4-FFF2-40B4-BE49-F238E27FC236}">
                <a16:creationId xmlns:a16="http://schemas.microsoft.com/office/drawing/2014/main" id="{FF049BD2-C31C-6732-4629-57F2A2460E48}"/>
              </a:ext>
            </a:extLst>
          </p:cNvPr>
          <p:cNvSpPr>
            <a:spLocks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9" name="Rectangle 5">
            <a:extLst>
              <a:ext uri="{FF2B5EF4-FFF2-40B4-BE49-F238E27FC236}">
                <a16:creationId xmlns:a16="http://schemas.microsoft.com/office/drawing/2014/main" id="{C2993885-DFA5-827D-2D57-0B6D1FDEB410}"/>
              </a:ext>
            </a:extLst>
          </p:cNvPr>
          <p:cNvSpPr>
            <a:spLocks noGrp="1" noChangeArrowheads="1"/>
          </p:cNvSpPr>
          <p:nvPr>
            <p:ph type="dt" sz="half" idx="2"/>
          </p:nvPr>
        </p:nvSpPr>
        <p:spPr bwMode="auto">
          <a:xfrm>
            <a:off x="457200" y="6245225"/>
            <a:ext cx="2133600" cy="476250"/>
          </a:xfrm>
          <a:prstGeom prst="rect">
            <a:avLst/>
          </a:prstGeom>
          <a:noFill/>
          <a:ln>
            <a:noFill/>
          </a:ln>
        </p:spPr>
        <p:txBody>
          <a:bodyPr vert="horz" wrap="square" lIns="91440" tIns="45720" rIns="91440" bIns="45720" numCol="1" anchor="t" anchorCtr="0" compatLnSpc="1">
            <a:prstTxWarp prst="textNoShape">
              <a:avLst/>
            </a:prstTxWarp>
          </a:bodyPr>
          <a:lstStyle>
            <a:lvl1pPr algn="l">
              <a:buFont typeface="Arial" panose="020B0604020202020204" pitchFamily="34" charset="0"/>
              <a:buNone/>
              <a:defRPr sz="1400" b="0">
                <a:solidFill>
                  <a:srgbClr val="000000"/>
                </a:solidFill>
                <a:latin typeface="Times New Roman" pitchFamily="18" charset="0"/>
                <a:ea typeface="宋体" pitchFamily="2" charset="-122"/>
                <a:cs typeface="+mn-cs"/>
              </a:defRPr>
            </a:lvl1pPr>
          </a:lstStyle>
          <a:p>
            <a:pPr>
              <a:defRPr/>
            </a:pPr>
            <a:endParaRPr lang="en-US" altLang="zh-CN"/>
          </a:p>
        </p:txBody>
      </p:sp>
      <p:sp>
        <p:nvSpPr>
          <p:cNvPr id="1030" name="Rectangle 6">
            <a:extLst>
              <a:ext uri="{FF2B5EF4-FFF2-40B4-BE49-F238E27FC236}">
                <a16:creationId xmlns:a16="http://schemas.microsoft.com/office/drawing/2014/main" id="{7E649988-A2A8-D7C7-1F01-61237CE14250}"/>
              </a:ext>
            </a:extLst>
          </p:cNvPr>
          <p:cNvSpPr>
            <a:spLocks noGrp="1" noChangeArrowheads="1"/>
          </p:cNvSpPr>
          <p:nvPr>
            <p:ph type="ftr" sz="quarter" idx="3"/>
          </p:nvPr>
        </p:nvSpPr>
        <p:spPr bwMode="auto">
          <a:xfrm>
            <a:off x="3124200" y="6245225"/>
            <a:ext cx="2895600" cy="476250"/>
          </a:xfrm>
          <a:prstGeom prst="rect">
            <a:avLst/>
          </a:prstGeom>
          <a:noFill/>
          <a:ln>
            <a:noFill/>
          </a:ln>
        </p:spPr>
        <p:txBody>
          <a:bodyPr vert="horz" wrap="square" lIns="91440" tIns="45720" rIns="91440" bIns="45720" numCol="1" anchor="t" anchorCtr="0" compatLnSpc="1">
            <a:prstTxWarp prst="textNoShape">
              <a:avLst/>
            </a:prstTxWarp>
          </a:bodyPr>
          <a:lstStyle>
            <a:lvl1pPr algn="ctr">
              <a:buFont typeface="Arial" panose="020B0604020202020204" pitchFamily="34" charset="0"/>
              <a:buNone/>
              <a:defRPr sz="1400" b="0">
                <a:solidFill>
                  <a:srgbClr val="000000"/>
                </a:solidFill>
                <a:latin typeface="Times New Roman" pitchFamily="18" charset="0"/>
                <a:ea typeface="宋体" pitchFamily="2" charset="-122"/>
                <a:cs typeface="+mn-cs"/>
              </a:defRPr>
            </a:lvl1pPr>
          </a:lstStyle>
          <a:p>
            <a:pPr>
              <a:defRPr/>
            </a:pPr>
            <a:r>
              <a:rPr lang="zh-CN" altLang="en-US"/>
              <a:t>电工学简明教程（第三版）</a:t>
            </a:r>
            <a:endParaRPr lang="en-US" altLang="zh-CN"/>
          </a:p>
        </p:txBody>
      </p:sp>
      <p:sp>
        <p:nvSpPr>
          <p:cNvPr id="1031" name="Rectangle 7">
            <a:extLst>
              <a:ext uri="{FF2B5EF4-FFF2-40B4-BE49-F238E27FC236}">
                <a16:creationId xmlns:a16="http://schemas.microsoft.com/office/drawing/2014/main" id="{89D6DD18-F361-EA4F-ED6B-CA92FA9F737D}"/>
              </a:ext>
            </a:extLst>
          </p:cNvPr>
          <p:cNvSpPr>
            <a:spLocks noGrp="1" noChangeArrowheads="1"/>
          </p:cNvSpPr>
          <p:nvPr>
            <p:ph type="sldNum" sz="quarter" idx="4"/>
          </p:nvPr>
        </p:nvSpPr>
        <p:spPr bwMode="auto">
          <a:xfrm>
            <a:off x="6553200" y="6245225"/>
            <a:ext cx="2133600" cy="476250"/>
          </a:xfrm>
          <a:prstGeom prst="rect">
            <a:avLst/>
          </a:prstGeom>
          <a:noFill/>
          <a:ln>
            <a:noFill/>
          </a:ln>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400" b="0">
                <a:solidFill>
                  <a:srgbClr val="000000"/>
                </a:solidFill>
              </a:defRPr>
            </a:lvl1pPr>
          </a:lstStyle>
          <a:p>
            <a:fld id="{CFB0746B-6258-49C1-A418-86811FD70656}" type="slidenum">
              <a:rPr lang="zh-CN" altLang="en-US"/>
              <a:pPr/>
              <a:t>‹#›</a:t>
            </a:fld>
            <a:endParaRPr lang="en-US" altLang="zh-CN"/>
          </a:p>
        </p:txBody>
      </p:sp>
      <p:sp>
        <p:nvSpPr>
          <p:cNvPr id="1032" name="Text Box 8">
            <a:extLst>
              <a:ext uri="{FF2B5EF4-FFF2-40B4-BE49-F238E27FC236}">
                <a16:creationId xmlns:a16="http://schemas.microsoft.com/office/drawing/2014/main" id="{834E14EB-44B6-C7E8-77E5-6A4B17629D1D}"/>
              </a:ext>
            </a:extLst>
          </p:cNvPr>
          <p:cNvSpPr txBox="1">
            <a:spLocks noChangeArrowheads="1"/>
          </p:cNvSpPr>
          <p:nvPr userDrawn="1"/>
        </p:nvSpPr>
        <p:spPr bwMode="auto">
          <a:xfrm>
            <a:off x="323850" y="188913"/>
            <a:ext cx="4248150" cy="457200"/>
          </a:xfrm>
          <a:prstGeom prst="rect">
            <a:avLst/>
          </a:prstGeom>
          <a:noFill/>
          <a:ln>
            <a:noFill/>
          </a:ln>
        </p:spPr>
        <p:txBody>
          <a:bodyPr>
            <a:spAutoFit/>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defRPr/>
            </a:pPr>
            <a:r>
              <a:rPr lang="zh-CN" altLang="en-US" sz="2400">
                <a:solidFill>
                  <a:srgbClr val="CC3300"/>
                </a:solidFill>
              </a:rPr>
              <a:t>第</a:t>
            </a:r>
            <a:r>
              <a:rPr lang="en-US" altLang="zh-CN" sz="2400">
                <a:solidFill>
                  <a:srgbClr val="CC3300"/>
                </a:solidFill>
              </a:rPr>
              <a:t>1</a:t>
            </a:r>
            <a:r>
              <a:rPr lang="zh-CN" altLang="en-US" sz="2400">
                <a:solidFill>
                  <a:srgbClr val="CC3300"/>
                </a:solidFill>
              </a:rPr>
              <a:t>章 电路及其分析方法</a:t>
            </a:r>
            <a:endParaRPr lang="zh-CN" altLang="en-US">
              <a:solidFill>
                <a:srgbClr val="CC3300"/>
              </a:solidFill>
            </a:endParaRPr>
          </a:p>
        </p:txBody>
      </p:sp>
    </p:spTree>
  </p:cSld>
  <p:clrMap bg1="lt1" tx1="dk1" bg2="lt2" tx2="dk2" accent1="accent1" accent2="accent2" accent3="accent3" accent4="accent4" accent5="accent5" accent6="accent6" hlink="hlink" folHlink="folHlink"/>
  <p:sldLayoutIdLst>
    <p:sldLayoutId id="2147483673" r:id="rId1"/>
  </p:sldLayoutIdLst>
  <p:transition>
    <p:zoom/>
  </p:transition>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1.xml"/><Relationship Id="rId1" Type="http://schemas.openxmlformats.org/officeDocument/2006/relationships/video" Target="file:///D:\wen3ds\&#19968;&#29255;&#23450;&#23376;&#30789;&#29255;.avi"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1.xml"/><Relationship Id="rId1" Type="http://schemas.openxmlformats.org/officeDocument/2006/relationships/video" Target="file:///D:\wen3ds\&#19968;&#29255;&#36716;&#23376;&#30789;&#29255;.avi"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1.xml"/><Relationship Id="rId1" Type="http://schemas.openxmlformats.org/officeDocument/2006/relationships/video" Target="file:///D:\&#30005;&#24037;&#25216;&#26415;&#35838;&#20214;1\&#25968;&#31548;&#36716;&#23376;.avi"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55.xml"/><Relationship Id="rId3" Type="http://schemas.openxmlformats.org/officeDocument/2006/relationships/slide" Target="slide17.xml"/><Relationship Id="rId7" Type="http://schemas.openxmlformats.org/officeDocument/2006/relationships/slide" Target="slide49.xml"/><Relationship Id="rId12" Type="http://schemas.openxmlformats.org/officeDocument/2006/relationships/slide" Target="slide69.xml"/><Relationship Id="rId2" Type="http://schemas.openxmlformats.org/officeDocument/2006/relationships/slide" Target="slide3.xml"/><Relationship Id="rId1" Type="http://schemas.openxmlformats.org/officeDocument/2006/relationships/slideLayout" Target="../slideLayouts/slideLayout1.xml"/><Relationship Id="rId6" Type="http://schemas.openxmlformats.org/officeDocument/2006/relationships/slide" Target="slide41.xml"/><Relationship Id="rId11" Type="http://schemas.openxmlformats.org/officeDocument/2006/relationships/slide" Target="slide64.xml"/><Relationship Id="rId5" Type="http://schemas.openxmlformats.org/officeDocument/2006/relationships/slide" Target="slide34.xml"/><Relationship Id="rId10" Type="http://schemas.openxmlformats.org/officeDocument/2006/relationships/slide" Target="slide58.xml"/><Relationship Id="rId4" Type="http://schemas.openxmlformats.org/officeDocument/2006/relationships/slide" Target="slide29.xml"/><Relationship Id="rId9" Type="http://schemas.openxmlformats.org/officeDocument/2006/relationships/slide" Target="slide5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oleObject" Target="../embeddings/oleObject2.bin"/><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22.wmf"/><Relationship Id="rId3" Type="http://schemas.openxmlformats.org/officeDocument/2006/relationships/image" Target="../media/image17.wmf"/><Relationship Id="rId7" Type="http://schemas.openxmlformats.org/officeDocument/2006/relationships/image" Target="../media/image19.wmf"/><Relationship Id="rId12" Type="http://schemas.openxmlformats.org/officeDocument/2006/relationships/oleObject" Target="../embeddings/oleObject8.bin"/><Relationship Id="rId17" Type="http://schemas.openxmlformats.org/officeDocument/2006/relationships/image" Target="../media/image24.wmf"/><Relationship Id="rId2" Type="http://schemas.openxmlformats.org/officeDocument/2006/relationships/oleObject" Target="../embeddings/oleObject3.bin"/><Relationship Id="rId16" Type="http://schemas.openxmlformats.org/officeDocument/2006/relationships/oleObject" Target="../embeddings/oleObject10.bin"/><Relationship Id="rId1" Type="http://schemas.openxmlformats.org/officeDocument/2006/relationships/slideLayout" Target="../slideLayouts/slideLayout1.xml"/><Relationship Id="rId6" Type="http://schemas.openxmlformats.org/officeDocument/2006/relationships/oleObject" Target="../embeddings/oleObject5.bin"/><Relationship Id="rId11" Type="http://schemas.openxmlformats.org/officeDocument/2006/relationships/image" Target="../media/image21.wmf"/><Relationship Id="rId5" Type="http://schemas.openxmlformats.org/officeDocument/2006/relationships/image" Target="../media/image18.wmf"/><Relationship Id="rId15" Type="http://schemas.openxmlformats.org/officeDocument/2006/relationships/image" Target="../media/image23.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20.wmf"/><Relationship Id="rId14" Type="http://schemas.openxmlformats.org/officeDocument/2006/relationships/oleObject" Target="../embeddings/oleObject9.bin"/></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14.bin"/><Relationship Id="rId13" Type="http://schemas.openxmlformats.org/officeDocument/2006/relationships/image" Target="../media/image29.emf"/><Relationship Id="rId3" Type="http://schemas.openxmlformats.org/officeDocument/2006/relationships/image" Target="../media/image25.wmf"/><Relationship Id="rId7" Type="http://schemas.openxmlformats.org/officeDocument/2006/relationships/image" Target="../media/image27.wmf"/><Relationship Id="rId12" Type="http://schemas.openxmlformats.org/officeDocument/2006/relationships/oleObject" Target="../embeddings/oleObject16.bin"/><Relationship Id="rId17" Type="http://schemas.openxmlformats.org/officeDocument/2006/relationships/image" Target="../media/image31.emf"/><Relationship Id="rId2" Type="http://schemas.openxmlformats.org/officeDocument/2006/relationships/oleObject" Target="../embeddings/oleObject11.bin"/><Relationship Id="rId16" Type="http://schemas.openxmlformats.org/officeDocument/2006/relationships/oleObject" Target="../embeddings/oleObject18.bin"/><Relationship Id="rId1" Type="http://schemas.openxmlformats.org/officeDocument/2006/relationships/slideLayout" Target="../slideLayouts/slideLayout1.xml"/><Relationship Id="rId6" Type="http://schemas.openxmlformats.org/officeDocument/2006/relationships/oleObject" Target="../embeddings/oleObject13.bin"/><Relationship Id="rId11" Type="http://schemas.openxmlformats.org/officeDocument/2006/relationships/image" Target="../media/image28.wmf"/><Relationship Id="rId5" Type="http://schemas.openxmlformats.org/officeDocument/2006/relationships/image" Target="../media/image26.wmf"/><Relationship Id="rId15" Type="http://schemas.openxmlformats.org/officeDocument/2006/relationships/image" Target="../media/image30.emf"/><Relationship Id="rId10" Type="http://schemas.openxmlformats.org/officeDocument/2006/relationships/oleObject" Target="../embeddings/oleObject15.bin"/><Relationship Id="rId4" Type="http://schemas.openxmlformats.org/officeDocument/2006/relationships/oleObject" Target="../embeddings/oleObject12.bin"/><Relationship Id="rId9" Type="http://schemas.openxmlformats.org/officeDocument/2006/relationships/image" Target="../media/image21.wmf"/><Relationship Id="rId14" Type="http://schemas.openxmlformats.org/officeDocument/2006/relationships/oleObject" Target="../embeddings/oleObject17.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32.emf"/><Relationship Id="rId3" Type="http://schemas.openxmlformats.org/officeDocument/2006/relationships/image" Target="../media/image25.wmf"/><Relationship Id="rId7" Type="http://schemas.openxmlformats.org/officeDocument/2006/relationships/image" Target="../media/image27.wmf"/><Relationship Id="rId12" Type="http://schemas.openxmlformats.org/officeDocument/2006/relationships/oleObject" Target="../embeddings/oleObject24.bin"/><Relationship Id="rId2" Type="http://schemas.openxmlformats.org/officeDocument/2006/relationships/oleObject" Target="../embeddings/oleObject19.bin"/><Relationship Id="rId1" Type="http://schemas.openxmlformats.org/officeDocument/2006/relationships/slideLayout" Target="../slideLayouts/slideLayout1.xml"/><Relationship Id="rId6" Type="http://schemas.openxmlformats.org/officeDocument/2006/relationships/oleObject" Target="../embeddings/oleObject21.bin"/><Relationship Id="rId11" Type="http://schemas.openxmlformats.org/officeDocument/2006/relationships/image" Target="../media/image28.wmf"/><Relationship Id="rId5" Type="http://schemas.openxmlformats.org/officeDocument/2006/relationships/image" Target="../media/image26.wmf"/><Relationship Id="rId15" Type="http://schemas.openxmlformats.org/officeDocument/2006/relationships/image" Target="../media/image33.emf"/><Relationship Id="rId10" Type="http://schemas.openxmlformats.org/officeDocument/2006/relationships/oleObject" Target="../embeddings/oleObject23.bin"/><Relationship Id="rId4" Type="http://schemas.openxmlformats.org/officeDocument/2006/relationships/oleObject" Target="../embeddings/oleObject20.bin"/><Relationship Id="rId9" Type="http://schemas.openxmlformats.org/officeDocument/2006/relationships/image" Target="../media/image21.wmf"/><Relationship Id="rId14" Type="http://schemas.openxmlformats.org/officeDocument/2006/relationships/oleObject" Target="../embeddings/oleObject25.bin"/></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29.bin"/><Relationship Id="rId13" Type="http://schemas.openxmlformats.org/officeDocument/2006/relationships/image" Target="../media/image34.emf"/><Relationship Id="rId3" Type="http://schemas.openxmlformats.org/officeDocument/2006/relationships/image" Target="../media/image25.wmf"/><Relationship Id="rId7" Type="http://schemas.openxmlformats.org/officeDocument/2006/relationships/image" Target="../media/image27.wmf"/><Relationship Id="rId12" Type="http://schemas.openxmlformats.org/officeDocument/2006/relationships/oleObject" Target="../embeddings/oleObject31.bin"/><Relationship Id="rId2" Type="http://schemas.openxmlformats.org/officeDocument/2006/relationships/oleObject" Target="../embeddings/oleObject26.bin"/><Relationship Id="rId1" Type="http://schemas.openxmlformats.org/officeDocument/2006/relationships/slideLayout" Target="../slideLayouts/slideLayout1.xml"/><Relationship Id="rId6" Type="http://schemas.openxmlformats.org/officeDocument/2006/relationships/oleObject" Target="../embeddings/oleObject28.bin"/><Relationship Id="rId11" Type="http://schemas.openxmlformats.org/officeDocument/2006/relationships/image" Target="../media/image28.wmf"/><Relationship Id="rId5" Type="http://schemas.openxmlformats.org/officeDocument/2006/relationships/image" Target="../media/image26.wmf"/><Relationship Id="rId15" Type="http://schemas.openxmlformats.org/officeDocument/2006/relationships/image" Target="../media/image35.emf"/><Relationship Id="rId10" Type="http://schemas.openxmlformats.org/officeDocument/2006/relationships/oleObject" Target="../embeddings/oleObject30.bin"/><Relationship Id="rId4" Type="http://schemas.openxmlformats.org/officeDocument/2006/relationships/oleObject" Target="../embeddings/oleObject27.bin"/><Relationship Id="rId9" Type="http://schemas.openxmlformats.org/officeDocument/2006/relationships/image" Target="../media/image21.wmf"/><Relationship Id="rId14" Type="http://schemas.openxmlformats.org/officeDocument/2006/relationships/oleObject" Target="../embeddings/oleObject32.bin"/></Relationships>
</file>

<file path=ppt/slides/_rels/slide34.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oleObject" Target="../embeddings/oleObject33.bin"/><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oleObject" Target="../embeddings/oleObject33.bin"/><Relationship Id="rId1" Type="http://schemas.openxmlformats.org/officeDocument/2006/relationships/slideLayout" Target="../slideLayouts/slideLayout1.xml"/><Relationship Id="rId5" Type="http://schemas.openxmlformats.org/officeDocument/2006/relationships/image" Target="../media/image37.emf"/><Relationship Id="rId4" Type="http://schemas.openxmlformats.org/officeDocument/2006/relationships/oleObject" Target="../embeddings/oleObject34.bin"/></Relationships>
</file>

<file path=ppt/slides/_rels/slide36.xml.rels><?xml version="1.0" encoding="UTF-8" standalone="yes"?>
<Relationships xmlns="http://schemas.openxmlformats.org/package/2006/relationships"><Relationship Id="rId3" Type="http://schemas.openxmlformats.org/officeDocument/2006/relationships/image" Target="../media/image38.wmf"/><Relationship Id="rId7" Type="http://schemas.openxmlformats.org/officeDocument/2006/relationships/image" Target="../media/image40.emf"/><Relationship Id="rId2" Type="http://schemas.openxmlformats.org/officeDocument/2006/relationships/oleObject" Target="../embeddings/oleObject35.bin"/><Relationship Id="rId1" Type="http://schemas.openxmlformats.org/officeDocument/2006/relationships/slideLayout" Target="../slideLayouts/slideLayout1.xml"/><Relationship Id="rId6" Type="http://schemas.openxmlformats.org/officeDocument/2006/relationships/oleObject" Target="../embeddings/oleObject37.bin"/><Relationship Id="rId5" Type="http://schemas.openxmlformats.org/officeDocument/2006/relationships/image" Target="../media/image39.wmf"/><Relationship Id="rId4" Type="http://schemas.openxmlformats.org/officeDocument/2006/relationships/oleObject" Target="../embeddings/oleObject36.bin"/></Relationships>
</file>

<file path=ppt/slides/_rels/slide37.xml.rels><?xml version="1.0" encoding="UTF-8" standalone="yes"?>
<Relationships xmlns="http://schemas.openxmlformats.org/package/2006/relationships"><Relationship Id="rId8" Type="http://schemas.openxmlformats.org/officeDocument/2006/relationships/oleObject" Target="../embeddings/oleObject41.bin"/><Relationship Id="rId3" Type="http://schemas.openxmlformats.org/officeDocument/2006/relationships/image" Target="../media/image41.emf"/><Relationship Id="rId7" Type="http://schemas.openxmlformats.org/officeDocument/2006/relationships/image" Target="../media/image43.wmf"/><Relationship Id="rId2" Type="http://schemas.openxmlformats.org/officeDocument/2006/relationships/oleObject" Target="../embeddings/oleObject38.bin"/><Relationship Id="rId1" Type="http://schemas.openxmlformats.org/officeDocument/2006/relationships/slideLayout" Target="../slideLayouts/slideLayout1.xml"/><Relationship Id="rId6" Type="http://schemas.openxmlformats.org/officeDocument/2006/relationships/oleObject" Target="../embeddings/oleObject40.bin"/><Relationship Id="rId5" Type="http://schemas.openxmlformats.org/officeDocument/2006/relationships/image" Target="../media/image42.emf"/><Relationship Id="rId4" Type="http://schemas.openxmlformats.org/officeDocument/2006/relationships/oleObject" Target="../embeddings/oleObject39.bin"/><Relationship Id="rId9" Type="http://schemas.openxmlformats.org/officeDocument/2006/relationships/image" Target="../media/image44.wmf"/></Relationships>
</file>

<file path=ppt/slides/_rels/slide38.xml.rels><?xml version="1.0" encoding="UTF-8" standalone="yes"?>
<Relationships xmlns="http://schemas.openxmlformats.org/package/2006/relationships"><Relationship Id="rId3" Type="http://schemas.openxmlformats.org/officeDocument/2006/relationships/image" Target="../media/image45.wmf"/><Relationship Id="rId2" Type="http://schemas.openxmlformats.org/officeDocument/2006/relationships/oleObject" Target="../embeddings/oleObject42.bin"/><Relationship Id="rId1" Type="http://schemas.openxmlformats.org/officeDocument/2006/relationships/slideLayout" Target="../slideLayouts/slideLayout1.xml"/><Relationship Id="rId5" Type="http://schemas.openxmlformats.org/officeDocument/2006/relationships/image" Target="../media/image46.wmf"/><Relationship Id="rId4" Type="http://schemas.openxmlformats.org/officeDocument/2006/relationships/oleObject" Target="../embeddings/oleObject43.bin"/></Relationships>
</file>

<file path=ppt/slides/_rels/slide39.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oleObject" Target="../embeddings/oleObject44.bin"/><Relationship Id="rId1" Type="http://schemas.openxmlformats.org/officeDocument/2006/relationships/slideLayout" Target="../slideLayouts/slideLayout1.xml"/><Relationship Id="rId5" Type="http://schemas.openxmlformats.org/officeDocument/2006/relationships/image" Target="../media/image36.wmf"/><Relationship Id="rId4" Type="http://schemas.openxmlformats.org/officeDocument/2006/relationships/oleObject" Target="../embeddings/oleObject45.bin"/></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xml"/><Relationship Id="rId1" Type="http://schemas.openxmlformats.org/officeDocument/2006/relationships/video" Target="file:///D:\&#30005;&#24037;&#25216;&#26415;&#35838;&#20214;1\&#30005;&#21160;&#26426;&#22806;&#24418;.avi"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oleObject" Target="../embeddings/oleObject46.bin"/><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51.bin"/><Relationship Id="rId3" Type="http://schemas.openxmlformats.org/officeDocument/2006/relationships/image" Target="../media/image28.wmf"/><Relationship Id="rId7" Type="http://schemas.openxmlformats.org/officeDocument/2006/relationships/image" Target="../media/image49.emf"/><Relationship Id="rId2" Type="http://schemas.openxmlformats.org/officeDocument/2006/relationships/oleObject" Target="../embeddings/oleObject47.bin"/><Relationship Id="rId1" Type="http://schemas.openxmlformats.org/officeDocument/2006/relationships/slideLayout" Target="../slideLayouts/slideLayout1.xml"/><Relationship Id="rId6" Type="http://schemas.openxmlformats.org/officeDocument/2006/relationships/oleObject" Target="../embeddings/oleObject50.bin"/><Relationship Id="rId11" Type="http://schemas.openxmlformats.org/officeDocument/2006/relationships/image" Target="../media/image50.emf"/><Relationship Id="rId5" Type="http://schemas.openxmlformats.org/officeDocument/2006/relationships/oleObject" Target="../embeddings/oleObject49.bin"/><Relationship Id="rId10" Type="http://schemas.openxmlformats.org/officeDocument/2006/relationships/oleObject" Target="../embeddings/oleObject53.bin"/><Relationship Id="rId4" Type="http://schemas.openxmlformats.org/officeDocument/2006/relationships/oleObject" Target="../embeddings/oleObject48.bin"/><Relationship Id="rId9" Type="http://schemas.openxmlformats.org/officeDocument/2006/relationships/oleObject" Target="../embeddings/oleObject52.bin"/></Relationships>
</file>

<file path=ppt/slides/_rels/slide44.xml.rels><?xml version="1.0" encoding="UTF-8" standalone="yes"?>
<Relationships xmlns="http://schemas.openxmlformats.org/package/2006/relationships"><Relationship Id="rId8" Type="http://schemas.openxmlformats.org/officeDocument/2006/relationships/oleObject" Target="../embeddings/oleObject58.bin"/><Relationship Id="rId13" Type="http://schemas.openxmlformats.org/officeDocument/2006/relationships/image" Target="../media/image54.emf"/><Relationship Id="rId3" Type="http://schemas.openxmlformats.org/officeDocument/2006/relationships/image" Target="../media/image28.wmf"/><Relationship Id="rId7" Type="http://schemas.openxmlformats.org/officeDocument/2006/relationships/image" Target="../media/image51.emf"/><Relationship Id="rId12" Type="http://schemas.openxmlformats.org/officeDocument/2006/relationships/oleObject" Target="../embeddings/oleObject60.bin"/><Relationship Id="rId2" Type="http://schemas.openxmlformats.org/officeDocument/2006/relationships/oleObject" Target="../embeddings/oleObject54.bin"/><Relationship Id="rId1" Type="http://schemas.openxmlformats.org/officeDocument/2006/relationships/slideLayout" Target="../slideLayouts/slideLayout1.xml"/><Relationship Id="rId6" Type="http://schemas.openxmlformats.org/officeDocument/2006/relationships/oleObject" Target="../embeddings/oleObject57.bin"/><Relationship Id="rId11" Type="http://schemas.openxmlformats.org/officeDocument/2006/relationships/image" Target="../media/image53.emf"/><Relationship Id="rId5" Type="http://schemas.openxmlformats.org/officeDocument/2006/relationships/oleObject" Target="../embeddings/oleObject56.bin"/><Relationship Id="rId10" Type="http://schemas.openxmlformats.org/officeDocument/2006/relationships/oleObject" Target="../embeddings/oleObject59.bin"/><Relationship Id="rId4" Type="http://schemas.openxmlformats.org/officeDocument/2006/relationships/oleObject" Target="../embeddings/oleObject55.bin"/><Relationship Id="rId9" Type="http://schemas.openxmlformats.org/officeDocument/2006/relationships/image" Target="../media/image52.emf"/></Relationships>
</file>

<file path=ppt/slides/_rels/slide45.x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oleObject" Target="../embeddings/oleObject61.bin"/><Relationship Id="rId1" Type="http://schemas.openxmlformats.org/officeDocument/2006/relationships/slideLayout" Target="../slideLayouts/slideLayout1.xml"/><Relationship Id="rId5" Type="http://schemas.openxmlformats.org/officeDocument/2006/relationships/oleObject" Target="../embeddings/oleObject63.bin"/><Relationship Id="rId4" Type="http://schemas.openxmlformats.org/officeDocument/2006/relationships/oleObject" Target="../embeddings/oleObject62.bin"/></Relationships>
</file>

<file path=ppt/slides/_rels/slide46.xml.rels><?xml version="1.0" encoding="UTF-8" standalone="yes"?>
<Relationships xmlns="http://schemas.openxmlformats.org/package/2006/relationships"><Relationship Id="rId3" Type="http://schemas.openxmlformats.org/officeDocument/2006/relationships/image" Target="../media/image55.wmf"/><Relationship Id="rId2" Type="http://schemas.openxmlformats.org/officeDocument/2006/relationships/oleObject" Target="../embeddings/oleObject64.bin"/><Relationship Id="rId1" Type="http://schemas.openxmlformats.org/officeDocument/2006/relationships/slideLayout" Target="../slideLayouts/slideLayout1.xml"/><Relationship Id="rId5" Type="http://schemas.openxmlformats.org/officeDocument/2006/relationships/image" Target="../media/image56.wmf"/><Relationship Id="rId4" Type="http://schemas.openxmlformats.org/officeDocument/2006/relationships/oleObject" Target="../embeddings/oleObject65.bin"/></Relationships>
</file>

<file path=ppt/slides/_rels/slide47.xml.rels><?xml version="1.0" encoding="UTF-8" standalone="yes"?>
<Relationships xmlns="http://schemas.openxmlformats.org/package/2006/relationships"><Relationship Id="rId3" Type="http://schemas.openxmlformats.org/officeDocument/2006/relationships/image" Target="../media/image57.wmf"/><Relationship Id="rId7" Type="http://schemas.openxmlformats.org/officeDocument/2006/relationships/image" Target="../media/image59.wmf"/><Relationship Id="rId2" Type="http://schemas.openxmlformats.org/officeDocument/2006/relationships/oleObject" Target="../embeddings/oleObject66.bin"/><Relationship Id="rId1" Type="http://schemas.openxmlformats.org/officeDocument/2006/relationships/slideLayout" Target="../slideLayouts/slideLayout1.xml"/><Relationship Id="rId6" Type="http://schemas.openxmlformats.org/officeDocument/2006/relationships/oleObject" Target="../embeddings/oleObject68.bin"/><Relationship Id="rId5" Type="http://schemas.openxmlformats.org/officeDocument/2006/relationships/image" Target="../media/image58.wmf"/><Relationship Id="rId4" Type="http://schemas.openxmlformats.org/officeDocument/2006/relationships/oleObject" Target="../embeddings/oleObject67.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72.bin"/><Relationship Id="rId3" Type="http://schemas.openxmlformats.org/officeDocument/2006/relationships/image" Target="../media/image60.wmf"/><Relationship Id="rId7" Type="http://schemas.openxmlformats.org/officeDocument/2006/relationships/image" Target="../media/image62.wmf"/><Relationship Id="rId2" Type="http://schemas.openxmlformats.org/officeDocument/2006/relationships/oleObject" Target="../embeddings/oleObject69.bin"/><Relationship Id="rId1" Type="http://schemas.openxmlformats.org/officeDocument/2006/relationships/slideLayout" Target="../slideLayouts/slideLayout1.xml"/><Relationship Id="rId6" Type="http://schemas.openxmlformats.org/officeDocument/2006/relationships/oleObject" Target="../embeddings/oleObject71.bin"/><Relationship Id="rId5" Type="http://schemas.openxmlformats.org/officeDocument/2006/relationships/image" Target="../media/image61.wmf"/><Relationship Id="rId4" Type="http://schemas.openxmlformats.org/officeDocument/2006/relationships/oleObject" Target="../embeddings/oleObject70.bin"/><Relationship Id="rId9" Type="http://schemas.openxmlformats.org/officeDocument/2006/relationships/image" Target="../media/image63.wmf"/></Relationships>
</file>

<file path=ppt/slides/_rels/slide49.xml.rels><?xml version="1.0" encoding="UTF-8" standalone="yes"?>
<Relationships xmlns="http://schemas.openxmlformats.org/package/2006/relationships"><Relationship Id="rId3" Type="http://schemas.openxmlformats.org/officeDocument/2006/relationships/image" Target="../media/image64.wmf"/><Relationship Id="rId2" Type="http://schemas.openxmlformats.org/officeDocument/2006/relationships/oleObject" Target="../embeddings/oleObject73.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video" Target="file:///D:\&#30005;&#24037;&#25216;&#26415;&#35838;&#20214;1\&#30005;&#21160;&#26426;&#32467;&#26500;1.avi"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Layout" Target="../slideLayouts/slideLayout1.xml"/><Relationship Id="rId1" Type="http://schemas.openxmlformats.org/officeDocument/2006/relationships/video" Target="file:///D:\&#30005;&#24037;&#25216;&#26415;&#35838;&#20214;1\&#30005;&#21160;&#26426;&#32467;&#26500;2.avi" TargetMode="Externa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oleObject" Target="../embeddings/oleObject74.bin"/><Relationship Id="rId1" Type="http://schemas.openxmlformats.org/officeDocument/2006/relationships/slideLayout" Target="../slideLayouts/slideLayout1.xml"/><Relationship Id="rId5" Type="http://schemas.openxmlformats.org/officeDocument/2006/relationships/image" Target="../media/image66.wmf"/><Relationship Id="rId4" Type="http://schemas.openxmlformats.org/officeDocument/2006/relationships/oleObject" Target="../embeddings/oleObject75.bin"/></Relationships>
</file>

<file path=ppt/slides/_rels/slide68.xml.rels><?xml version="1.0" encoding="UTF-8" standalone="yes"?>
<Relationships xmlns="http://schemas.openxmlformats.org/package/2006/relationships"><Relationship Id="rId3" Type="http://schemas.openxmlformats.org/officeDocument/2006/relationships/image" Target="../media/image67.wmf"/><Relationship Id="rId2" Type="http://schemas.openxmlformats.org/officeDocument/2006/relationships/oleObject" Target="../embeddings/oleObject76.bin"/><Relationship Id="rId1" Type="http://schemas.openxmlformats.org/officeDocument/2006/relationships/slideLayout" Target="../slideLayouts/slideLayout1.xml"/><Relationship Id="rId5" Type="http://schemas.openxmlformats.org/officeDocument/2006/relationships/image" Target="../media/image65.wmf"/><Relationship Id="rId4" Type="http://schemas.openxmlformats.org/officeDocument/2006/relationships/oleObject" Target="../embeddings/oleObject77.bin"/></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video" Target="file:///D:\&#30005;&#24037;&#25216;&#26415;&#35838;&#20214;1\&#30005;&#21160;&#26426;&#32467;&#26500;3.avi" TargetMode="External"/></Relationships>
</file>

<file path=ppt/slides/_rels/slide7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8" Type="http://schemas.openxmlformats.org/officeDocument/2006/relationships/oleObject" Target="../embeddings/oleObject81.bin"/><Relationship Id="rId3" Type="http://schemas.openxmlformats.org/officeDocument/2006/relationships/image" Target="../media/image69.emf"/><Relationship Id="rId7" Type="http://schemas.openxmlformats.org/officeDocument/2006/relationships/image" Target="../media/image71.emf"/><Relationship Id="rId2" Type="http://schemas.openxmlformats.org/officeDocument/2006/relationships/oleObject" Target="../embeddings/oleObject78.bin"/><Relationship Id="rId1" Type="http://schemas.openxmlformats.org/officeDocument/2006/relationships/slideLayout" Target="../slideLayouts/slideLayout1.xml"/><Relationship Id="rId6" Type="http://schemas.openxmlformats.org/officeDocument/2006/relationships/oleObject" Target="../embeddings/oleObject80.bin"/><Relationship Id="rId5" Type="http://schemas.openxmlformats.org/officeDocument/2006/relationships/image" Target="../media/image70.emf"/><Relationship Id="rId10" Type="http://schemas.openxmlformats.org/officeDocument/2006/relationships/image" Target="../media/image73.emf"/><Relationship Id="rId4" Type="http://schemas.openxmlformats.org/officeDocument/2006/relationships/oleObject" Target="../embeddings/oleObject79.bin"/><Relationship Id="rId9" Type="http://schemas.openxmlformats.org/officeDocument/2006/relationships/image" Target="../media/image72.emf"/></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85.bin"/><Relationship Id="rId3" Type="http://schemas.openxmlformats.org/officeDocument/2006/relationships/image" Target="../media/image74.emf"/><Relationship Id="rId7" Type="http://schemas.openxmlformats.org/officeDocument/2006/relationships/image" Target="../media/image76.emf"/><Relationship Id="rId2" Type="http://schemas.openxmlformats.org/officeDocument/2006/relationships/oleObject" Target="../embeddings/oleObject82.bin"/><Relationship Id="rId1" Type="http://schemas.openxmlformats.org/officeDocument/2006/relationships/slideLayout" Target="../slideLayouts/slideLayout1.xml"/><Relationship Id="rId6" Type="http://schemas.openxmlformats.org/officeDocument/2006/relationships/oleObject" Target="../embeddings/oleObject84.bin"/><Relationship Id="rId5" Type="http://schemas.openxmlformats.org/officeDocument/2006/relationships/image" Target="../media/image75.emf"/><Relationship Id="rId10" Type="http://schemas.openxmlformats.org/officeDocument/2006/relationships/image" Target="../media/image78.emf"/><Relationship Id="rId4" Type="http://schemas.openxmlformats.org/officeDocument/2006/relationships/oleObject" Target="../embeddings/oleObject83.bin"/><Relationship Id="rId9" Type="http://schemas.openxmlformats.org/officeDocument/2006/relationships/image" Target="../media/image77.emf"/></Relationships>
</file>

<file path=ppt/slides/_rels/slide73.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oleObject" Target="../embeddings/oleObject86.bin"/><Relationship Id="rId1" Type="http://schemas.openxmlformats.org/officeDocument/2006/relationships/slideLayout" Target="../slideLayouts/slideLayout1.xml"/><Relationship Id="rId5" Type="http://schemas.openxmlformats.org/officeDocument/2006/relationships/image" Target="../media/image66.wmf"/><Relationship Id="rId4" Type="http://schemas.openxmlformats.org/officeDocument/2006/relationships/oleObject" Target="../embeddings/oleObject87.bin"/></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xml"/><Relationship Id="rId1" Type="http://schemas.openxmlformats.org/officeDocument/2006/relationships/video" Target="file:///D:\&#30005;&#24037;&#25216;&#26415;&#35838;&#20214;1\&#30005;&#21160;&#26426;&#32467;&#26500;4.avi"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1.xml"/><Relationship Id="rId1" Type="http://schemas.openxmlformats.org/officeDocument/2006/relationships/video" Target="file:///D:\&#30005;&#24037;&#25216;&#26415;&#35838;&#20214;1\&#26426;&#24231;&#38081;&#24515;&#21450;&#32469;&#32452;.av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BC8851EF-FCB6-5292-8E41-BA17965BA0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50063"/>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a:extLst>
              <a:ext uri="{FF2B5EF4-FFF2-40B4-BE49-F238E27FC236}">
                <a16:creationId xmlns:a16="http://schemas.microsoft.com/office/drawing/2014/main" id="{C5CEF59D-0BE0-3C14-EA5B-7BF00242EDC9}"/>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5229225"/>
            <a:ext cx="576263" cy="574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4245B865-C468-1D04-F62A-CD71A7783869}"/>
              </a:ext>
            </a:extLst>
          </p:cNvPr>
          <p:cNvSpPr txBox="1">
            <a:spLocks noChangeArrowheads="1"/>
          </p:cNvSpPr>
          <p:nvPr/>
        </p:nvSpPr>
        <p:spPr bwMode="auto">
          <a:xfrm>
            <a:off x="1423988" y="673100"/>
            <a:ext cx="6253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定子铁心是由冲有槽孔的硅钢片叠压而成。</a:t>
            </a:r>
          </a:p>
        </p:txBody>
      </p:sp>
      <p:pic>
        <p:nvPicPr>
          <p:cNvPr id="12291" name="一片定子硅片.avi">
            <a:hlinkClick r:id="" action="ppaction://media"/>
            <a:extLst>
              <a:ext uri="{FF2B5EF4-FFF2-40B4-BE49-F238E27FC236}">
                <a16:creationId xmlns:a16="http://schemas.microsoft.com/office/drawing/2014/main" id="{B8744E03-0B69-3D6F-59AD-3B8938E06395}"/>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906588" y="1693863"/>
            <a:ext cx="5337175" cy="391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9">
            <a:extLst>
              <a:ext uri="{FF2B5EF4-FFF2-40B4-BE49-F238E27FC236}">
                <a16:creationId xmlns:a16="http://schemas.microsoft.com/office/drawing/2014/main" id="{7341B1FA-59BF-7688-959D-94BBC5CFF62A}"/>
              </a:ext>
            </a:extLst>
          </p:cNvPr>
          <p:cNvGrpSpPr>
            <a:grpSpLocks/>
          </p:cNvGrpSpPr>
          <p:nvPr/>
        </p:nvGrpSpPr>
        <p:grpSpPr bwMode="auto">
          <a:xfrm>
            <a:off x="638175" y="2640013"/>
            <a:ext cx="549275" cy="2112962"/>
            <a:chOff x="0" y="0"/>
            <a:chExt cx="346" cy="1331"/>
          </a:xfrm>
        </p:grpSpPr>
        <p:sp>
          <p:nvSpPr>
            <p:cNvPr id="12293" name="AutoShape 4">
              <a:extLst>
                <a:ext uri="{FF2B5EF4-FFF2-40B4-BE49-F238E27FC236}">
                  <a16:creationId xmlns:a16="http://schemas.microsoft.com/office/drawing/2014/main" id="{9BAAA89D-29CB-3E43-CD61-4CBB9DC520E7}"/>
                </a:ext>
              </a:extLst>
            </p:cNvPr>
            <p:cNvSpPr>
              <a:spLocks noChangeArrowheads="1"/>
            </p:cNvSpPr>
            <p:nvPr/>
          </p:nvSpPr>
          <p:spPr bwMode="auto">
            <a:xfrm>
              <a:off x="5" y="0"/>
              <a:ext cx="312" cy="1240"/>
            </a:xfrm>
            <a:prstGeom prst="wedgeRoundRectCallout">
              <a:avLst>
                <a:gd name="adj1" fmla="val 543269"/>
                <a:gd name="adj2" fmla="val -2014"/>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宋体" panose="02010600030101010101" pitchFamily="2" charset="-122"/>
                <a:ea typeface="黑体" panose="02010609060101010101" pitchFamily="49" charset="-122"/>
              </a:endParaRPr>
            </a:p>
          </p:txBody>
        </p:sp>
        <p:sp>
          <p:nvSpPr>
            <p:cNvPr id="12294" name="Text Box 5">
              <a:extLst>
                <a:ext uri="{FF2B5EF4-FFF2-40B4-BE49-F238E27FC236}">
                  <a16:creationId xmlns:a16="http://schemas.microsoft.com/office/drawing/2014/main" id="{504587A7-D336-CAD3-1E13-3CA1FDFFAA20}"/>
                </a:ext>
              </a:extLst>
            </p:cNvPr>
            <p:cNvSpPr txBox="1">
              <a:spLocks noChangeArrowheads="1"/>
            </p:cNvSpPr>
            <p:nvPr/>
          </p:nvSpPr>
          <p:spPr bwMode="auto">
            <a:xfrm>
              <a:off x="0" y="39"/>
              <a:ext cx="346" cy="1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定子硅钢片</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dissolve">
                                      <p:cBhvr>
                                        <p:cTn id="7" dur="500"/>
                                        <p:tgtEl>
                                          <p:spTgt spid="12291"/>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12291"/>
                                        </p:tgtEl>
                                      </p:cBhvr>
                                    </p:cmd>
                                  </p:childTnLst>
                                </p:cTn>
                              </p:par>
                            </p:childTnLst>
                          </p:cTn>
                        </p:par>
                        <p:par>
                          <p:cTn id="11" fill="hold" nodeType="afterGroup">
                            <p:stCondLst>
                              <p:cond delay="501"/>
                            </p:stCondLst>
                            <p:childTnLst>
                              <p:par>
                                <p:cTn id="12" presetID="9"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dissolv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5" fill="hold" display="0" nodeType="clickEffect">
                  <p:stCondLst>
                    <p:cond delay="indefinite"/>
                  </p:stCondLst>
                  <p:endCondLst>
                    <p:cond evt="onNext" delay="0">
                      <p:tgtEl>
                        <p:sldTgt/>
                      </p:tgtEl>
                    </p:cond>
                    <p:cond evt="onPrev" delay="0">
                      <p:tgtEl>
                        <p:sldTgt/>
                      </p:tgtEl>
                    </p:cond>
                  </p:endCondLst>
                </p:cTn>
                <p:tgtEl>
                  <p:spTgt spid="12291"/>
                </p:tgtEl>
              </p:cMediaNode>
            </p:video>
            <p:seq concurrent="1" nextAc="seek">
              <p:cTn id="16" restart="whenNotActive" fill="hold" evtFilter="cancelBubble" nodeType="interactiveSeq">
                <p:stCondLst>
                  <p:cond evt="onClick" delay="0">
                    <p:tgtEl>
                      <p:spTgt spid="12291"/>
                    </p:tgtEl>
                  </p:cond>
                </p:stCondLst>
                <p:endSync evt="end" delay="0">
                  <p:rtn val="all"/>
                </p:endSync>
                <p:childTnLst>
                  <p:par>
                    <p:cTn id="17" fill="hold" nodeType="clickPar">
                      <p:stCondLst>
                        <p:cond delay="0"/>
                      </p:stCondLst>
                      <p:childTnLst>
                        <p:par>
                          <p:cTn id="18" fill="hold" nodeType="withGroup">
                            <p:stCondLst>
                              <p:cond delay="0"/>
                            </p:stCondLst>
                            <p:childTnLst>
                              <p:par>
                                <p:cTn id="19" presetID="2" presetClass="mediacall" presetSubtype="0" fill="hold" nodeType="clickEffect">
                                  <p:stCondLst>
                                    <p:cond delay="0"/>
                                  </p:stCondLst>
                                  <p:childTnLst>
                                    <p:cmd type="call" cmd="togglePause">
                                      <p:cBhvr>
                                        <p:cTn id="20" dur="1" fill="hold"/>
                                        <p:tgtEl>
                                          <p:spTgt spid="12291"/>
                                        </p:tgtEl>
                                      </p:cBhvr>
                                    </p:cmd>
                                  </p:childTnLst>
                                </p:cTn>
                              </p:par>
                            </p:childTnLst>
                          </p:cTn>
                        </p:par>
                      </p:childTnLst>
                    </p:cTn>
                  </p:par>
                </p:childTnLst>
              </p:cTn>
              <p:nextCondLst>
                <p:cond evt="onClick" delay="0">
                  <p:tgtEl>
                    <p:spTgt spid="12291"/>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
            <a:extLst>
              <a:ext uri="{FF2B5EF4-FFF2-40B4-BE49-F238E27FC236}">
                <a16:creationId xmlns:a16="http://schemas.microsoft.com/office/drawing/2014/main" id="{FCA7282D-A1BE-F054-ACB6-9D80300B629D}"/>
              </a:ext>
            </a:extLst>
          </p:cNvPr>
          <p:cNvSpPr>
            <a:spLocks noChangeArrowheads="1"/>
          </p:cNvSpPr>
          <p:nvPr>
            <p:ph type="title" idx="4294967295"/>
          </p:nvPr>
        </p:nvSpPr>
        <p:spPr>
          <a:xfrm>
            <a:off x="261938" y="279400"/>
            <a:ext cx="2374900" cy="546100"/>
          </a:xfrm>
        </p:spPr>
        <p:txBody>
          <a:bodyPr/>
          <a:lstStyle/>
          <a:p>
            <a:pPr algn="just" eaLnBrk="1" hangingPunct="1"/>
            <a:r>
              <a:rPr lang="en-US" altLang="zh-CN" sz="2600" b="1">
                <a:solidFill>
                  <a:srgbClr val="7030A0"/>
                </a:solidFill>
                <a:latin typeface="Times New Roman" panose="02020603050405020304" pitchFamily="18" charset="0"/>
              </a:rPr>
              <a:t>4.1.2   </a:t>
            </a:r>
            <a:r>
              <a:rPr lang="zh-CN" altLang="en-US" sz="2600" b="1">
                <a:solidFill>
                  <a:srgbClr val="7030A0"/>
                </a:solidFill>
                <a:latin typeface="Times New Roman" panose="02020603050405020304" pitchFamily="18" charset="0"/>
                <a:ea typeface="黑体" panose="02010609060101010101" pitchFamily="49" charset="-122"/>
              </a:rPr>
              <a:t>转子</a:t>
            </a:r>
          </a:p>
        </p:txBody>
      </p:sp>
      <p:pic>
        <p:nvPicPr>
          <p:cNvPr id="13315" name="Picture 2" descr="1">
            <a:extLst>
              <a:ext uri="{FF2B5EF4-FFF2-40B4-BE49-F238E27FC236}">
                <a16:creationId xmlns:a16="http://schemas.microsoft.com/office/drawing/2014/main" id="{92C7194E-7651-314D-E989-41489BA5C99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93925" y="1828800"/>
            <a:ext cx="6191250" cy="438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AutoShape 3">
            <a:extLst>
              <a:ext uri="{FF2B5EF4-FFF2-40B4-BE49-F238E27FC236}">
                <a16:creationId xmlns:a16="http://schemas.microsoft.com/office/drawing/2014/main" id="{3A099A4F-46B9-1616-7253-39EF2C320A5E}"/>
              </a:ext>
            </a:extLst>
          </p:cNvPr>
          <p:cNvSpPr>
            <a:spLocks noChangeArrowheads="1"/>
          </p:cNvSpPr>
          <p:nvPr/>
        </p:nvSpPr>
        <p:spPr bwMode="auto">
          <a:xfrm>
            <a:off x="787400" y="2416175"/>
            <a:ext cx="796925" cy="3560763"/>
          </a:xfrm>
          <a:prstGeom prst="wedgeRoundRectCallout">
            <a:avLst>
              <a:gd name="adj1" fmla="val 159759"/>
              <a:gd name="adj2" fmla="val -29412"/>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绕</a:t>
            </a:r>
          </a:p>
          <a:p>
            <a:pPr algn="ctr">
              <a:spcBef>
                <a:spcPct val="0"/>
              </a:spcBef>
              <a:buFontTx/>
              <a:buNone/>
            </a:pPr>
            <a:r>
              <a:rPr lang="zh-CN" altLang="en-US" sz="2000">
                <a:latin typeface="宋体" panose="02010600030101010101" pitchFamily="2" charset="-122"/>
              </a:rPr>
              <a:t>线</a:t>
            </a:r>
          </a:p>
          <a:p>
            <a:pPr algn="ctr">
              <a:spcBef>
                <a:spcPct val="0"/>
              </a:spcBef>
              <a:buFontTx/>
              <a:buNone/>
            </a:pPr>
            <a:r>
              <a:rPr lang="zh-CN" altLang="en-US" sz="2000">
                <a:latin typeface="宋体" panose="02010600030101010101" pitchFamily="2" charset="-122"/>
              </a:rPr>
              <a:t>型</a:t>
            </a:r>
          </a:p>
          <a:p>
            <a:pPr algn="ctr">
              <a:spcBef>
                <a:spcPct val="0"/>
              </a:spcBef>
              <a:buFontTx/>
              <a:buNone/>
            </a:pPr>
            <a:r>
              <a:rPr lang="zh-CN" altLang="en-US" sz="2000">
                <a:latin typeface="宋体" panose="02010600030101010101" pitchFamily="2" charset="-122"/>
              </a:rPr>
              <a:t>转</a:t>
            </a:r>
          </a:p>
          <a:p>
            <a:pPr algn="ctr">
              <a:spcBef>
                <a:spcPct val="0"/>
              </a:spcBef>
              <a:buFontTx/>
              <a:buNone/>
            </a:pPr>
            <a:r>
              <a:rPr lang="zh-CN" altLang="en-US" sz="2000">
                <a:latin typeface="宋体" panose="02010600030101010101" pitchFamily="2" charset="-122"/>
              </a:rPr>
              <a:t>子</a:t>
            </a:r>
          </a:p>
          <a:p>
            <a:pPr algn="ctr">
              <a:spcBef>
                <a:spcPct val="0"/>
              </a:spcBef>
              <a:buFontTx/>
              <a:buNone/>
            </a:pPr>
            <a:r>
              <a:rPr lang="zh-CN" altLang="en-US" sz="2000">
                <a:latin typeface="宋体" panose="02010600030101010101" pitchFamily="2" charset="-122"/>
              </a:rPr>
              <a:t>铁</a:t>
            </a:r>
          </a:p>
          <a:p>
            <a:pPr algn="ctr">
              <a:spcBef>
                <a:spcPct val="0"/>
              </a:spcBef>
              <a:buFontTx/>
              <a:buNone/>
            </a:pPr>
            <a:r>
              <a:rPr lang="zh-CN" altLang="en-US" sz="2000">
                <a:latin typeface="宋体" panose="02010600030101010101" pitchFamily="2" charset="-122"/>
              </a:rPr>
              <a:t>心</a:t>
            </a:r>
          </a:p>
          <a:p>
            <a:pPr algn="ctr">
              <a:spcBef>
                <a:spcPct val="0"/>
              </a:spcBef>
              <a:buFontTx/>
              <a:buNone/>
            </a:pPr>
            <a:r>
              <a:rPr lang="zh-CN" altLang="en-US" sz="2000">
                <a:latin typeface="宋体" panose="02010600030101010101" pitchFamily="2" charset="-122"/>
              </a:rPr>
              <a:t>与</a:t>
            </a:r>
          </a:p>
          <a:p>
            <a:pPr algn="ctr">
              <a:spcBef>
                <a:spcPct val="0"/>
              </a:spcBef>
              <a:buFontTx/>
              <a:buNone/>
            </a:pPr>
            <a:r>
              <a:rPr lang="zh-CN" altLang="en-US" sz="2000">
                <a:latin typeface="宋体" panose="02010600030101010101" pitchFamily="2" charset="-122"/>
              </a:rPr>
              <a:t>绕</a:t>
            </a:r>
          </a:p>
          <a:p>
            <a:pPr algn="ctr">
              <a:spcBef>
                <a:spcPct val="0"/>
              </a:spcBef>
              <a:buFontTx/>
              <a:buNone/>
            </a:pPr>
            <a:r>
              <a:rPr lang="zh-CN" altLang="en-US" sz="2000">
                <a:latin typeface="宋体" panose="02010600030101010101" pitchFamily="2" charset="-122"/>
              </a:rPr>
              <a:t>组</a:t>
            </a:r>
          </a:p>
        </p:txBody>
      </p:sp>
      <p:sp>
        <p:nvSpPr>
          <p:cNvPr id="13317" name="Text Box 4">
            <a:extLst>
              <a:ext uri="{FF2B5EF4-FFF2-40B4-BE49-F238E27FC236}">
                <a16:creationId xmlns:a16="http://schemas.microsoft.com/office/drawing/2014/main" id="{3CB3F11B-05EC-4EC5-9234-49E4BDABE54D}"/>
              </a:ext>
            </a:extLst>
          </p:cNvPr>
          <p:cNvSpPr txBox="1">
            <a:spLocks noChangeArrowheads="1"/>
          </p:cNvSpPr>
          <p:nvPr/>
        </p:nvSpPr>
        <p:spPr bwMode="auto">
          <a:xfrm>
            <a:off x="660400" y="833438"/>
            <a:ext cx="80740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a:solidFill>
                  <a:srgbClr val="0000FF"/>
                </a:solidFill>
                <a:latin typeface="Times New Roman" panose="02020603050405020304" pitchFamily="18" charset="0"/>
                <a:ea typeface="黑体" panose="02010609060101010101" pitchFamily="49" charset="-122"/>
              </a:rPr>
              <a:t>　　</a:t>
            </a:r>
            <a:r>
              <a:rPr lang="zh-CN" altLang="en-US" sz="2400">
                <a:solidFill>
                  <a:srgbClr val="000000"/>
                </a:solidFill>
                <a:latin typeface="宋体" panose="02010600030101010101" pitchFamily="2" charset="-122"/>
              </a:rPr>
              <a:t>根据转子绕组结构的不同又分为笼型转子和绕线型转子。</a:t>
            </a:r>
            <a:r>
              <a:rPr lang="zh-CN" altLang="en-US" sz="2400">
                <a:solidFill>
                  <a:srgbClr val="0000FF"/>
                </a:solidFill>
                <a:latin typeface="宋体" panose="02010600030101010101" pitchFamily="2" charset="-122"/>
              </a:rPr>
              <a:t>绕线型转子的电动机称绕线型电动机。</a:t>
            </a:r>
            <a:r>
              <a:rPr lang="zh-CN" altLang="en-US" sz="2400">
                <a:latin typeface="Times New Roman" panose="02020603050405020304" pitchFamily="18" charset="0"/>
              </a:rPr>
              <a:t> </a:t>
            </a:r>
          </a:p>
        </p:txBody>
      </p:sp>
      <p:sp>
        <p:nvSpPr>
          <p:cNvPr id="13318" name="AutoShape 5">
            <a:extLst>
              <a:ext uri="{FF2B5EF4-FFF2-40B4-BE49-F238E27FC236}">
                <a16:creationId xmlns:a16="http://schemas.microsoft.com/office/drawing/2014/main" id="{F241D7C0-8E47-ED73-4413-332B723C48BF}"/>
              </a:ext>
            </a:extLst>
          </p:cNvPr>
          <p:cNvSpPr>
            <a:spLocks noChangeArrowheads="1"/>
          </p:cNvSpPr>
          <p:nvPr/>
        </p:nvSpPr>
        <p:spPr bwMode="auto">
          <a:xfrm>
            <a:off x="2717800" y="5219700"/>
            <a:ext cx="1504950" cy="590550"/>
          </a:xfrm>
          <a:prstGeom prst="wedgeRoundRectCallout">
            <a:avLst>
              <a:gd name="adj1" fmla="val 52426"/>
              <a:gd name="adj2" fmla="val -117204"/>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外接电阻</a:t>
            </a:r>
          </a:p>
        </p:txBody>
      </p:sp>
      <p:sp>
        <p:nvSpPr>
          <p:cNvPr id="13319" name="AutoShape 6">
            <a:extLst>
              <a:ext uri="{FF2B5EF4-FFF2-40B4-BE49-F238E27FC236}">
                <a16:creationId xmlns:a16="http://schemas.microsoft.com/office/drawing/2014/main" id="{215994B3-444F-93F2-ED12-DCD53104CA56}"/>
              </a:ext>
            </a:extLst>
          </p:cNvPr>
          <p:cNvSpPr>
            <a:spLocks noChangeArrowheads="1"/>
          </p:cNvSpPr>
          <p:nvPr/>
        </p:nvSpPr>
        <p:spPr bwMode="auto">
          <a:xfrm>
            <a:off x="2698750" y="3752850"/>
            <a:ext cx="1009650" cy="609600"/>
          </a:xfrm>
          <a:prstGeom prst="wedgeRoundRectCallout">
            <a:avLst>
              <a:gd name="adj1" fmla="val 119495"/>
              <a:gd name="adj2" fmla="val -149481"/>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电刷</a:t>
            </a:r>
          </a:p>
        </p:txBody>
      </p:sp>
      <p:sp>
        <p:nvSpPr>
          <p:cNvPr id="13320" name="AutoShape 7">
            <a:extLst>
              <a:ext uri="{FF2B5EF4-FFF2-40B4-BE49-F238E27FC236}">
                <a16:creationId xmlns:a16="http://schemas.microsoft.com/office/drawing/2014/main" id="{1A611C40-E664-18C4-A810-4E41D5388023}"/>
              </a:ext>
            </a:extLst>
          </p:cNvPr>
          <p:cNvSpPr>
            <a:spLocks noChangeArrowheads="1"/>
          </p:cNvSpPr>
          <p:nvPr/>
        </p:nvSpPr>
        <p:spPr bwMode="auto">
          <a:xfrm>
            <a:off x="2679700" y="2095500"/>
            <a:ext cx="800100" cy="476250"/>
          </a:xfrm>
          <a:prstGeom prst="wedgeRoundRectCallout">
            <a:avLst>
              <a:gd name="adj1" fmla="val 158731"/>
              <a:gd name="adj2" fmla="val 80333"/>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滑环</a:t>
            </a:r>
          </a:p>
        </p:txBody>
      </p:sp>
      <p:sp>
        <p:nvSpPr>
          <p:cNvPr id="13321" name="AutoShape 8">
            <a:extLst>
              <a:ext uri="{FF2B5EF4-FFF2-40B4-BE49-F238E27FC236}">
                <a16:creationId xmlns:a16="http://schemas.microsoft.com/office/drawing/2014/main" id="{DFC943A3-1956-8104-1F9E-E96EA8AE8EC8}"/>
              </a:ext>
            </a:extLst>
          </p:cNvPr>
          <p:cNvSpPr>
            <a:spLocks noChangeArrowheads="1"/>
          </p:cNvSpPr>
          <p:nvPr/>
        </p:nvSpPr>
        <p:spPr bwMode="auto">
          <a:xfrm>
            <a:off x="7289800" y="2076450"/>
            <a:ext cx="1524000" cy="514350"/>
          </a:xfrm>
          <a:prstGeom prst="wedgeRoundRectCallout">
            <a:avLst>
              <a:gd name="adj1" fmla="val -63542"/>
              <a:gd name="adj2" fmla="val 70060"/>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转子铁心</a:t>
            </a:r>
          </a:p>
        </p:txBody>
      </p:sp>
      <p:sp>
        <p:nvSpPr>
          <p:cNvPr id="13322" name="AutoShape 9">
            <a:extLst>
              <a:ext uri="{FF2B5EF4-FFF2-40B4-BE49-F238E27FC236}">
                <a16:creationId xmlns:a16="http://schemas.microsoft.com/office/drawing/2014/main" id="{B9C2311D-24DA-147E-DEE6-D4B6309EE612}"/>
              </a:ext>
            </a:extLst>
          </p:cNvPr>
          <p:cNvSpPr>
            <a:spLocks noChangeArrowheads="1"/>
          </p:cNvSpPr>
          <p:nvPr/>
        </p:nvSpPr>
        <p:spPr bwMode="auto">
          <a:xfrm>
            <a:off x="3879850" y="1905000"/>
            <a:ext cx="1409700" cy="514350"/>
          </a:xfrm>
          <a:prstGeom prst="wedgeRoundRectCallout">
            <a:avLst>
              <a:gd name="adj1" fmla="val 50227"/>
              <a:gd name="adj2" fmla="val 93829"/>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转子绕组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317"/>
                                        </p:tgtEl>
                                        <p:attrNameLst>
                                          <p:attrName>style.visibility</p:attrName>
                                        </p:attrNameLst>
                                      </p:cBhvr>
                                      <p:to>
                                        <p:strVal val="visible"/>
                                      </p:to>
                                    </p:set>
                                    <p:animEffect transition="in" filter="dissolve">
                                      <p:cBhvr>
                                        <p:cTn id="7" dur="500"/>
                                        <p:tgtEl>
                                          <p:spTgt spid="133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box(out)">
                                      <p:cBhvr>
                                        <p:cTn id="12" dur="500"/>
                                        <p:tgtEl>
                                          <p:spTgt spid="133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3321"/>
                                        </p:tgtEl>
                                        <p:attrNameLst>
                                          <p:attrName>style.visibility</p:attrName>
                                        </p:attrNameLst>
                                      </p:cBhvr>
                                      <p:to>
                                        <p:strVal val="visible"/>
                                      </p:to>
                                    </p:set>
                                    <p:animEffect transition="in" filter="box(in)">
                                      <p:cBhvr>
                                        <p:cTn id="17" dur="500"/>
                                        <p:tgtEl>
                                          <p:spTgt spid="1332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13322"/>
                                        </p:tgtEl>
                                        <p:attrNameLst>
                                          <p:attrName>style.visibility</p:attrName>
                                        </p:attrNameLst>
                                      </p:cBhvr>
                                      <p:to>
                                        <p:strVal val="visible"/>
                                      </p:to>
                                    </p:set>
                                    <p:animEffect transition="in" filter="box(in)">
                                      <p:cBhvr>
                                        <p:cTn id="22" dur="500"/>
                                        <p:tgtEl>
                                          <p:spTgt spid="133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13320"/>
                                        </p:tgtEl>
                                        <p:attrNameLst>
                                          <p:attrName>style.visibility</p:attrName>
                                        </p:attrNameLst>
                                      </p:cBhvr>
                                      <p:to>
                                        <p:strVal val="visible"/>
                                      </p:to>
                                    </p:set>
                                    <p:animEffect transition="in" filter="box(in)">
                                      <p:cBhvr>
                                        <p:cTn id="27" dur="500"/>
                                        <p:tgtEl>
                                          <p:spTgt spid="1332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13319"/>
                                        </p:tgtEl>
                                        <p:attrNameLst>
                                          <p:attrName>style.visibility</p:attrName>
                                        </p:attrNameLst>
                                      </p:cBhvr>
                                      <p:to>
                                        <p:strVal val="visible"/>
                                      </p:to>
                                    </p:set>
                                    <p:animEffect transition="in" filter="box(in)">
                                      <p:cBhvr>
                                        <p:cTn id="32" dur="500"/>
                                        <p:tgtEl>
                                          <p:spTgt spid="1331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13318"/>
                                        </p:tgtEl>
                                        <p:attrNameLst>
                                          <p:attrName>style.visibility</p:attrName>
                                        </p:attrNameLst>
                                      </p:cBhvr>
                                      <p:to>
                                        <p:strVal val="visible"/>
                                      </p:to>
                                    </p:set>
                                    <p:animEffect transition="in" filter="box(in)">
                                      <p:cBhvr>
                                        <p:cTn id="37" dur="500"/>
                                        <p:tgtEl>
                                          <p:spTgt spid="13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animBg="1" autoUpdateAnimBg="0"/>
      <p:bldP spid="13317" grpId="0" autoUpdateAnimBg="0"/>
      <p:bldP spid="13318" grpId="0" animBg="1" autoUpdateAnimBg="0"/>
      <p:bldP spid="13319" grpId="0" animBg="1" autoUpdateAnimBg="0"/>
      <p:bldP spid="13320" grpId="0" animBg="1" autoUpdateAnimBg="0"/>
      <p:bldP spid="13321" grpId="0" animBg="1" autoUpdateAnimBg="0"/>
      <p:bldP spid="13322" grpId="0" animBg="1"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a:extLst>
              <a:ext uri="{FF2B5EF4-FFF2-40B4-BE49-F238E27FC236}">
                <a16:creationId xmlns:a16="http://schemas.microsoft.com/office/drawing/2014/main" id="{F207EC57-6717-2BFF-755E-0ED63FD984DD}"/>
              </a:ext>
            </a:extLst>
          </p:cNvPr>
          <p:cNvSpPr txBox="1">
            <a:spLocks noChangeArrowheads="1"/>
          </p:cNvSpPr>
          <p:nvPr/>
        </p:nvSpPr>
        <p:spPr bwMode="auto">
          <a:xfrm>
            <a:off x="1539875" y="1260475"/>
            <a:ext cx="6384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转子铁心是由相互绝缘的硅钢片叠压而成。</a:t>
            </a:r>
          </a:p>
        </p:txBody>
      </p:sp>
      <p:pic>
        <p:nvPicPr>
          <p:cNvPr id="14339" name="一片转子硅片.avi">
            <a:hlinkClick r:id="" action="ppaction://media"/>
            <a:extLst>
              <a:ext uri="{FF2B5EF4-FFF2-40B4-BE49-F238E27FC236}">
                <a16:creationId xmlns:a16="http://schemas.microsoft.com/office/drawing/2014/main" id="{C0E3F5F3-65F2-457D-BA38-398E5C2D9074}"/>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2444750" y="1911350"/>
            <a:ext cx="4587875" cy="3509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AutoShape 4">
            <a:extLst>
              <a:ext uri="{FF2B5EF4-FFF2-40B4-BE49-F238E27FC236}">
                <a16:creationId xmlns:a16="http://schemas.microsoft.com/office/drawing/2014/main" id="{82F48ED5-6B01-E2B5-5FCC-1C3E4BC5E0E1}"/>
              </a:ext>
            </a:extLst>
          </p:cNvPr>
          <p:cNvSpPr>
            <a:spLocks noChangeArrowheads="1"/>
          </p:cNvSpPr>
          <p:nvPr/>
        </p:nvSpPr>
        <p:spPr bwMode="auto">
          <a:xfrm>
            <a:off x="776288" y="2605088"/>
            <a:ext cx="692150" cy="2232025"/>
          </a:xfrm>
          <a:prstGeom prst="wedgeRoundRectCallout">
            <a:avLst>
              <a:gd name="adj1" fmla="val 441236"/>
              <a:gd name="adj2" fmla="val -17213"/>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转</a:t>
            </a:r>
          </a:p>
          <a:p>
            <a:pPr algn="ctr">
              <a:spcBef>
                <a:spcPct val="0"/>
              </a:spcBef>
              <a:buFontTx/>
              <a:buNone/>
            </a:pPr>
            <a:r>
              <a:rPr lang="zh-CN" altLang="en-US" sz="2400">
                <a:latin typeface="宋体" panose="02010600030101010101" pitchFamily="2" charset="-122"/>
              </a:rPr>
              <a:t>子</a:t>
            </a:r>
          </a:p>
          <a:p>
            <a:pPr algn="ctr">
              <a:spcBef>
                <a:spcPct val="0"/>
              </a:spcBef>
              <a:buFontTx/>
              <a:buNone/>
            </a:pPr>
            <a:r>
              <a:rPr lang="zh-CN" altLang="en-US" sz="2400">
                <a:latin typeface="宋体" panose="02010600030101010101" pitchFamily="2" charset="-122"/>
              </a:rPr>
              <a:t>硅</a:t>
            </a:r>
          </a:p>
          <a:p>
            <a:pPr algn="ctr">
              <a:spcBef>
                <a:spcPct val="0"/>
              </a:spcBef>
              <a:buFontTx/>
              <a:buNone/>
            </a:pPr>
            <a:r>
              <a:rPr lang="zh-CN" altLang="en-US" sz="2400">
                <a:latin typeface="宋体" panose="02010600030101010101" pitchFamily="2" charset="-122"/>
              </a:rPr>
              <a:t>钢</a:t>
            </a:r>
          </a:p>
          <a:p>
            <a:pPr algn="ctr">
              <a:spcBef>
                <a:spcPct val="0"/>
              </a:spcBef>
              <a:buFontTx/>
              <a:buNone/>
            </a:pPr>
            <a:r>
              <a:rPr lang="zh-CN" altLang="en-US" sz="2400">
                <a:latin typeface="宋体" panose="02010600030101010101" pitchFamily="2" charset="-122"/>
              </a:rPr>
              <a:t>片</a:t>
            </a:r>
          </a:p>
        </p:txBody>
      </p:sp>
      <p:sp>
        <p:nvSpPr>
          <p:cNvPr id="14341" name="Rectangle 10">
            <a:extLst>
              <a:ext uri="{FF2B5EF4-FFF2-40B4-BE49-F238E27FC236}">
                <a16:creationId xmlns:a16="http://schemas.microsoft.com/office/drawing/2014/main" id="{700DD89A-FA76-61BB-8B20-FF5981980462}"/>
              </a:ext>
            </a:extLst>
          </p:cNvPr>
          <p:cNvSpPr txBox="1">
            <a:spLocks noChangeArrowheads="1"/>
          </p:cNvSpPr>
          <p:nvPr/>
        </p:nvSpPr>
        <p:spPr bwMode="auto">
          <a:xfrm>
            <a:off x="261938" y="401638"/>
            <a:ext cx="23749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600">
                <a:solidFill>
                  <a:srgbClr val="7030A0"/>
                </a:solidFill>
                <a:latin typeface="Times New Roman" panose="02020603050405020304" pitchFamily="18" charset="0"/>
              </a:rPr>
              <a:t>4.1.2   </a:t>
            </a:r>
            <a:r>
              <a:rPr lang="zh-CN" altLang="en-US" sz="2600">
                <a:solidFill>
                  <a:srgbClr val="7030A0"/>
                </a:solidFill>
                <a:latin typeface="黑体" panose="02010609060101010101" pitchFamily="49" charset="-122"/>
                <a:ea typeface="黑体" panose="02010609060101010101" pitchFamily="49" charset="-122"/>
              </a:rPr>
              <a:t>转子</a:t>
            </a:r>
            <a:endParaRPr lang="zh-CN" altLang="en-US" sz="4400" b="0">
              <a:solidFill>
                <a:srgbClr val="7030A0"/>
              </a:solidFill>
              <a:latin typeface="黑体" panose="02010609060101010101" pitchFamily="49" charset="-122"/>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wipe(left)">
                                      <p:cBhvr>
                                        <p:cTn id="7" dur="500"/>
                                        <p:tgtEl>
                                          <p:spTgt spid="14338"/>
                                        </p:tgtEl>
                                      </p:cBhvr>
                                    </p:animEffect>
                                  </p:childTnLst>
                                </p:cTn>
                              </p:par>
                            </p:childTnLst>
                          </p:cTn>
                        </p:par>
                        <p:par>
                          <p:cTn id="8" fill="hold" nodeType="afterGroup">
                            <p:stCondLst>
                              <p:cond delay="500"/>
                            </p:stCondLst>
                            <p:childTnLst>
                              <p:par>
                                <p:cTn id="9" presetID="9" presetClass="entr" presetSubtype="0" fill="hold" nodeType="afterEffect">
                                  <p:stCondLst>
                                    <p:cond delay="2000"/>
                                  </p:stCondLst>
                                  <p:childTnLst>
                                    <p:set>
                                      <p:cBhvr>
                                        <p:cTn id="10" dur="1" fill="hold">
                                          <p:stCondLst>
                                            <p:cond delay="0"/>
                                          </p:stCondLst>
                                        </p:cTn>
                                        <p:tgtEl>
                                          <p:spTgt spid="14339"/>
                                        </p:tgtEl>
                                        <p:attrNameLst>
                                          <p:attrName>style.visibility</p:attrName>
                                        </p:attrNameLst>
                                      </p:cBhvr>
                                      <p:to>
                                        <p:strVal val="visible"/>
                                      </p:to>
                                    </p:set>
                                    <p:animEffect transition="in" filter="dissolve">
                                      <p:cBhvr>
                                        <p:cTn id="11" dur="500"/>
                                        <p:tgtEl>
                                          <p:spTgt spid="14339"/>
                                        </p:tgtEl>
                                      </p:cBhvr>
                                    </p:animEffect>
                                  </p:childTnLst>
                                </p:cTn>
                              </p:par>
                            </p:childTnLst>
                          </p:cTn>
                        </p:par>
                        <p:par>
                          <p:cTn id="12" fill="hold" nodeType="afterGroup">
                            <p:stCondLst>
                              <p:cond delay="3000"/>
                            </p:stCondLst>
                            <p:childTnLst>
                              <p:par>
                                <p:cTn id="13" presetID="1" presetClass="mediacall" presetSubtype="0" fill="hold" nodeType="afterEffect">
                                  <p:stCondLst>
                                    <p:cond delay="2000"/>
                                  </p:stCondLst>
                                  <p:childTnLst>
                                    <p:cmd type="call" cmd="playFrom(0.0)">
                                      <p:cBhvr>
                                        <p:cTn id="14" dur="1" fill="hold"/>
                                        <p:tgtEl>
                                          <p:spTgt spid="14339"/>
                                        </p:tgtEl>
                                      </p:cBhvr>
                                    </p:cmd>
                                  </p:childTnLst>
                                </p:cTn>
                              </p:par>
                            </p:childTnLst>
                          </p:cTn>
                        </p:par>
                        <p:par>
                          <p:cTn id="15" fill="hold" nodeType="afterGroup">
                            <p:stCondLst>
                              <p:cond delay="5001"/>
                            </p:stCondLst>
                            <p:childTnLst>
                              <p:par>
                                <p:cTn id="16" presetID="9" presetClass="entr" presetSubtype="0" fill="hold" grpId="0" nodeType="afterEffect">
                                  <p:stCondLst>
                                    <p:cond delay="0"/>
                                  </p:stCondLst>
                                  <p:childTnLst>
                                    <p:set>
                                      <p:cBhvr>
                                        <p:cTn id="17" dur="1" fill="hold">
                                          <p:stCondLst>
                                            <p:cond delay="0"/>
                                          </p:stCondLst>
                                        </p:cTn>
                                        <p:tgtEl>
                                          <p:spTgt spid="14340"/>
                                        </p:tgtEl>
                                        <p:attrNameLst>
                                          <p:attrName>style.visibility</p:attrName>
                                        </p:attrNameLst>
                                      </p:cBhvr>
                                      <p:to>
                                        <p:strVal val="visible"/>
                                      </p:to>
                                    </p:set>
                                    <p:animEffect transition="in" filter="dissolve">
                                      <p:cBhvr>
                                        <p:cTn id="18"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9" fill="hold" display="0" nodeType="clickEffect">
                  <p:stCondLst>
                    <p:cond delay="indefinite"/>
                  </p:stCondLst>
                  <p:endCondLst>
                    <p:cond evt="onNext" delay="0">
                      <p:tgtEl>
                        <p:sldTgt/>
                      </p:tgtEl>
                    </p:cond>
                    <p:cond evt="onPrev" delay="0">
                      <p:tgtEl>
                        <p:sldTgt/>
                      </p:tgtEl>
                    </p:cond>
                  </p:endCondLst>
                </p:cTn>
                <p:tgtEl>
                  <p:spTgt spid="14339"/>
                </p:tgtEl>
              </p:cMediaNode>
            </p:video>
            <p:seq concurrent="1" nextAc="seek">
              <p:cTn id="20" restart="whenNotActive" fill="hold" evtFilter="cancelBubble" nodeType="interactiveSeq">
                <p:stCondLst>
                  <p:cond evt="onClick" delay="0">
                    <p:tgtEl>
                      <p:spTgt spid="14339"/>
                    </p:tgtEl>
                  </p:cond>
                </p:stCondLst>
                <p:endSync evt="end" delay="0">
                  <p:rtn val="all"/>
                </p:endSync>
                <p:childTnLst>
                  <p:par>
                    <p:cTn id="21" fill="hold" nodeType="clickPar">
                      <p:stCondLst>
                        <p:cond delay="0"/>
                      </p:stCondLst>
                      <p:childTnLst>
                        <p:par>
                          <p:cTn id="22" fill="hold" nodeType="withGroup">
                            <p:stCondLst>
                              <p:cond delay="0"/>
                            </p:stCondLst>
                            <p:childTnLst>
                              <p:par>
                                <p:cTn id="23" presetID="2" presetClass="mediacall" presetSubtype="0" fill="hold" nodeType="clickEffect">
                                  <p:stCondLst>
                                    <p:cond delay="0"/>
                                  </p:stCondLst>
                                  <p:childTnLst>
                                    <p:cmd type="call" cmd="togglePause">
                                      <p:cBhvr>
                                        <p:cTn id="24" dur="1" fill="hold"/>
                                        <p:tgtEl>
                                          <p:spTgt spid="14339"/>
                                        </p:tgtEl>
                                      </p:cBhvr>
                                    </p:cmd>
                                  </p:childTnLst>
                                </p:cTn>
                              </p:par>
                            </p:childTnLst>
                          </p:cTn>
                        </p:par>
                      </p:childTnLst>
                    </p:cTn>
                  </p:par>
                </p:childTnLst>
              </p:cTn>
              <p:nextCondLst>
                <p:cond evt="onClick" delay="0">
                  <p:tgtEl>
                    <p:spTgt spid="14339"/>
                  </p:tgtEl>
                </p:cond>
              </p:nextCondLst>
            </p:seq>
          </p:childTnLst>
        </p:cTn>
      </p:par>
    </p:tnLst>
    <p:bldLst>
      <p:bldP spid="14338" grpId="0" autoUpdateAnimBg="0"/>
      <p:bldP spid="14340"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6" name="数笼转子.avi">
            <a:hlinkClick r:id="" action="ppaction://media"/>
            <a:extLst>
              <a:ext uri="{FF2B5EF4-FFF2-40B4-BE49-F238E27FC236}">
                <a16:creationId xmlns:a16="http://schemas.microsoft.com/office/drawing/2014/main" id="{3BCA4F1F-1341-AF1B-0A57-2F561039D066}"/>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2749550" y="892175"/>
            <a:ext cx="56896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7" name="AutoShape 10">
            <a:extLst>
              <a:ext uri="{FF2B5EF4-FFF2-40B4-BE49-F238E27FC236}">
                <a16:creationId xmlns:a16="http://schemas.microsoft.com/office/drawing/2014/main" id="{E5C4FA7C-A73C-1A36-FF77-136D02295502}"/>
              </a:ext>
            </a:extLst>
          </p:cNvPr>
          <p:cNvSpPr>
            <a:spLocks noChangeArrowheads="1"/>
          </p:cNvSpPr>
          <p:nvPr/>
        </p:nvSpPr>
        <p:spPr bwMode="auto">
          <a:xfrm>
            <a:off x="1123950" y="1997075"/>
            <a:ext cx="792163" cy="1622425"/>
          </a:xfrm>
          <a:prstGeom prst="wedgeRoundRectCallout">
            <a:avLst>
              <a:gd name="adj1" fmla="val 466431"/>
              <a:gd name="adj2" fmla="val 23583"/>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a:p>
            <a:pPr algn="ctr">
              <a:spcBef>
                <a:spcPct val="0"/>
              </a:spcBef>
              <a:buFontTx/>
              <a:buNone/>
            </a:pPr>
            <a:r>
              <a:rPr lang="zh-CN" altLang="en-US" sz="2400">
                <a:latin typeface="Times New Roman" panose="02020603050405020304" pitchFamily="18" charset="0"/>
              </a:rPr>
              <a:t>笼</a:t>
            </a:r>
          </a:p>
          <a:p>
            <a:pPr algn="ctr">
              <a:spcBef>
                <a:spcPct val="0"/>
              </a:spcBef>
              <a:buFontTx/>
              <a:buNone/>
            </a:pPr>
            <a:r>
              <a:rPr lang="zh-CN" altLang="en-US" sz="2400">
                <a:latin typeface="Times New Roman" panose="02020603050405020304" pitchFamily="18" charset="0"/>
              </a:rPr>
              <a:t>型</a:t>
            </a:r>
          </a:p>
          <a:p>
            <a:pPr algn="ctr">
              <a:spcBef>
                <a:spcPct val="0"/>
              </a:spcBef>
              <a:buFontTx/>
              <a:buNone/>
            </a:pPr>
            <a:r>
              <a:rPr lang="zh-CN" altLang="en-US" sz="2400">
                <a:latin typeface="Times New Roman" panose="02020603050405020304" pitchFamily="18" charset="0"/>
              </a:rPr>
              <a:t>转</a:t>
            </a:r>
          </a:p>
          <a:p>
            <a:pPr algn="ctr">
              <a:spcBef>
                <a:spcPct val="0"/>
              </a:spcBef>
              <a:buFontTx/>
              <a:buNone/>
            </a:pPr>
            <a:r>
              <a:rPr lang="zh-CN" altLang="en-US" sz="2400">
                <a:latin typeface="Times New Roman" panose="02020603050405020304" pitchFamily="18" charset="0"/>
              </a:rPr>
              <a:t>子</a:t>
            </a:r>
          </a:p>
          <a:p>
            <a:pPr algn="ctr">
              <a:spcBef>
                <a:spcPct val="0"/>
              </a:spcBef>
              <a:buFontTx/>
              <a:buNone/>
            </a:pPr>
            <a:endParaRPr lang="zh-CN" altLang="en-US" sz="2400">
              <a:latin typeface="Times New Roman" panose="02020603050405020304" pitchFamily="18" charset="0"/>
            </a:endParaRPr>
          </a:p>
        </p:txBody>
      </p:sp>
      <p:sp>
        <p:nvSpPr>
          <p:cNvPr id="15368" name="Text Box 11">
            <a:extLst>
              <a:ext uri="{FF2B5EF4-FFF2-40B4-BE49-F238E27FC236}">
                <a16:creationId xmlns:a16="http://schemas.microsoft.com/office/drawing/2014/main" id="{63BC3FD0-1BA9-4D89-FE35-22D318C7847E}"/>
              </a:ext>
            </a:extLst>
          </p:cNvPr>
          <p:cNvSpPr txBox="1">
            <a:spLocks noChangeArrowheads="1"/>
          </p:cNvSpPr>
          <p:nvPr/>
        </p:nvSpPr>
        <p:spPr bwMode="auto">
          <a:xfrm>
            <a:off x="3240088" y="4541838"/>
            <a:ext cx="48085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FF00FF"/>
                </a:solidFill>
                <a:latin typeface="宋体" panose="02010600030101010101" pitchFamily="2" charset="-122"/>
              </a:rPr>
              <a:t>笼型转子的电动机称笼型电动机。</a:t>
            </a:r>
          </a:p>
        </p:txBody>
      </p:sp>
      <p:sp>
        <p:nvSpPr>
          <p:cNvPr id="15369" name="Text Box 12">
            <a:extLst>
              <a:ext uri="{FF2B5EF4-FFF2-40B4-BE49-F238E27FC236}">
                <a16:creationId xmlns:a16="http://schemas.microsoft.com/office/drawing/2014/main" id="{17B91FA3-890E-8F26-2F11-05BE9711487F}"/>
              </a:ext>
            </a:extLst>
          </p:cNvPr>
          <p:cNvSpPr txBox="1">
            <a:spLocks noChangeArrowheads="1"/>
          </p:cNvSpPr>
          <p:nvPr/>
        </p:nvSpPr>
        <p:spPr bwMode="auto">
          <a:xfrm>
            <a:off x="450850" y="5348288"/>
            <a:ext cx="81851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chemeClr val="accent2"/>
                </a:solidFill>
                <a:latin typeface="Times New Roman" panose="02020603050405020304" pitchFamily="18" charset="0"/>
              </a:rPr>
              <a:t>　　</a:t>
            </a:r>
            <a:r>
              <a:rPr lang="zh-CN" altLang="en-US" sz="2400">
                <a:latin typeface="Times New Roman" panose="02020603050405020304" pitchFamily="18" charset="0"/>
              </a:rPr>
              <a:t>笼型转子是由嵌放在转子铁心槽内的导电条组成，在转子铁心的两端各用一个导电端环把所有的导电条连接起来。</a:t>
            </a:r>
          </a:p>
        </p:txBody>
      </p:sp>
      <p:sp>
        <p:nvSpPr>
          <p:cNvPr id="2" name="Rectangle 10">
            <a:extLst>
              <a:ext uri="{FF2B5EF4-FFF2-40B4-BE49-F238E27FC236}">
                <a16:creationId xmlns:a16="http://schemas.microsoft.com/office/drawing/2014/main" id="{77BAB10E-1739-2293-7282-892BAE481DE0}"/>
              </a:ext>
            </a:extLst>
          </p:cNvPr>
          <p:cNvSpPr txBox="1">
            <a:spLocks noChangeArrowheads="1"/>
          </p:cNvSpPr>
          <p:nvPr/>
        </p:nvSpPr>
        <p:spPr bwMode="auto">
          <a:xfrm>
            <a:off x="261938" y="436563"/>
            <a:ext cx="2374900"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600">
                <a:solidFill>
                  <a:srgbClr val="7030A0"/>
                </a:solidFill>
                <a:latin typeface="Times New Roman" panose="02020603050405020304" pitchFamily="18" charset="0"/>
              </a:rPr>
              <a:t>4.1.2   </a:t>
            </a:r>
            <a:r>
              <a:rPr lang="zh-CN" altLang="en-US" sz="2600">
                <a:solidFill>
                  <a:srgbClr val="7030A0"/>
                </a:solidFill>
                <a:latin typeface="黑体" panose="02010609060101010101" pitchFamily="49" charset="-122"/>
                <a:ea typeface="黑体" panose="02010609060101010101" pitchFamily="49" charset="-122"/>
              </a:rPr>
              <a:t>转子</a:t>
            </a:r>
            <a:endParaRPr lang="zh-CN" altLang="en-US" sz="4400" b="0">
              <a:solidFill>
                <a:srgbClr val="7030A0"/>
              </a:solidFill>
              <a:latin typeface="黑体" panose="02010609060101010101" pitchFamily="49" charset="-122"/>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5366"/>
                                        </p:tgtEl>
                                        <p:attrNameLst>
                                          <p:attrName>style.visibility</p:attrName>
                                        </p:attrNameLst>
                                      </p:cBhvr>
                                      <p:to>
                                        <p:strVal val="visible"/>
                                      </p:to>
                                    </p:set>
                                    <p:animEffect transition="in" filter="dissolve">
                                      <p:cBhvr>
                                        <p:cTn id="7" dur="500"/>
                                        <p:tgtEl>
                                          <p:spTgt spid="15366"/>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15366"/>
                                        </p:tgtEl>
                                      </p:cBhvr>
                                    </p:cmd>
                                  </p:childTnLst>
                                </p:cTn>
                              </p:par>
                            </p:childTnLst>
                          </p:cTn>
                        </p:par>
                        <p:par>
                          <p:cTn id="11" fill="hold" nodeType="afterGroup">
                            <p:stCondLst>
                              <p:cond delay="501"/>
                            </p:stCondLst>
                            <p:childTnLst>
                              <p:par>
                                <p:cTn id="12" presetID="9" presetClass="entr" presetSubtype="0" fill="hold" grpId="0" nodeType="afterEffect">
                                  <p:stCondLst>
                                    <p:cond delay="0"/>
                                  </p:stCondLst>
                                  <p:childTnLst>
                                    <p:set>
                                      <p:cBhvr>
                                        <p:cTn id="13" dur="1" fill="hold">
                                          <p:stCondLst>
                                            <p:cond delay="0"/>
                                          </p:stCondLst>
                                        </p:cTn>
                                        <p:tgtEl>
                                          <p:spTgt spid="15367"/>
                                        </p:tgtEl>
                                        <p:attrNameLst>
                                          <p:attrName>style.visibility</p:attrName>
                                        </p:attrNameLst>
                                      </p:cBhvr>
                                      <p:to>
                                        <p:strVal val="visible"/>
                                      </p:to>
                                    </p:set>
                                    <p:animEffect transition="in" filter="dissolve">
                                      <p:cBhvr>
                                        <p:cTn id="14" dur="500"/>
                                        <p:tgtEl>
                                          <p:spTgt spid="15367"/>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5368"/>
                                        </p:tgtEl>
                                        <p:attrNameLst>
                                          <p:attrName>style.visibility</p:attrName>
                                        </p:attrNameLst>
                                      </p:cBhvr>
                                      <p:to>
                                        <p:strVal val="visible"/>
                                      </p:to>
                                    </p:set>
                                    <p:animEffect transition="in" filter="wipe(left)">
                                      <p:cBhvr>
                                        <p:cTn id="19" dur="500"/>
                                        <p:tgtEl>
                                          <p:spTgt spid="15368"/>
                                        </p:tgtEl>
                                      </p:cBhvr>
                                    </p:animEffect>
                                  </p:childTnLst>
                                </p:cTn>
                              </p:par>
                            </p:childTnLst>
                          </p:cTn>
                        </p:par>
                        <p:par>
                          <p:cTn id="20" fill="hold" nodeType="afterGroup">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15369"/>
                                        </p:tgtEl>
                                        <p:attrNameLst>
                                          <p:attrName>style.visibility</p:attrName>
                                        </p:attrNameLst>
                                      </p:cBhvr>
                                      <p:to>
                                        <p:strVal val="visible"/>
                                      </p:to>
                                    </p:set>
                                    <p:anim calcmode="lin" valueType="num">
                                      <p:cBhvr additive="base">
                                        <p:cTn id="23" dur="500" fill="hold"/>
                                        <p:tgtEl>
                                          <p:spTgt spid="15369"/>
                                        </p:tgtEl>
                                        <p:attrNameLst>
                                          <p:attrName>ppt_x</p:attrName>
                                        </p:attrNameLst>
                                      </p:cBhvr>
                                      <p:tavLst>
                                        <p:tav tm="0">
                                          <p:val>
                                            <p:strVal val="#ppt_x"/>
                                          </p:val>
                                        </p:tav>
                                        <p:tav tm="100000">
                                          <p:val>
                                            <p:strVal val="#ppt_x"/>
                                          </p:val>
                                        </p:tav>
                                      </p:tavLst>
                                    </p:anim>
                                    <p:anim calcmode="lin" valueType="num">
                                      <p:cBhvr additive="base">
                                        <p:cTn id="24" dur="500" fill="hold"/>
                                        <p:tgtEl>
                                          <p:spTgt spid="153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25" fill="hold" display="0" nodeType="clickEffect">
                  <p:stCondLst>
                    <p:cond delay="indefinite"/>
                  </p:stCondLst>
                  <p:endCondLst>
                    <p:cond evt="onNext" delay="0">
                      <p:tgtEl>
                        <p:sldTgt/>
                      </p:tgtEl>
                    </p:cond>
                    <p:cond evt="onPrev" delay="0">
                      <p:tgtEl>
                        <p:sldTgt/>
                      </p:tgtEl>
                    </p:cond>
                  </p:endCondLst>
                </p:cTn>
                <p:tgtEl>
                  <p:spTgt spid="15366"/>
                </p:tgtEl>
              </p:cMediaNode>
            </p:video>
            <p:seq concurrent="1" nextAc="seek">
              <p:cTn id="26" restart="whenNotActive" fill="hold" evtFilter="cancelBubble" nodeType="interactiveSeq">
                <p:stCondLst>
                  <p:cond evt="onClick" delay="0">
                    <p:tgtEl>
                      <p:spTgt spid="15366"/>
                    </p:tgtEl>
                  </p:cond>
                </p:stCondLst>
                <p:endSync evt="end" delay="0">
                  <p:rtn val="all"/>
                </p:endSync>
                <p:childTnLst>
                  <p:par>
                    <p:cTn id="27" fill="hold" nodeType="clickPar">
                      <p:stCondLst>
                        <p:cond delay="0"/>
                      </p:stCondLst>
                      <p:childTnLst>
                        <p:par>
                          <p:cTn id="28" fill="hold" nodeType="withGroup">
                            <p:stCondLst>
                              <p:cond delay="0"/>
                            </p:stCondLst>
                            <p:childTnLst>
                              <p:par>
                                <p:cTn id="29" presetID="2" presetClass="mediacall" presetSubtype="0" fill="hold" nodeType="clickEffect">
                                  <p:stCondLst>
                                    <p:cond delay="0"/>
                                  </p:stCondLst>
                                  <p:childTnLst>
                                    <p:cmd type="call" cmd="togglePause">
                                      <p:cBhvr>
                                        <p:cTn id="30" dur="1" fill="hold"/>
                                        <p:tgtEl>
                                          <p:spTgt spid="15366"/>
                                        </p:tgtEl>
                                      </p:cBhvr>
                                    </p:cmd>
                                  </p:childTnLst>
                                </p:cTn>
                              </p:par>
                            </p:childTnLst>
                          </p:cTn>
                        </p:par>
                      </p:childTnLst>
                    </p:cTn>
                  </p:par>
                </p:childTnLst>
              </p:cTn>
              <p:nextCondLst>
                <p:cond evt="onClick" delay="0">
                  <p:tgtEl>
                    <p:spTgt spid="15366"/>
                  </p:tgtEl>
                </p:cond>
              </p:nextCondLst>
            </p:seq>
          </p:childTnLst>
        </p:cTn>
      </p:par>
    </p:tnLst>
    <p:bldLst>
      <p:bldP spid="15367" grpId="0" animBg="1" autoUpdateAnimBg="0"/>
      <p:bldP spid="15368" grpId="0" autoUpdateAnimBg="0"/>
      <p:bldP spid="15369"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a:extLst>
              <a:ext uri="{FF2B5EF4-FFF2-40B4-BE49-F238E27FC236}">
                <a16:creationId xmlns:a16="http://schemas.microsoft.com/office/drawing/2014/main" id="{86A8394E-B2F2-6F06-4EF4-C6E0EF59C2DE}"/>
              </a:ext>
            </a:extLst>
          </p:cNvPr>
          <p:cNvSpPr txBox="1">
            <a:spLocks noChangeArrowheads="1"/>
          </p:cNvSpPr>
          <p:nvPr/>
        </p:nvSpPr>
        <p:spPr bwMode="auto">
          <a:xfrm>
            <a:off x="754063" y="387350"/>
            <a:ext cx="6727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在定子槽孔中放置三相彼此独立的绕组。</a:t>
            </a:r>
          </a:p>
        </p:txBody>
      </p:sp>
      <p:grpSp>
        <p:nvGrpSpPr>
          <p:cNvPr id="16387" name="Group 4">
            <a:extLst>
              <a:ext uri="{FF2B5EF4-FFF2-40B4-BE49-F238E27FC236}">
                <a16:creationId xmlns:a16="http://schemas.microsoft.com/office/drawing/2014/main" id="{F4602D7F-CEA9-AB07-4A17-0AC37FF517A3}"/>
              </a:ext>
            </a:extLst>
          </p:cNvPr>
          <p:cNvGrpSpPr>
            <a:grpSpLocks/>
          </p:cNvGrpSpPr>
          <p:nvPr/>
        </p:nvGrpSpPr>
        <p:grpSpPr bwMode="auto">
          <a:xfrm rot="15921564" flipH="1">
            <a:off x="4348163" y="1141412"/>
            <a:ext cx="120650" cy="625475"/>
            <a:chOff x="0" y="0"/>
            <a:chExt cx="76" cy="394"/>
          </a:xfrm>
        </p:grpSpPr>
        <p:sp>
          <p:nvSpPr>
            <p:cNvPr id="2" name="Arc 5">
              <a:extLst>
                <a:ext uri="{FF2B5EF4-FFF2-40B4-BE49-F238E27FC236}">
                  <a16:creationId xmlns:a16="http://schemas.microsoft.com/office/drawing/2014/main" id="{4703AA45-BFC6-03A8-D61E-C913241C2070}"/>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 name="Arc 6">
              <a:extLst>
                <a:ext uri="{FF2B5EF4-FFF2-40B4-BE49-F238E27FC236}">
                  <a16:creationId xmlns:a16="http://schemas.microsoft.com/office/drawing/2014/main" id="{AC4E0F31-F12D-9744-1046-7B71B6B36C45}"/>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 name="Arc 7">
              <a:extLst>
                <a:ext uri="{FF2B5EF4-FFF2-40B4-BE49-F238E27FC236}">
                  <a16:creationId xmlns:a16="http://schemas.microsoft.com/office/drawing/2014/main" id="{F150E3D4-EA97-2F90-DBE3-BDF085284E9F}"/>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 name="Arc 8">
              <a:extLst>
                <a:ext uri="{FF2B5EF4-FFF2-40B4-BE49-F238E27FC236}">
                  <a16:creationId xmlns:a16="http://schemas.microsoft.com/office/drawing/2014/main" id="{1BE3CB6F-A5FF-4AB7-7263-9AB6484ED4B3}"/>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388" name="Line 9">
            <a:extLst>
              <a:ext uri="{FF2B5EF4-FFF2-40B4-BE49-F238E27FC236}">
                <a16:creationId xmlns:a16="http://schemas.microsoft.com/office/drawing/2014/main" id="{5CAFCA8C-6252-9A4D-EE72-EDC168C71797}"/>
              </a:ext>
            </a:extLst>
          </p:cNvPr>
          <p:cNvSpPr>
            <a:spLocks noChangeShapeType="1"/>
          </p:cNvSpPr>
          <p:nvPr/>
        </p:nvSpPr>
        <p:spPr bwMode="auto">
          <a:xfrm>
            <a:off x="4729163" y="1474788"/>
            <a:ext cx="100488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89" name="Line 10">
            <a:extLst>
              <a:ext uri="{FF2B5EF4-FFF2-40B4-BE49-F238E27FC236}">
                <a16:creationId xmlns:a16="http://schemas.microsoft.com/office/drawing/2014/main" id="{19BAF582-DFD8-F72E-5743-F84C19BB9ED5}"/>
              </a:ext>
            </a:extLst>
          </p:cNvPr>
          <p:cNvSpPr>
            <a:spLocks noChangeShapeType="1"/>
          </p:cNvSpPr>
          <p:nvPr/>
        </p:nvSpPr>
        <p:spPr bwMode="auto">
          <a:xfrm>
            <a:off x="3105150" y="1474788"/>
            <a:ext cx="9890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6390" name="Group 11">
            <a:extLst>
              <a:ext uri="{FF2B5EF4-FFF2-40B4-BE49-F238E27FC236}">
                <a16:creationId xmlns:a16="http://schemas.microsoft.com/office/drawing/2014/main" id="{3595EEE6-F011-00FD-3809-47C490ACABB9}"/>
              </a:ext>
            </a:extLst>
          </p:cNvPr>
          <p:cNvGrpSpPr>
            <a:grpSpLocks/>
          </p:cNvGrpSpPr>
          <p:nvPr/>
        </p:nvGrpSpPr>
        <p:grpSpPr bwMode="auto">
          <a:xfrm rot="5207750" flipV="1">
            <a:off x="4373563" y="1530350"/>
            <a:ext cx="120650" cy="625475"/>
            <a:chOff x="0" y="0"/>
            <a:chExt cx="76" cy="394"/>
          </a:xfrm>
        </p:grpSpPr>
        <p:sp>
          <p:nvSpPr>
            <p:cNvPr id="6" name="Arc 12">
              <a:extLst>
                <a:ext uri="{FF2B5EF4-FFF2-40B4-BE49-F238E27FC236}">
                  <a16:creationId xmlns:a16="http://schemas.microsoft.com/office/drawing/2014/main" id="{C0297DAE-B1EC-4BF1-E305-247E08BA42E1}"/>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 name="Arc 13">
              <a:extLst>
                <a:ext uri="{FF2B5EF4-FFF2-40B4-BE49-F238E27FC236}">
                  <a16:creationId xmlns:a16="http://schemas.microsoft.com/office/drawing/2014/main" id="{44A6D580-3967-E935-5A45-202D8E314747}"/>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 name="Arc 14">
              <a:extLst>
                <a:ext uri="{FF2B5EF4-FFF2-40B4-BE49-F238E27FC236}">
                  <a16:creationId xmlns:a16="http://schemas.microsoft.com/office/drawing/2014/main" id="{D280036D-5CF7-C0E9-DFB6-971CA1DA6C83}"/>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 name="Arc 15">
              <a:extLst>
                <a:ext uri="{FF2B5EF4-FFF2-40B4-BE49-F238E27FC236}">
                  <a16:creationId xmlns:a16="http://schemas.microsoft.com/office/drawing/2014/main" id="{19258A91-E567-E55C-77F0-C8A97E38C69F}"/>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391" name="Line 16">
            <a:extLst>
              <a:ext uri="{FF2B5EF4-FFF2-40B4-BE49-F238E27FC236}">
                <a16:creationId xmlns:a16="http://schemas.microsoft.com/office/drawing/2014/main" id="{0E388837-92EA-5642-0D6E-148ADDECD042}"/>
              </a:ext>
            </a:extLst>
          </p:cNvPr>
          <p:cNvSpPr>
            <a:spLocks noChangeShapeType="1"/>
          </p:cNvSpPr>
          <p:nvPr/>
        </p:nvSpPr>
        <p:spPr bwMode="auto">
          <a:xfrm>
            <a:off x="4764088" y="1879600"/>
            <a:ext cx="100488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2" name="Line 17">
            <a:extLst>
              <a:ext uri="{FF2B5EF4-FFF2-40B4-BE49-F238E27FC236}">
                <a16:creationId xmlns:a16="http://schemas.microsoft.com/office/drawing/2014/main" id="{FC3C69F7-CD99-19C6-17A5-9EDFCE4753FE}"/>
              </a:ext>
            </a:extLst>
          </p:cNvPr>
          <p:cNvSpPr>
            <a:spLocks noChangeShapeType="1"/>
          </p:cNvSpPr>
          <p:nvPr/>
        </p:nvSpPr>
        <p:spPr bwMode="auto">
          <a:xfrm>
            <a:off x="3105150" y="1865313"/>
            <a:ext cx="10048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6393" name="Group 18">
            <a:extLst>
              <a:ext uri="{FF2B5EF4-FFF2-40B4-BE49-F238E27FC236}">
                <a16:creationId xmlns:a16="http://schemas.microsoft.com/office/drawing/2014/main" id="{FA4764EF-3A24-1AAE-0B44-10ED6CCE6541}"/>
              </a:ext>
            </a:extLst>
          </p:cNvPr>
          <p:cNvGrpSpPr>
            <a:grpSpLocks/>
          </p:cNvGrpSpPr>
          <p:nvPr/>
        </p:nvGrpSpPr>
        <p:grpSpPr bwMode="auto">
          <a:xfrm rot="5207750" flipV="1">
            <a:off x="4352926" y="1919287"/>
            <a:ext cx="120650" cy="625475"/>
            <a:chOff x="0" y="0"/>
            <a:chExt cx="76" cy="394"/>
          </a:xfrm>
        </p:grpSpPr>
        <p:sp>
          <p:nvSpPr>
            <p:cNvPr id="10" name="Arc 19">
              <a:extLst>
                <a:ext uri="{FF2B5EF4-FFF2-40B4-BE49-F238E27FC236}">
                  <a16:creationId xmlns:a16="http://schemas.microsoft.com/office/drawing/2014/main" id="{7CF3F11C-0C44-B1B0-8311-43179EC28C9D}"/>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1" name="Arc 20">
              <a:extLst>
                <a:ext uri="{FF2B5EF4-FFF2-40B4-BE49-F238E27FC236}">
                  <a16:creationId xmlns:a16="http://schemas.microsoft.com/office/drawing/2014/main" id="{6DBD05CC-1090-F552-B43B-111CF8A2D610}"/>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2" name="Arc 21">
              <a:extLst>
                <a:ext uri="{FF2B5EF4-FFF2-40B4-BE49-F238E27FC236}">
                  <a16:creationId xmlns:a16="http://schemas.microsoft.com/office/drawing/2014/main" id="{4FA1D78F-39C3-0669-9601-AAB3BD48F238}"/>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3" name="Arc 22">
              <a:extLst>
                <a:ext uri="{FF2B5EF4-FFF2-40B4-BE49-F238E27FC236}">
                  <a16:creationId xmlns:a16="http://schemas.microsoft.com/office/drawing/2014/main" id="{7B36D34E-D96A-9C4E-362A-0358C4C1DD27}"/>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394" name="Line 23">
            <a:extLst>
              <a:ext uri="{FF2B5EF4-FFF2-40B4-BE49-F238E27FC236}">
                <a16:creationId xmlns:a16="http://schemas.microsoft.com/office/drawing/2014/main" id="{02B9F162-8754-8850-1170-5585B0AD3BE9}"/>
              </a:ext>
            </a:extLst>
          </p:cNvPr>
          <p:cNvSpPr>
            <a:spLocks noChangeShapeType="1"/>
          </p:cNvSpPr>
          <p:nvPr/>
        </p:nvSpPr>
        <p:spPr bwMode="auto">
          <a:xfrm>
            <a:off x="4729163" y="2279650"/>
            <a:ext cx="100488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5" name="Line 24">
            <a:extLst>
              <a:ext uri="{FF2B5EF4-FFF2-40B4-BE49-F238E27FC236}">
                <a16:creationId xmlns:a16="http://schemas.microsoft.com/office/drawing/2014/main" id="{11E4EAA5-93A9-892D-F6BB-A84EF7357193}"/>
              </a:ext>
            </a:extLst>
          </p:cNvPr>
          <p:cNvSpPr>
            <a:spLocks noChangeShapeType="1"/>
          </p:cNvSpPr>
          <p:nvPr/>
        </p:nvSpPr>
        <p:spPr bwMode="auto">
          <a:xfrm>
            <a:off x="3105150" y="2244725"/>
            <a:ext cx="10048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6" name="Text Box 25">
            <a:extLst>
              <a:ext uri="{FF2B5EF4-FFF2-40B4-BE49-F238E27FC236}">
                <a16:creationId xmlns:a16="http://schemas.microsoft.com/office/drawing/2014/main" id="{DA86D971-6518-E0B5-54F4-E48ACA692CF5}"/>
              </a:ext>
            </a:extLst>
          </p:cNvPr>
          <p:cNvSpPr txBox="1">
            <a:spLocks noChangeArrowheads="1"/>
          </p:cNvSpPr>
          <p:nvPr/>
        </p:nvSpPr>
        <p:spPr bwMode="auto">
          <a:xfrm>
            <a:off x="3013075" y="1030288"/>
            <a:ext cx="484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ea typeface="黑体" panose="02010609060101010101" pitchFamily="49" charset="-122"/>
              </a:rPr>
              <a:t>U</a:t>
            </a:r>
            <a:r>
              <a:rPr lang="en-US" altLang="zh-CN" sz="2200" baseline="-25000">
                <a:latin typeface="Times New Roman" panose="02020603050405020304" pitchFamily="18" charset="0"/>
                <a:ea typeface="黑体" panose="02010609060101010101" pitchFamily="49" charset="-122"/>
              </a:rPr>
              <a:t>1</a:t>
            </a:r>
          </a:p>
        </p:txBody>
      </p:sp>
      <p:sp>
        <p:nvSpPr>
          <p:cNvPr id="16397" name="Rectangle 26">
            <a:extLst>
              <a:ext uri="{FF2B5EF4-FFF2-40B4-BE49-F238E27FC236}">
                <a16:creationId xmlns:a16="http://schemas.microsoft.com/office/drawing/2014/main" id="{06BBF8CC-E75C-F73B-582A-B83963DA46A1}"/>
              </a:ext>
            </a:extLst>
          </p:cNvPr>
          <p:cNvSpPr>
            <a:spLocks noChangeArrowheads="1"/>
          </p:cNvSpPr>
          <p:nvPr/>
        </p:nvSpPr>
        <p:spPr bwMode="auto">
          <a:xfrm>
            <a:off x="5435600" y="1019175"/>
            <a:ext cx="484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2</a:t>
            </a:r>
            <a:endParaRPr lang="en-US" altLang="zh-CN" sz="2200" baseline="-25000">
              <a:latin typeface="Times New Roman" panose="02020603050405020304" pitchFamily="18" charset="0"/>
              <a:ea typeface="黑体" panose="02010609060101010101" pitchFamily="49" charset="-122"/>
              <a:sym typeface="Arial" panose="020B0604020202020204" pitchFamily="34" charset="0"/>
            </a:endParaRPr>
          </a:p>
        </p:txBody>
      </p:sp>
      <p:sp>
        <p:nvSpPr>
          <p:cNvPr id="16398" name="Text Box 27">
            <a:extLst>
              <a:ext uri="{FF2B5EF4-FFF2-40B4-BE49-F238E27FC236}">
                <a16:creationId xmlns:a16="http://schemas.microsoft.com/office/drawing/2014/main" id="{AD670761-DC43-4CAB-A053-2B8E89E4B195}"/>
              </a:ext>
            </a:extLst>
          </p:cNvPr>
          <p:cNvSpPr txBox="1">
            <a:spLocks noChangeArrowheads="1"/>
          </p:cNvSpPr>
          <p:nvPr/>
        </p:nvSpPr>
        <p:spPr bwMode="auto">
          <a:xfrm>
            <a:off x="2994025" y="1435100"/>
            <a:ext cx="484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ea typeface="黑体" panose="02010609060101010101" pitchFamily="49" charset="-122"/>
              </a:rPr>
              <a:t>V</a:t>
            </a:r>
            <a:r>
              <a:rPr lang="en-US" altLang="zh-CN" sz="2200" baseline="-25000">
                <a:latin typeface="Times New Roman" panose="02020603050405020304" pitchFamily="18" charset="0"/>
                <a:ea typeface="黑体" panose="02010609060101010101" pitchFamily="49" charset="-122"/>
              </a:rPr>
              <a:t>1</a:t>
            </a:r>
          </a:p>
        </p:txBody>
      </p:sp>
      <p:sp>
        <p:nvSpPr>
          <p:cNvPr id="16399" name="Text Box 28">
            <a:extLst>
              <a:ext uri="{FF2B5EF4-FFF2-40B4-BE49-F238E27FC236}">
                <a16:creationId xmlns:a16="http://schemas.microsoft.com/office/drawing/2014/main" id="{A618E024-F9FA-0E8B-AA64-B622F5C996C5}"/>
              </a:ext>
            </a:extLst>
          </p:cNvPr>
          <p:cNvSpPr txBox="1">
            <a:spLocks noChangeArrowheads="1"/>
          </p:cNvSpPr>
          <p:nvPr/>
        </p:nvSpPr>
        <p:spPr bwMode="auto">
          <a:xfrm>
            <a:off x="5394325" y="1452563"/>
            <a:ext cx="484188"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ea typeface="黑体" panose="02010609060101010101" pitchFamily="49" charset="-122"/>
              </a:rPr>
              <a:t>V</a:t>
            </a:r>
            <a:r>
              <a:rPr lang="en-US" altLang="zh-CN" sz="2200" baseline="-25000">
                <a:latin typeface="Times New Roman" panose="02020603050405020304" pitchFamily="18" charset="0"/>
                <a:ea typeface="黑体" panose="02010609060101010101" pitchFamily="49" charset="-122"/>
              </a:rPr>
              <a:t>2</a:t>
            </a:r>
          </a:p>
        </p:txBody>
      </p:sp>
      <p:sp>
        <p:nvSpPr>
          <p:cNvPr id="16400" name="Text Box 29">
            <a:extLst>
              <a:ext uri="{FF2B5EF4-FFF2-40B4-BE49-F238E27FC236}">
                <a16:creationId xmlns:a16="http://schemas.microsoft.com/office/drawing/2014/main" id="{100723C9-CDB0-2248-741E-E82F5528E1A8}"/>
              </a:ext>
            </a:extLst>
          </p:cNvPr>
          <p:cNvSpPr txBox="1">
            <a:spLocks noChangeArrowheads="1"/>
          </p:cNvSpPr>
          <p:nvPr/>
        </p:nvSpPr>
        <p:spPr bwMode="auto">
          <a:xfrm>
            <a:off x="2971800" y="1806575"/>
            <a:ext cx="5619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ea typeface="黑体" panose="02010609060101010101" pitchFamily="49" charset="-122"/>
              </a:rPr>
              <a:t>W</a:t>
            </a:r>
            <a:r>
              <a:rPr lang="en-US" altLang="zh-CN" sz="2200" baseline="-25000">
                <a:latin typeface="Times New Roman" panose="02020603050405020304" pitchFamily="18" charset="0"/>
                <a:ea typeface="黑体" panose="02010609060101010101" pitchFamily="49" charset="-122"/>
              </a:rPr>
              <a:t>1</a:t>
            </a:r>
          </a:p>
        </p:txBody>
      </p:sp>
      <p:sp>
        <p:nvSpPr>
          <p:cNvPr id="16401" name="Text Box 30">
            <a:extLst>
              <a:ext uri="{FF2B5EF4-FFF2-40B4-BE49-F238E27FC236}">
                <a16:creationId xmlns:a16="http://schemas.microsoft.com/office/drawing/2014/main" id="{5D06319C-E346-392E-1750-8095309BD990}"/>
              </a:ext>
            </a:extLst>
          </p:cNvPr>
          <p:cNvSpPr txBox="1">
            <a:spLocks noChangeArrowheads="1"/>
          </p:cNvSpPr>
          <p:nvPr/>
        </p:nvSpPr>
        <p:spPr bwMode="auto">
          <a:xfrm>
            <a:off x="5249863" y="1866900"/>
            <a:ext cx="8382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ea typeface="黑体" panose="02010609060101010101" pitchFamily="49" charset="-122"/>
              </a:rPr>
              <a:t>2</a:t>
            </a:r>
          </a:p>
        </p:txBody>
      </p:sp>
      <p:grpSp>
        <p:nvGrpSpPr>
          <p:cNvPr id="29" name="Group 31">
            <a:extLst>
              <a:ext uri="{FF2B5EF4-FFF2-40B4-BE49-F238E27FC236}">
                <a16:creationId xmlns:a16="http://schemas.microsoft.com/office/drawing/2014/main" id="{365F2CEC-56AE-5206-0CE9-6D28F7E22C6F}"/>
              </a:ext>
            </a:extLst>
          </p:cNvPr>
          <p:cNvGrpSpPr>
            <a:grpSpLocks/>
          </p:cNvGrpSpPr>
          <p:nvPr/>
        </p:nvGrpSpPr>
        <p:grpSpPr bwMode="auto">
          <a:xfrm>
            <a:off x="671513" y="2776538"/>
            <a:ext cx="2522537" cy="1323975"/>
            <a:chOff x="0" y="0"/>
            <a:chExt cx="1589" cy="834"/>
          </a:xfrm>
        </p:grpSpPr>
        <p:sp>
          <p:nvSpPr>
            <p:cNvPr id="16494" name="Rectangle 32">
              <a:extLst>
                <a:ext uri="{FF2B5EF4-FFF2-40B4-BE49-F238E27FC236}">
                  <a16:creationId xmlns:a16="http://schemas.microsoft.com/office/drawing/2014/main" id="{AC748070-C517-DCED-6065-B82F92DF13B8}"/>
                </a:ext>
              </a:extLst>
            </p:cNvPr>
            <p:cNvSpPr>
              <a:spLocks noChangeArrowheads="1"/>
            </p:cNvSpPr>
            <p:nvPr/>
          </p:nvSpPr>
          <p:spPr bwMode="auto">
            <a:xfrm>
              <a:off x="0" y="0"/>
              <a:ext cx="1589" cy="834"/>
            </a:xfrm>
            <a:prstGeom prst="rect">
              <a:avLst/>
            </a:prstGeom>
            <a:solidFill>
              <a:srgbClr val="CCFFFF"/>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95" name="Oval 33">
              <a:extLst>
                <a:ext uri="{FF2B5EF4-FFF2-40B4-BE49-F238E27FC236}">
                  <a16:creationId xmlns:a16="http://schemas.microsoft.com/office/drawing/2014/main" id="{D60045BF-0EAF-DB84-CAD0-EA3E91EAF028}"/>
                </a:ext>
              </a:extLst>
            </p:cNvPr>
            <p:cNvSpPr>
              <a:spLocks noChangeArrowheads="1"/>
            </p:cNvSpPr>
            <p:nvPr/>
          </p:nvSpPr>
          <p:spPr bwMode="auto">
            <a:xfrm>
              <a:off x="211" y="124"/>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96" name="Oval 34">
              <a:extLst>
                <a:ext uri="{FF2B5EF4-FFF2-40B4-BE49-F238E27FC236}">
                  <a16:creationId xmlns:a16="http://schemas.microsoft.com/office/drawing/2014/main" id="{1DDA802C-AB3D-5179-C490-C1E947405982}"/>
                </a:ext>
              </a:extLst>
            </p:cNvPr>
            <p:cNvSpPr>
              <a:spLocks noChangeArrowheads="1"/>
            </p:cNvSpPr>
            <p:nvPr/>
          </p:nvSpPr>
          <p:spPr bwMode="auto">
            <a:xfrm>
              <a:off x="642" y="124"/>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97" name="Oval 35">
              <a:extLst>
                <a:ext uri="{FF2B5EF4-FFF2-40B4-BE49-F238E27FC236}">
                  <a16:creationId xmlns:a16="http://schemas.microsoft.com/office/drawing/2014/main" id="{24104827-C40E-DEDD-6902-C582B9334186}"/>
                </a:ext>
              </a:extLst>
            </p:cNvPr>
            <p:cNvSpPr>
              <a:spLocks noChangeArrowheads="1"/>
            </p:cNvSpPr>
            <p:nvPr/>
          </p:nvSpPr>
          <p:spPr bwMode="auto">
            <a:xfrm>
              <a:off x="1073" y="124"/>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98" name="Oval 36">
              <a:extLst>
                <a:ext uri="{FF2B5EF4-FFF2-40B4-BE49-F238E27FC236}">
                  <a16:creationId xmlns:a16="http://schemas.microsoft.com/office/drawing/2014/main" id="{53F3DC42-0212-EC4B-9511-C19BE3177106}"/>
                </a:ext>
              </a:extLst>
            </p:cNvPr>
            <p:cNvSpPr>
              <a:spLocks noChangeArrowheads="1"/>
            </p:cNvSpPr>
            <p:nvPr/>
          </p:nvSpPr>
          <p:spPr bwMode="auto">
            <a:xfrm>
              <a:off x="1073" y="563"/>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99" name="Oval 37">
              <a:extLst>
                <a:ext uri="{FF2B5EF4-FFF2-40B4-BE49-F238E27FC236}">
                  <a16:creationId xmlns:a16="http://schemas.microsoft.com/office/drawing/2014/main" id="{46DE0F85-C9C0-1B63-67AF-0F0A6409BEE6}"/>
                </a:ext>
              </a:extLst>
            </p:cNvPr>
            <p:cNvSpPr>
              <a:spLocks noChangeArrowheads="1"/>
            </p:cNvSpPr>
            <p:nvPr/>
          </p:nvSpPr>
          <p:spPr bwMode="auto">
            <a:xfrm>
              <a:off x="642" y="563"/>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500" name="Oval 38">
              <a:extLst>
                <a:ext uri="{FF2B5EF4-FFF2-40B4-BE49-F238E27FC236}">
                  <a16:creationId xmlns:a16="http://schemas.microsoft.com/office/drawing/2014/main" id="{C7E8ACF9-A8D2-F4D6-F060-F38E8D4001D4}"/>
                </a:ext>
              </a:extLst>
            </p:cNvPr>
            <p:cNvSpPr>
              <a:spLocks noChangeArrowheads="1"/>
            </p:cNvSpPr>
            <p:nvPr/>
          </p:nvSpPr>
          <p:spPr bwMode="auto">
            <a:xfrm>
              <a:off x="211" y="563"/>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501" name="Text Box 39">
              <a:extLst>
                <a:ext uri="{FF2B5EF4-FFF2-40B4-BE49-F238E27FC236}">
                  <a16:creationId xmlns:a16="http://schemas.microsoft.com/office/drawing/2014/main" id="{7C80A5EE-C32F-585D-3D31-C4B7E7618B0B}"/>
                </a:ext>
              </a:extLst>
            </p:cNvPr>
            <p:cNvSpPr txBox="1">
              <a:spLocks noChangeArrowheads="1"/>
            </p:cNvSpPr>
            <p:nvPr/>
          </p:nvSpPr>
          <p:spPr bwMode="auto">
            <a:xfrm>
              <a:off x="370" y="45"/>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1</a:t>
              </a:r>
            </a:p>
          </p:txBody>
        </p:sp>
        <p:sp>
          <p:nvSpPr>
            <p:cNvPr id="16502" name="Text Box 40">
              <a:extLst>
                <a:ext uri="{FF2B5EF4-FFF2-40B4-BE49-F238E27FC236}">
                  <a16:creationId xmlns:a16="http://schemas.microsoft.com/office/drawing/2014/main" id="{FDBFEC6E-72C2-A3C3-CF0F-2637BC23229B}"/>
                </a:ext>
              </a:extLst>
            </p:cNvPr>
            <p:cNvSpPr txBox="1">
              <a:spLocks noChangeArrowheads="1"/>
            </p:cNvSpPr>
            <p:nvPr/>
          </p:nvSpPr>
          <p:spPr bwMode="auto">
            <a:xfrm>
              <a:off x="780" y="44"/>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1</a:t>
              </a:r>
            </a:p>
          </p:txBody>
        </p:sp>
        <p:sp>
          <p:nvSpPr>
            <p:cNvPr id="14" name="Text Box 41">
              <a:extLst>
                <a:ext uri="{FF2B5EF4-FFF2-40B4-BE49-F238E27FC236}">
                  <a16:creationId xmlns:a16="http://schemas.microsoft.com/office/drawing/2014/main" id="{03B953CA-B3F5-C3DC-08FD-A4BEEA11125B}"/>
                </a:ext>
              </a:extLst>
            </p:cNvPr>
            <p:cNvSpPr txBox="1">
              <a:spLocks noChangeArrowheads="1"/>
            </p:cNvSpPr>
            <p:nvPr/>
          </p:nvSpPr>
          <p:spPr bwMode="auto">
            <a:xfrm>
              <a:off x="1189" y="23"/>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1</a:t>
              </a:r>
            </a:p>
          </p:txBody>
        </p:sp>
        <p:sp>
          <p:nvSpPr>
            <p:cNvPr id="15" name="Text Box 42">
              <a:extLst>
                <a:ext uri="{FF2B5EF4-FFF2-40B4-BE49-F238E27FC236}">
                  <a16:creationId xmlns:a16="http://schemas.microsoft.com/office/drawing/2014/main" id="{659A59E2-9613-ABAE-6D2B-9B6F9A0016CF}"/>
                </a:ext>
              </a:extLst>
            </p:cNvPr>
            <p:cNvSpPr txBox="1">
              <a:spLocks noChangeArrowheads="1"/>
            </p:cNvSpPr>
            <p:nvPr/>
          </p:nvSpPr>
          <p:spPr bwMode="auto">
            <a:xfrm>
              <a:off x="345" y="355"/>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2</a:t>
              </a:r>
            </a:p>
          </p:txBody>
        </p:sp>
        <p:sp>
          <p:nvSpPr>
            <p:cNvPr id="16" name="Text Box 43">
              <a:extLst>
                <a:ext uri="{FF2B5EF4-FFF2-40B4-BE49-F238E27FC236}">
                  <a16:creationId xmlns:a16="http://schemas.microsoft.com/office/drawing/2014/main" id="{7ED52525-9B6D-356B-D064-A9C0A45E861F}"/>
                </a:ext>
              </a:extLst>
            </p:cNvPr>
            <p:cNvSpPr txBox="1">
              <a:spLocks noChangeArrowheads="1"/>
            </p:cNvSpPr>
            <p:nvPr/>
          </p:nvSpPr>
          <p:spPr bwMode="auto">
            <a:xfrm>
              <a:off x="793" y="366"/>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2</a:t>
              </a:r>
            </a:p>
          </p:txBody>
        </p:sp>
        <p:sp>
          <p:nvSpPr>
            <p:cNvPr id="17" name="Text Box 44">
              <a:extLst>
                <a:ext uri="{FF2B5EF4-FFF2-40B4-BE49-F238E27FC236}">
                  <a16:creationId xmlns:a16="http://schemas.microsoft.com/office/drawing/2014/main" id="{B1B2793D-E3CC-63AA-C013-66E37738357C}"/>
                </a:ext>
              </a:extLst>
            </p:cNvPr>
            <p:cNvSpPr txBox="1">
              <a:spLocks noChangeArrowheads="1"/>
            </p:cNvSpPr>
            <p:nvPr/>
          </p:nvSpPr>
          <p:spPr bwMode="auto">
            <a:xfrm>
              <a:off x="1269" y="354"/>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2</a:t>
              </a:r>
            </a:p>
          </p:txBody>
        </p:sp>
      </p:grpSp>
      <p:sp>
        <p:nvSpPr>
          <p:cNvPr id="16428" name="Line 45">
            <a:extLst>
              <a:ext uri="{FF2B5EF4-FFF2-40B4-BE49-F238E27FC236}">
                <a16:creationId xmlns:a16="http://schemas.microsoft.com/office/drawing/2014/main" id="{759DF366-EC5D-930C-49B0-DD434DBFF3E8}"/>
              </a:ext>
            </a:extLst>
          </p:cNvPr>
          <p:cNvSpPr>
            <a:spLocks noChangeShapeType="1"/>
          </p:cNvSpPr>
          <p:nvPr/>
        </p:nvSpPr>
        <p:spPr bwMode="auto">
          <a:xfrm>
            <a:off x="1252538" y="3781425"/>
            <a:ext cx="441325" cy="1588"/>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29" name="Line 46">
            <a:extLst>
              <a:ext uri="{FF2B5EF4-FFF2-40B4-BE49-F238E27FC236}">
                <a16:creationId xmlns:a16="http://schemas.microsoft.com/office/drawing/2014/main" id="{1A9071A2-AE70-3D4E-4F86-090B37E9A7F7}"/>
              </a:ext>
            </a:extLst>
          </p:cNvPr>
          <p:cNvSpPr>
            <a:spLocks noChangeShapeType="1"/>
          </p:cNvSpPr>
          <p:nvPr/>
        </p:nvSpPr>
        <p:spPr bwMode="auto">
          <a:xfrm>
            <a:off x="1939925" y="3781425"/>
            <a:ext cx="441325" cy="0"/>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30" name="Line 47">
            <a:extLst>
              <a:ext uri="{FF2B5EF4-FFF2-40B4-BE49-F238E27FC236}">
                <a16:creationId xmlns:a16="http://schemas.microsoft.com/office/drawing/2014/main" id="{BC7B27FC-EF12-0108-42A6-72A598DB0B78}"/>
              </a:ext>
            </a:extLst>
          </p:cNvPr>
          <p:cNvSpPr>
            <a:spLocks noChangeShapeType="1"/>
          </p:cNvSpPr>
          <p:nvPr/>
        </p:nvSpPr>
        <p:spPr bwMode="auto">
          <a:xfrm flipV="1">
            <a:off x="1146175" y="2530475"/>
            <a:ext cx="0" cy="4413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31" name="Line 48">
            <a:extLst>
              <a:ext uri="{FF2B5EF4-FFF2-40B4-BE49-F238E27FC236}">
                <a16:creationId xmlns:a16="http://schemas.microsoft.com/office/drawing/2014/main" id="{4261F95F-BB2B-EA26-C2E0-2E78DF155C72}"/>
              </a:ext>
            </a:extLst>
          </p:cNvPr>
          <p:cNvSpPr>
            <a:spLocks noChangeShapeType="1"/>
          </p:cNvSpPr>
          <p:nvPr/>
        </p:nvSpPr>
        <p:spPr bwMode="auto">
          <a:xfrm flipH="1" flipV="1">
            <a:off x="1830388" y="2505075"/>
            <a:ext cx="4762" cy="4667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32" name="Line 49">
            <a:extLst>
              <a:ext uri="{FF2B5EF4-FFF2-40B4-BE49-F238E27FC236}">
                <a16:creationId xmlns:a16="http://schemas.microsoft.com/office/drawing/2014/main" id="{49BC5222-7654-E90D-2DD4-A8673A9CB50B}"/>
              </a:ext>
            </a:extLst>
          </p:cNvPr>
          <p:cNvSpPr>
            <a:spLocks noChangeShapeType="1"/>
          </p:cNvSpPr>
          <p:nvPr/>
        </p:nvSpPr>
        <p:spPr bwMode="auto">
          <a:xfrm flipV="1">
            <a:off x="2522538" y="2530475"/>
            <a:ext cx="0" cy="4413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0" name="Group 50">
            <a:extLst>
              <a:ext uri="{FF2B5EF4-FFF2-40B4-BE49-F238E27FC236}">
                <a16:creationId xmlns:a16="http://schemas.microsoft.com/office/drawing/2014/main" id="{FFC5BC7C-BB13-57C7-D8D2-286E039A3DC6}"/>
              </a:ext>
            </a:extLst>
          </p:cNvPr>
          <p:cNvGrpSpPr>
            <a:grpSpLocks/>
          </p:cNvGrpSpPr>
          <p:nvPr/>
        </p:nvGrpSpPr>
        <p:grpSpPr bwMode="auto">
          <a:xfrm>
            <a:off x="1187450" y="4365625"/>
            <a:ext cx="1957388" cy="1887538"/>
            <a:chOff x="7" y="8"/>
            <a:chExt cx="1233" cy="1189"/>
          </a:xfrm>
        </p:grpSpPr>
        <p:sp>
          <p:nvSpPr>
            <p:cNvPr id="16467" name="Line 51">
              <a:extLst>
                <a:ext uri="{FF2B5EF4-FFF2-40B4-BE49-F238E27FC236}">
                  <a16:creationId xmlns:a16="http://schemas.microsoft.com/office/drawing/2014/main" id="{BABB9CB4-CF6E-47C2-3861-56641AF66B34}"/>
                </a:ext>
              </a:extLst>
            </p:cNvPr>
            <p:cNvSpPr>
              <a:spLocks noChangeShapeType="1"/>
            </p:cNvSpPr>
            <p:nvPr/>
          </p:nvSpPr>
          <p:spPr bwMode="auto">
            <a:xfrm rot="5400000">
              <a:off x="262" y="1033"/>
              <a:ext cx="32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6468" name="Group 52">
              <a:extLst>
                <a:ext uri="{FF2B5EF4-FFF2-40B4-BE49-F238E27FC236}">
                  <a16:creationId xmlns:a16="http://schemas.microsoft.com/office/drawing/2014/main" id="{CD9B7997-F3D1-6081-3311-AAED84DC4348}"/>
                </a:ext>
              </a:extLst>
            </p:cNvPr>
            <p:cNvGrpSpPr>
              <a:grpSpLocks/>
            </p:cNvGrpSpPr>
            <p:nvPr/>
          </p:nvGrpSpPr>
          <p:grpSpPr bwMode="auto">
            <a:xfrm rot="10607750" flipV="1">
              <a:off x="14" y="470"/>
              <a:ext cx="76" cy="389"/>
              <a:chOff x="0" y="0"/>
              <a:chExt cx="76" cy="394"/>
            </a:xfrm>
          </p:grpSpPr>
          <p:sp>
            <p:nvSpPr>
              <p:cNvPr id="16490" name="Arc 53">
                <a:extLst>
                  <a:ext uri="{FF2B5EF4-FFF2-40B4-BE49-F238E27FC236}">
                    <a16:creationId xmlns:a16="http://schemas.microsoft.com/office/drawing/2014/main" id="{7BD6FBB0-E9B1-9BDF-8757-879BD516B382}"/>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91" name="Arc 54">
                <a:extLst>
                  <a:ext uri="{FF2B5EF4-FFF2-40B4-BE49-F238E27FC236}">
                    <a16:creationId xmlns:a16="http://schemas.microsoft.com/office/drawing/2014/main" id="{2632F3BA-3588-479D-1EBC-980E4E579061}"/>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92" name="Arc 55">
                <a:extLst>
                  <a:ext uri="{FF2B5EF4-FFF2-40B4-BE49-F238E27FC236}">
                    <a16:creationId xmlns:a16="http://schemas.microsoft.com/office/drawing/2014/main" id="{1A9B21D2-5E26-91EB-A9FC-E3EE3770ED4E}"/>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93" name="Arc 56">
                <a:extLst>
                  <a:ext uri="{FF2B5EF4-FFF2-40B4-BE49-F238E27FC236}">
                    <a16:creationId xmlns:a16="http://schemas.microsoft.com/office/drawing/2014/main" id="{A7639DE6-2D2B-3B12-698C-E79CDF21D686}"/>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469" name="Line 57">
              <a:extLst>
                <a:ext uri="{FF2B5EF4-FFF2-40B4-BE49-F238E27FC236}">
                  <a16:creationId xmlns:a16="http://schemas.microsoft.com/office/drawing/2014/main" id="{2EC4EFE1-AD6A-6842-9E90-6CCFECD66340}"/>
                </a:ext>
              </a:extLst>
            </p:cNvPr>
            <p:cNvSpPr>
              <a:spLocks noChangeShapeType="1"/>
            </p:cNvSpPr>
            <p:nvPr/>
          </p:nvSpPr>
          <p:spPr bwMode="auto">
            <a:xfrm rot="5400000">
              <a:off x="-142" y="1025"/>
              <a:ext cx="32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70" name="Line 58">
              <a:extLst>
                <a:ext uri="{FF2B5EF4-FFF2-40B4-BE49-F238E27FC236}">
                  <a16:creationId xmlns:a16="http://schemas.microsoft.com/office/drawing/2014/main" id="{07B4A76D-928C-1B15-7946-246808EAAA42}"/>
                </a:ext>
              </a:extLst>
            </p:cNvPr>
            <p:cNvSpPr>
              <a:spLocks noChangeShapeType="1"/>
            </p:cNvSpPr>
            <p:nvPr/>
          </p:nvSpPr>
          <p:spPr bwMode="auto">
            <a:xfrm rot="5400000">
              <a:off x="-158" y="285"/>
              <a:ext cx="38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71" name="Text Box 59">
              <a:extLst>
                <a:ext uri="{FF2B5EF4-FFF2-40B4-BE49-F238E27FC236}">
                  <a16:creationId xmlns:a16="http://schemas.microsoft.com/office/drawing/2014/main" id="{4C6220D1-E040-CA39-5037-AFFCC9243687}"/>
                </a:ext>
              </a:extLst>
            </p:cNvPr>
            <p:cNvSpPr txBox="1">
              <a:spLocks noChangeArrowheads="1"/>
            </p:cNvSpPr>
            <p:nvPr/>
          </p:nvSpPr>
          <p:spPr bwMode="auto">
            <a:xfrm>
              <a:off x="55" y="8"/>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1</a:t>
              </a:r>
            </a:p>
          </p:txBody>
        </p:sp>
        <p:sp>
          <p:nvSpPr>
            <p:cNvPr id="16472" name="Rectangle 60">
              <a:extLst>
                <a:ext uri="{FF2B5EF4-FFF2-40B4-BE49-F238E27FC236}">
                  <a16:creationId xmlns:a16="http://schemas.microsoft.com/office/drawing/2014/main" id="{DD01C3B5-1C3C-0F57-9C9A-F65DF0E86628}"/>
                </a:ext>
              </a:extLst>
            </p:cNvPr>
            <p:cNvSpPr>
              <a:spLocks noChangeArrowheads="1"/>
            </p:cNvSpPr>
            <p:nvPr/>
          </p:nvSpPr>
          <p:spPr bwMode="auto">
            <a:xfrm>
              <a:off x="7" y="908"/>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2</a:t>
              </a:r>
            </a:p>
          </p:txBody>
        </p:sp>
        <p:sp>
          <p:nvSpPr>
            <p:cNvPr id="16473" name="Text Box 61">
              <a:extLst>
                <a:ext uri="{FF2B5EF4-FFF2-40B4-BE49-F238E27FC236}">
                  <a16:creationId xmlns:a16="http://schemas.microsoft.com/office/drawing/2014/main" id="{5B3244D4-1015-F261-2AE1-A533E043F618}"/>
                </a:ext>
              </a:extLst>
            </p:cNvPr>
            <p:cNvSpPr txBox="1">
              <a:spLocks noChangeArrowheads="1"/>
            </p:cNvSpPr>
            <p:nvPr/>
          </p:nvSpPr>
          <p:spPr bwMode="auto">
            <a:xfrm>
              <a:off x="443" y="18"/>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1</a:t>
              </a:r>
            </a:p>
          </p:txBody>
        </p:sp>
        <p:sp>
          <p:nvSpPr>
            <p:cNvPr id="16474" name="Text Box 62">
              <a:extLst>
                <a:ext uri="{FF2B5EF4-FFF2-40B4-BE49-F238E27FC236}">
                  <a16:creationId xmlns:a16="http://schemas.microsoft.com/office/drawing/2014/main" id="{F1A5F43A-A018-D305-5F71-28574B39D168}"/>
                </a:ext>
              </a:extLst>
            </p:cNvPr>
            <p:cNvSpPr txBox="1">
              <a:spLocks noChangeArrowheads="1"/>
            </p:cNvSpPr>
            <p:nvPr/>
          </p:nvSpPr>
          <p:spPr bwMode="auto">
            <a:xfrm>
              <a:off x="423" y="906"/>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2</a:t>
              </a:r>
            </a:p>
          </p:txBody>
        </p:sp>
        <p:sp>
          <p:nvSpPr>
            <p:cNvPr id="16475" name="Text Box 63">
              <a:extLst>
                <a:ext uri="{FF2B5EF4-FFF2-40B4-BE49-F238E27FC236}">
                  <a16:creationId xmlns:a16="http://schemas.microsoft.com/office/drawing/2014/main" id="{4AF13A9A-EE57-CC6A-F38F-C00E28339FB5}"/>
                </a:ext>
              </a:extLst>
            </p:cNvPr>
            <p:cNvSpPr txBox="1">
              <a:spLocks noChangeArrowheads="1"/>
            </p:cNvSpPr>
            <p:nvPr/>
          </p:nvSpPr>
          <p:spPr bwMode="auto">
            <a:xfrm>
              <a:off x="886" y="19"/>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1</a:t>
              </a:r>
            </a:p>
          </p:txBody>
        </p:sp>
        <p:sp>
          <p:nvSpPr>
            <p:cNvPr id="16476" name="Text Box 64">
              <a:extLst>
                <a:ext uri="{FF2B5EF4-FFF2-40B4-BE49-F238E27FC236}">
                  <a16:creationId xmlns:a16="http://schemas.microsoft.com/office/drawing/2014/main" id="{EBB79BAB-5265-BA4E-8EE9-1806BF8C61BC}"/>
                </a:ext>
              </a:extLst>
            </p:cNvPr>
            <p:cNvSpPr txBox="1">
              <a:spLocks noChangeArrowheads="1"/>
            </p:cNvSpPr>
            <p:nvPr/>
          </p:nvSpPr>
          <p:spPr bwMode="auto">
            <a:xfrm>
              <a:off x="852" y="926"/>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2</a:t>
              </a:r>
            </a:p>
          </p:txBody>
        </p:sp>
        <p:grpSp>
          <p:nvGrpSpPr>
            <p:cNvPr id="16477" name="Group 65">
              <a:extLst>
                <a:ext uri="{FF2B5EF4-FFF2-40B4-BE49-F238E27FC236}">
                  <a16:creationId xmlns:a16="http://schemas.microsoft.com/office/drawing/2014/main" id="{09F8F867-60D5-3589-0DFD-FB3ED085858D}"/>
                </a:ext>
              </a:extLst>
            </p:cNvPr>
            <p:cNvGrpSpPr>
              <a:grpSpLocks/>
            </p:cNvGrpSpPr>
            <p:nvPr/>
          </p:nvGrpSpPr>
          <p:grpSpPr bwMode="auto">
            <a:xfrm rot="10607750" flipV="1">
              <a:off x="418" y="478"/>
              <a:ext cx="76" cy="389"/>
              <a:chOff x="0" y="0"/>
              <a:chExt cx="76" cy="394"/>
            </a:xfrm>
          </p:grpSpPr>
          <p:sp>
            <p:nvSpPr>
              <p:cNvPr id="16486" name="Arc 66">
                <a:extLst>
                  <a:ext uri="{FF2B5EF4-FFF2-40B4-BE49-F238E27FC236}">
                    <a16:creationId xmlns:a16="http://schemas.microsoft.com/office/drawing/2014/main" id="{6BA6C9FC-E742-E10B-E31B-5E5AF462994B}"/>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87" name="Arc 67">
                <a:extLst>
                  <a:ext uri="{FF2B5EF4-FFF2-40B4-BE49-F238E27FC236}">
                    <a16:creationId xmlns:a16="http://schemas.microsoft.com/office/drawing/2014/main" id="{65405D93-E44B-C36A-F9AA-EA245EA2F846}"/>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88" name="Arc 68">
                <a:extLst>
                  <a:ext uri="{FF2B5EF4-FFF2-40B4-BE49-F238E27FC236}">
                    <a16:creationId xmlns:a16="http://schemas.microsoft.com/office/drawing/2014/main" id="{53AF8C0A-B7CF-1798-DE54-2EBF1AF98F1D}"/>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89" name="Arc 69">
                <a:extLst>
                  <a:ext uri="{FF2B5EF4-FFF2-40B4-BE49-F238E27FC236}">
                    <a16:creationId xmlns:a16="http://schemas.microsoft.com/office/drawing/2014/main" id="{C4FF7649-B5BE-F278-5A83-E7006097A798}"/>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478" name="Line 70">
              <a:extLst>
                <a:ext uri="{FF2B5EF4-FFF2-40B4-BE49-F238E27FC236}">
                  <a16:creationId xmlns:a16="http://schemas.microsoft.com/office/drawing/2014/main" id="{84AC85B5-346E-5EE8-8D91-0BDE9ACA19C3}"/>
                </a:ext>
              </a:extLst>
            </p:cNvPr>
            <p:cNvSpPr>
              <a:spLocks noChangeShapeType="1"/>
            </p:cNvSpPr>
            <p:nvPr/>
          </p:nvSpPr>
          <p:spPr bwMode="auto">
            <a:xfrm rot="5400000">
              <a:off x="246" y="293"/>
              <a:ext cx="38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6479" name="Group 71">
              <a:extLst>
                <a:ext uri="{FF2B5EF4-FFF2-40B4-BE49-F238E27FC236}">
                  <a16:creationId xmlns:a16="http://schemas.microsoft.com/office/drawing/2014/main" id="{43217015-0249-F828-54CE-69A157E0B44F}"/>
                </a:ext>
              </a:extLst>
            </p:cNvPr>
            <p:cNvGrpSpPr>
              <a:grpSpLocks/>
            </p:cNvGrpSpPr>
            <p:nvPr/>
          </p:nvGrpSpPr>
          <p:grpSpPr bwMode="auto">
            <a:xfrm rot="10607750" flipV="1">
              <a:off x="842" y="467"/>
              <a:ext cx="76" cy="389"/>
              <a:chOff x="0" y="0"/>
              <a:chExt cx="76" cy="394"/>
            </a:xfrm>
          </p:grpSpPr>
          <p:sp>
            <p:nvSpPr>
              <p:cNvPr id="16482" name="Arc 72">
                <a:extLst>
                  <a:ext uri="{FF2B5EF4-FFF2-40B4-BE49-F238E27FC236}">
                    <a16:creationId xmlns:a16="http://schemas.microsoft.com/office/drawing/2014/main" id="{F2E95CEB-5DE7-E750-24D6-CAB19ABFD185}"/>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83" name="Arc 73">
                <a:extLst>
                  <a:ext uri="{FF2B5EF4-FFF2-40B4-BE49-F238E27FC236}">
                    <a16:creationId xmlns:a16="http://schemas.microsoft.com/office/drawing/2014/main" id="{C968B0D7-3823-85DC-1385-99FA622D79F3}"/>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84" name="Arc 74">
                <a:extLst>
                  <a:ext uri="{FF2B5EF4-FFF2-40B4-BE49-F238E27FC236}">
                    <a16:creationId xmlns:a16="http://schemas.microsoft.com/office/drawing/2014/main" id="{CB9DE550-2E66-ADAC-B397-55CC16237FB0}"/>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85" name="Arc 75">
                <a:extLst>
                  <a:ext uri="{FF2B5EF4-FFF2-40B4-BE49-F238E27FC236}">
                    <a16:creationId xmlns:a16="http://schemas.microsoft.com/office/drawing/2014/main" id="{7E870354-F3BB-8BD6-2E16-F4C0A6AB4A33}"/>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480" name="Line 76">
              <a:extLst>
                <a:ext uri="{FF2B5EF4-FFF2-40B4-BE49-F238E27FC236}">
                  <a16:creationId xmlns:a16="http://schemas.microsoft.com/office/drawing/2014/main" id="{318EA45F-C8EB-5AAA-08E9-1E50CD3D0111}"/>
                </a:ext>
              </a:extLst>
            </p:cNvPr>
            <p:cNvSpPr>
              <a:spLocks noChangeShapeType="1"/>
            </p:cNvSpPr>
            <p:nvPr/>
          </p:nvSpPr>
          <p:spPr bwMode="auto">
            <a:xfrm rot="5400000">
              <a:off x="682" y="1026"/>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81" name="Line 77">
              <a:extLst>
                <a:ext uri="{FF2B5EF4-FFF2-40B4-BE49-F238E27FC236}">
                  <a16:creationId xmlns:a16="http://schemas.microsoft.com/office/drawing/2014/main" id="{176EA6EF-AFAF-2D75-0E8E-44B87320022F}"/>
                </a:ext>
              </a:extLst>
            </p:cNvPr>
            <p:cNvSpPr>
              <a:spLocks noChangeShapeType="1"/>
            </p:cNvSpPr>
            <p:nvPr/>
          </p:nvSpPr>
          <p:spPr bwMode="auto">
            <a:xfrm rot="5400000">
              <a:off x="670" y="282"/>
              <a:ext cx="38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8" name="Group 78">
            <a:extLst>
              <a:ext uri="{FF2B5EF4-FFF2-40B4-BE49-F238E27FC236}">
                <a16:creationId xmlns:a16="http://schemas.microsoft.com/office/drawing/2014/main" id="{DABF5A65-2CCE-3299-5968-7095EAADB1D8}"/>
              </a:ext>
            </a:extLst>
          </p:cNvPr>
          <p:cNvGrpSpPr>
            <a:grpSpLocks/>
          </p:cNvGrpSpPr>
          <p:nvPr/>
        </p:nvGrpSpPr>
        <p:grpSpPr bwMode="auto">
          <a:xfrm>
            <a:off x="5656263" y="4117975"/>
            <a:ext cx="1962150" cy="2109788"/>
            <a:chOff x="0" y="8"/>
            <a:chExt cx="1236" cy="1329"/>
          </a:xfrm>
        </p:grpSpPr>
        <p:grpSp>
          <p:nvGrpSpPr>
            <p:cNvPr id="16440" name="Group 79">
              <a:extLst>
                <a:ext uri="{FF2B5EF4-FFF2-40B4-BE49-F238E27FC236}">
                  <a16:creationId xmlns:a16="http://schemas.microsoft.com/office/drawing/2014/main" id="{28876AB7-44CE-0D4E-BFFA-7AC41BAF4635}"/>
                </a:ext>
              </a:extLst>
            </p:cNvPr>
            <p:cNvGrpSpPr>
              <a:grpSpLocks/>
            </p:cNvGrpSpPr>
            <p:nvPr/>
          </p:nvGrpSpPr>
          <p:grpSpPr bwMode="auto">
            <a:xfrm rot="10607750" flipV="1">
              <a:off x="0" y="506"/>
              <a:ext cx="77" cy="432"/>
              <a:chOff x="0" y="0"/>
              <a:chExt cx="76" cy="394"/>
            </a:xfrm>
          </p:grpSpPr>
          <p:sp>
            <p:nvSpPr>
              <p:cNvPr id="16463" name="Arc 80">
                <a:extLst>
                  <a:ext uri="{FF2B5EF4-FFF2-40B4-BE49-F238E27FC236}">
                    <a16:creationId xmlns:a16="http://schemas.microsoft.com/office/drawing/2014/main" id="{364E27F3-49E4-48C7-61EC-CB890956B9BD}"/>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64" name="Arc 81">
                <a:extLst>
                  <a:ext uri="{FF2B5EF4-FFF2-40B4-BE49-F238E27FC236}">
                    <a16:creationId xmlns:a16="http://schemas.microsoft.com/office/drawing/2014/main" id="{7BB024FB-95C8-9C5A-FE06-FAB64D0F85AE}"/>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65" name="Arc 82">
                <a:extLst>
                  <a:ext uri="{FF2B5EF4-FFF2-40B4-BE49-F238E27FC236}">
                    <a16:creationId xmlns:a16="http://schemas.microsoft.com/office/drawing/2014/main" id="{ADDDA718-A0B3-65E7-AC91-1C311108378C}"/>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66" name="Arc 83">
                <a:extLst>
                  <a:ext uri="{FF2B5EF4-FFF2-40B4-BE49-F238E27FC236}">
                    <a16:creationId xmlns:a16="http://schemas.microsoft.com/office/drawing/2014/main" id="{FA4D51BE-19AA-EB62-844F-A8C635148BFD}"/>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441" name="Line 84">
              <a:extLst>
                <a:ext uri="{FF2B5EF4-FFF2-40B4-BE49-F238E27FC236}">
                  <a16:creationId xmlns:a16="http://schemas.microsoft.com/office/drawing/2014/main" id="{19014EF6-55BF-5730-91CE-85B58213D7A8}"/>
                </a:ext>
              </a:extLst>
            </p:cNvPr>
            <p:cNvSpPr>
              <a:spLocks noChangeShapeType="1"/>
            </p:cNvSpPr>
            <p:nvPr/>
          </p:nvSpPr>
          <p:spPr bwMode="auto">
            <a:xfrm rot="5400000">
              <a:off x="-175" y="1107"/>
              <a:ext cx="3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42" name="Line 85">
              <a:extLst>
                <a:ext uri="{FF2B5EF4-FFF2-40B4-BE49-F238E27FC236}">
                  <a16:creationId xmlns:a16="http://schemas.microsoft.com/office/drawing/2014/main" id="{ACCE697B-9AE0-824F-8F6B-5B21ED799B78}"/>
                </a:ext>
              </a:extLst>
            </p:cNvPr>
            <p:cNvSpPr>
              <a:spLocks noChangeShapeType="1"/>
            </p:cNvSpPr>
            <p:nvPr/>
          </p:nvSpPr>
          <p:spPr bwMode="auto">
            <a:xfrm rot="5400000">
              <a:off x="-194" y="285"/>
              <a:ext cx="4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43" name="Text Box 86">
              <a:extLst>
                <a:ext uri="{FF2B5EF4-FFF2-40B4-BE49-F238E27FC236}">
                  <a16:creationId xmlns:a16="http://schemas.microsoft.com/office/drawing/2014/main" id="{0F2ED81C-B1AF-33B0-7988-E47717013946}"/>
                </a:ext>
              </a:extLst>
            </p:cNvPr>
            <p:cNvSpPr txBox="1">
              <a:spLocks noChangeArrowheads="1"/>
            </p:cNvSpPr>
            <p:nvPr/>
          </p:nvSpPr>
          <p:spPr bwMode="auto">
            <a:xfrm>
              <a:off x="43" y="8"/>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1</a:t>
              </a:r>
            </a:p>
          </p:txBody>
        </p:sp>
        <p:sp>
          <p:nvSpPr>
            <p:cNvPr id="16444" name="Rectangle 87">
              <a:extLst>
                <a:ext uri="{FF2B5EF4-FFF2-40B4-BE49-F238E27FC236}">
                  <a16:creationId xmlns:a16="http://schemas.microsoft.com/office/drawing/2014/main" id="{FB71E095-B388-C2DE-E607-78CCDE34E16C}"/>
                </a:ext>
              </a:extLst>
            </p:cNvPr>
            <p:cNvSpPr>
              <a:spLocks noChangeArrowheads="1"/>
            </p:cNvSpPr>
            <p:nvPr/>
          </p:nvSpPr>
          <p:spPr bwMode="auto">
            <a:xfrm>
              <a:off x="72" y="1044"/>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2</a:t>
              </a:r>
            </a:p>
          </p:txBody>
        </p:sp>
        <p:sp>
          <p:nvSpPr>
            <p:cNvPr id="16445" name="Text Box 88">
              <a:extLst>
                <a:ext uri="{FF2B5EF4-FFF2-40B4-BE49-F238E27FC236}">
                  <a16:creationId xmlns:a16="http://schemas.microsoft.com/office/drawing/2014/main" id="{67F8E26C-BBFD-62AD-590D-0A0869B70E3C}"/>
                </a:ext>
              </a:extLst>
            </p:cNvPr>
            <p:cNvSpPr txBox="1">
              <a:spLocks noChangeArrowheads="1"/>
            </p:cNvSpPr>
            <p:nvPr/>
          </p:nvSpPr>
          <p:spPr bwMode="auto">
            <a:xfrm>
              <a:off x="435" y="19"/>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1</a:t>
              </a:r>
            </a:p>
          </p:txBody>
        </p:sp>
        <p:sp>
          <p:nvSpPr>
            <p:cNvPr id="16446" name="Text Box 89">
              <a:extLst>
                <a:ext uri="{FF2B5EF4-FFF2-40B4-BE49-F238E27FC236}">
                  <a16:creationId xmlns:a16="http://schemas.microsoft.com/office/drawing/2014/main" id="{7E1BEB1C-D04F-0336-4ECE-C55C2C5BFBAA}"/>
                </a:ext>
              </a:extLst>
            </p:cNvPr>
            <p:cNvSpPr txBox="1">
              <a:spLocks noChangeArrowheads="1"/>
            </p:cNvSpPr>
            <p:nvPr/>
          </p:nvSpPr>
          <p:spPr bwMode="auto">
            <a:xfrm>
              <a:off x="470" y="1066"/>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2</a:t>
              </a:r>
            </a:p>
          </p:txBody>
        </p:sp>
        <p:sp>
          <p:nvSpPr>
            <p:cNvPr id="16447" name="Text Box 90">
              <a:extLst>
                <a:ext uri="{FF2B5EF4-FFF2-40B4-BE49-F238E27FC236}">
                  <a16:creationId xmlns:a16="http://schemas.microsoft.com/office/drawing/2014/main" id="{D41426FD-73B6-A847-18FD-3899D1D5C9C4}"/>
                </a:ext>
              </a:extLst>
            </p:cNvPr>
            <p:cNvSpPr txBox="1">
              <a:spLocks noChangeArrowheads="1"/>
            </p:cNvSpPr>
            <p:nvPr/>
          </p:nvSpPr>
          <p:spPr bwMode="auto">
            <a:xfrm>
              <a:off x="882" y="20"/>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1</a:t>
              </a:r>
            </a:p>
          </p:txBody>
        </p:sp>
        <p:sp>
          <p:nvSpPr>
            <p:cNvPr id="16448" name="Text Box 91">
              <a:extLst>
                <a:ext uri="{FF2B5EF4-FFF2-40B4-BE49-F238E27FC236}">
                  <a16:creationId xmlns:a16="http://schemas.microsoft.com/office/drawing/2014/main" id="{86B7E1D6-BCEB-276D-4550-6D7D7DD6DED2}"/>
                </a:ext>
              </a:extLst>
            </p:cNvPr>
            <p:cNvSpPr txBox="1">
              <a:spLocks noChangeArrowheads="1"/>
            </p:cNvSpPr>
            <p:nvPr/>
          </p:nvSpPr>
          <p:spPr bwMode="auto">
            <a:xfrm>
              <a:off x="848" y="1053"/>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2</a:t>
              </a:r>
            </a:p>
          </p:txBody>
        </p:sp>
        <p:grpSp>
          <p:nvGrpSpPr>
            <p:cNvPr id="16449" name="Group 92">
              <a:extLst>
                <a:ext uri="{FF2B5EF4-FFF2-40B4-BE49-F238E27FC236}">
                  <a16:creationId xmlns:a16="http://schemas.microsoft.com/office/drawing/2014/main" id="{D6B3D2EA-5049-57CA-6A73-332935B9CB02}"/>
                </a:ext>
              </a:extLst>
            </p:cNvPr>
            <p:cNvGrpSpPr>
              <a:grpSpLocks/>
            </p:cNvGrpSpPr>
            <p:nvPr/>
          </p:nvGrpSpPr>
          <p:grpSpPr bwMode="auto">
            <a:xfrm rot="10607750" flipV="1">
              <a:off x="408" y="515"/>
              <a:ext cx="77" cy="432"/>
              <a:chOff x="0" y="0"/>
              <a:chExt cx="76" cy="394"/>
            </a:xfrm>
          </p:grpSpPr>
          <p:sp>
            <p:nvSpPr>
              <p:cNvPr id="16459" name="Arc 93">
                <a:extLst>
                  <a:ext uri="{FF2B5EF4-FFF2-40B4-BE49-F238E27FC236}">
                    <a16:creationId xmlns:a16="http://schemas.microsoft.com/office/drawing/2014/main" id="{F3BF33F4-C014-36C9-BB85-6AE1AD72C5F6}"/>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60" name="Arc 94">
                <a:extLst>
                  <a:ext uri="{FF2B5EF4-FFF2-40B4-BE49-F238E27FC236}">
                    <a16:creationId xmlns:a16="http://schemas.microsoft.com/office/drawing/2014/main" id="{199D1D69-1FE5-9877-C1E9-9C212C724697}"/>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61" name="Arc 95">
                <a:extLst>
                  <a:ext uri="{FF2B5EF4-FFF2-40B4-BE49-F238E27FC236}">
                    <a16:creationId xmlns:a16="http://schemas.microsoft.com/office/drawing/2014/main" id="{DA378F06-FAE7-A939-39AB-75C7CFDF8987}"/>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62" name="Arc 96">
                <a:extLst>
                  <a:ext uri="{FF2B5EF4-FFF2-40B4-BE49-F238E27FC236}">
                    <a16:creationId xmlns:a16="http://schemas.microsoft.com/office/drawing/2014/main" id="{67A92F58-CD16-7D31-E149-E06FA0974CCA}"/>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450" name="Line 97">
              <a:extLst>
                <a:ext uri="{FF2B5EF4-FFF2-40B4-BE49-F238E27FC236}">
                  <a16:creationId xmlns:a16="http://schemas.microsoft.com/office/drawing/2014/main" id="{ABD3512E-6034-7D33-3A50-34F9DAF42215}"/>
                </a:ext>
              </a:extLst>
            </p:cNvPr>
            <p:cNvSpPr>
              <a:spLocks noChangeShapeType="1"/>
            </p:cNvSpPr>
            <p:nvPr/>
          </p:nvSpPr>
          <p:spPr bwMode="auto">
            <a:xfrm rot="5400000">
              <a:off x="217" y="1116"/>
              <a:ext cx="3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51" name="Line 98">
              <a:extLst>
                <a:ext uri="{FF2B5EF4-FFF2-40B4-BE49-F238E27FC236}">
                  <a16:creationId xmlns:a16="http://schemas.microsoft.com/office/drawing/2014/main" id="{71119943-EF59-6F84-7B92-AE2C3CDC2005}"/>
                </a:ext>
              </a:extLst>
            </p:cNvPr>
            <p:cNvSpPr>
              <a:spLocks noChangeShapeType="1"/>
            </p:cNvSpPr>
            <p:nvPr/>
          </p:nvSpPr>
          <p:spPr bwMode="auto">
            <a:xfrm rot="5400000">
              <a:off x="198" y="293"/>
              <a:ext cx="4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6452" name="Group 99">
              <a:extLst>
                <a:ext uri="{FF2B5EF4-FFF2-40B4-BE49-F238E27FC236}">
                  <a16:creationId xmlns:a16="http://schemas.microsoft.com/office/drawing/2014/main" id="{0306863B-CA7C-FACE-8E28-77E0B87B95D3}"/>
                </a:ext>
              </a:extLst>
            </p:cNvPr>
            <p:cNvGrpSpPr>
              <a:grpSpLocks/>
            </p:cNvGrpSpPr>
            <p:nvPr/>
          </p:nvGrpSpPr>
          <p:grpSpPr bwMode="auto">
            <a:xfrm rot="10607750" flipV="1">
              <a:off x="836" y="503"/>
              <a:ext cx="77" cy="432"/>
              <a:chOff x="0" y="0"/>
              <a:chExt cx="76" cy="394"/>
            </a:xfrm>
          </p:grpSpPr>
          <p:sp>
            <p:nvSpPr>
              <p:cNvPr id="16455" name="Arc 100">
                <a:extLst>
                  <a:ext uri="{FF2B5EF4-FFF2-40B4-BE49-F238E27FC236}">
                    <a16:creationId xmlns:a16="http://schemas.microsoft.com/office/drawing/2014/main" id="{F31BE9F4-E887-5E3D-4990-23947887E146}"/>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56" name="Arc 101">
                <a:extLst>
                  <a:ext uri="{FF2B5EF4-FFF2-40B4-BE49-F238E27FC236}">
                    <a16:creationId xmlns:a16="http://schemas.microsoft.com/office/drawing/2014/main" id="{0C4CCA43-0A7C-D8ED-2B83-492954263F6C}"/>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57" name="Arc 102">
                <a:extLst>
                  <a:ext uri="{FF2B5EF4-FFF2-40B4-BE49-F238E27FC236}">
                    <a16:creationId xmlns:a16="http://schemas.microsoft.com/office/drawing/2014/main" id="{9AD5EB36-907A-D7D3-99EF-62FAB0A85EF4}"/>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6458" name="Arc 103">
                <a:extLst>
                  <a:ext uri="{FF2B5EF4-FFF2-40B4-BE49-F238E27FC236}">
                    <a16:creationId xmlns:a16="http://schemas.microsoft.com/office/drawing/2014/main" id="{2124D4E9-1C1A-7EE5-6104-8F3BE3C275E1}"/>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6453" name="Line 104">
              <a:extLst>
                <a:ext uri="{FF2B5EF4-FFF2-40B4-BE49-F238E27FC236}">
                  <a16:creationId xmlns:a16="http://schemas.microsoft.com/office/drawing/2014/main" id="{9C36594B-9E5C-ED42-D121-527AAE93D25F}"/>
                </a:ext>
              </a:extLst>
            </p:cNvPr>
            <p:cNvSpPr>
              <a:spLocks noChangeShapeType="1"/>
            </p:cNvSpPr>
            <p:nvPr/>
          </p:nvSpPr>
          <p:spPr bwMode="auto">
            <a:xfrm rot="5400000">
              <a:off x="645" y="1104"/>
              <a:ext cx="3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54" name="Line 105">
              <a:extLst>
                <a:ext uri="{FF2B5EF4-FFF2-40B4-BE49-F238E27FC236}">
                  <a16:creationId xmlns:a16="http://schemas.microsoft.com/office/drawing/2014/main" id="{0355299D-9877-5C13-D9EC-F505F40ABC1E}"/>
                </a:ext>
              </a:extLst>
            </p:cNvPr>
            <p:cNvSpPr>
              <a:spLocks noChangeShapeType="1"/>
            </p:cNvSpPr>
            <p:nvPr/>
          </p:nvSpPr>
          <p:spPr bwMode="auto">
            <a:xfrm rot="5400000">
              <a:off x="626" y="281"/>
              <a:ext cx="4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6403" name="Group 106">
            <a:extLst>
              <a:ext uri="{FF2B5EF4-FFF2-40B4-BE49-F238E27FC236}">
                <a16:creationId xmlns:a16="http://schemas.microsoft.com/office/drawing/2014/main" id="{BF170CAE-04B3-FB0D-9943-33024460C8ED}"/>
              </a:ext>
            </a:extLst>
          </p:cNvPr>
          <p:cNvGrpSpPr>
            <a:grpSpLocks/>
          </p:cNvGrpSpPr>
          <p:nvPr/>
        </p:nvGrpSpPr>
        <p:grpSpPr bwMode="auto">
          <a:xfrm>
            <a:off x="5689600" y="2646363"/>
            <a:ext cx="2522538" cy="1323975"/>
            <a:chOff x="0" y="0"/>
            <a:chExt cx="1589" cy="834"/>
          </a:xfrm>
        </p:grpSpPr>
        <p:sp>
          <p:nvSpPr>
            <p:cNvPr id="16427" name="Rectangle 107">
              <a:extLst>
                <a:ext uri="{FF2B5EF4-FFF2-40B4-BE49-F238E27FC236}">
                  <a16:creationId xmlns:a16="http://schemas.microsoft.com/office/drawing/2014/main" id="{A0DF597F-F345-83C1-1EF6-D788C2754A37}"/>
                </a:ext>
              </a:extLst>
            </p:cNvPr>
            <p:cNvSpPr>
              <a:spLocks noChangeArrowheads="1"/>
            </p:cNvSpPr>
            <p:nvPr/>
          </p:nvSpPr>
          <p:spPr bwMode="auto">
            <a:xfrm>
              <a:off x="0" y="0"/>
              <a:ext cx="1589" cy="834"/>
            </a:xfrm>
            <a:prstGeom prst="rect">
              <a:avLst/>
            </a:prstGeom>
            <a:solidFill>
              <a:srgbClr val="CCFFFF"/>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9" name="Oval 108">
              <a:extLst>
                <a:ext uri="{FF2B5EF4-FFF2-40B4-BE49-F238E27FC236}">
                  <a16:creationId xmlns:a16="http://schemas.microsoft.com/office/drawing/2014/main" id="{515E67DA-A7CA-6553-6969-386531AED4B8}"/>
                </a:ext>
              </a:extLst>
            </p:cNvPr>
            <p:cNvSpPr>
              <a:spLocks noChangeArrowheads="1"/>
            </p:cNvSpPr>
            <p:nvPr/>
          </p:nvSpPr>
          <p:spPr bwMode="auto">
            <a:xfrm>
              <a:off x="211" y="124"/>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0" name="Oval 109">
              <a:extLst>
                <a:ext uri="{FF2B5EF4-FFF2-40B4-BE49-F238E27FC236}">
                  <a16:creationId xmlns:a16="http://schemas.microsoft.com/office/drawing/2014/main" id="{E45CD1AD-C7D4-9940-21D1-A953A2D8CD54}"/>
                </a:ext>
              </a:extLst>
            </p:cNvPr>
            <p:cNvSpPr>
              <a:spLocks noChangeArrowheads="1"/>
            </p:cNvSpPr>
            <p:nvPr/>
          </p:nvSpPr>
          <p:spPr bwMode="auto">
            <a:xfrm>
              <a:off x="642" y="124"/>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1" name="Oval 110">
              <a:extLst>
                <a:ext uri="{FF2B5EF4-FFF2-40B4-BE49-F238E27FC236}">
                  <a16:creationId xmlns:a16="http://schemas.microsoft.com/office/drawing/2014/main" id="{A10E7C08-93D8-A13F-F677-FCB0170F1D35}"/>
                </a:ext>
              </a:extLst>
            </p:cNvPr>
            <p:cNvSpPr>
              <a:spLocks noChangeArrowheads="1"/>
            </p:cNvSpPr>
            <p:nvPr/>
          </p:nvSpPr>
          <p:spPr bwMode="auto">
            <a:xfrm>
              <a:off x="1073" y="124"/>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2" name="Oval 111">
              <a:extLst>
                <a:ext uri="{FF2B5EF4-FFF2-40B4-BE49-F238E27FC236}">
                  <a16:creationId xmlns:a16="http://schemas.microsoft.com/office/drawing/2014/main" id="{FD26F5BA-CB88-60ED-6F1D-F907950B7457}"/>
                </a:ext>
              </a:extLst>
            </p:cNvPr>
            <p:cNvSpPr>
              <a:spLocks noChangeArrowheads="1"/>
            </p:cNvSpPr>
            <p:nvPr/>
          </p:nvSpPr>
          <p:spPr bwMode="auto">
            <a:xfrm>
              <a:off x="1073" y="563"/>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3" name="Oval 112">
              <a:extLst>
                <a:ext uri="{FF2B5EF4-FFF2-40B4-BE49-F238E27FC236}">
                  <a16:creationId xmlns:a16="http://schemas.microsoft.com/office/drawing/2014/main" id="{CBA6F13E-3EF3-9D7F-D5B0-1AFEF1F448CD}"/>
                </a:ext>
              </a:extLst>
            </p:cNvPr>
            <p:cNvSpPr>
              <a:spLocks noChangeArrowheads="1"/>
            </p:cNvSpPr>
            <p:nvPr/>
          </p:nvSpPr>
          <p:spPr bwMode="auto">
            <a:xfrm>
              <a:off x="642" y="563"/>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33" name="Oval 113">
              <a:extLst>
                <a:ext uri="{FF2B5EF4-FFF2-40B4-BE49-F238E27FC236}">
                  <a16:creationId xmlns:a16="http://schemas.microsoft.com/office/drawing/2014/main" id="{14496FCA-2F33-334D-BAF3-07EC4C17F0C2}"/>
                </a:ext>
              </a:extLst>
            </p:cNvPr>
            <p:cNvSpPr>
              <a:spLocks noChangeArrowheads="1"/>
            </p:cNvSpPr>
            <p:nvPr/>
          </p:nvSpPr>
          <p:spPr bwMode="auto">
            <a:xfrm>
              <a:off x="211" y="563"/>
              <a:ext cx="155" cy="155"/>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16434" name="Text Box 114">
              <a:extLst>
                <a:ext uri="{FF2B5EF4-FFF2-40B4-BE49-F238E27FC236}">
                  <a16:creationId xmlns:a16="http://schemas.microsoft.com/office/drawing/2014/main" id="{58F24272-78F2-14B7-35D3-2D079AA11993}"/>
                </a:ext>
              </a:extLst>
            </p:cNvPr>
            <p:cNvSpPr txBox="1">
              <a:spLocks noChangeArrowheads="1"/>
            </p:cNvSpPr>
            <p:nvPr/>
          </p:nvSpPr>
          <p:spPr bwMode="auto">
            <a:xfrm>
              <a:off x="370" y="45"/>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1</a:t>
              </a:r>
            </a:p>
          </p:txBody>
        </p:sp>
        <p:sp>
          <p:nvSpPr>
            <p:cNvPr id="16435" name="Text Box 115">
              <a:extLst>
                <a:ext uri="{FF2B5EF4-FFF2-40B4-BE49-F238E27FC236}">
                  <a16:creationId xmlns:a16="http://schemas.microsoft.com/office/drawing/2014/main" id="{2FD9C9CB-0DDD-8501-0174-010BE2577EC0}"/>
                </a:ext>
              </a:extLst>
            </p:cNvPr>
            <p:cNvSpPr txBox="1">
              <a:spLocks noChangeArrowheads="1"/>
            </p:cNvSpPr>
            <p:nvPr/>
          </p:nvSpPr>
          <p:spPr bwMode="auto">
            <a:xfrm>
              <a:off x="780" y="44"/>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V</a:t>
              </a:r>
              <a:r>
                <a:rPr lang="en-US" altLang="zh-CN" sz="2200" baseline="-25000">
                  <a:latin typeface="Times New Roman" panose="02020603050405020304" pitchFamily="18" charset="0"/>
                </a:rPr>
                <a:t>1</a:t>
              </a:r>
            </a:p>
          </p:txBody>
        </p:sp>
        <p:sp>
          <p:nvSpPr>
            <p:cNvPr id="16436" name="Text Box 116">
              <a:extLst>
                <a:ext uri="{FF2B5EF4-FFF2-40B4-BE49-F238E27FC236}">
                  <a16:creationId xmlns:a16="http://schemas.microsoft.com/office/drawing/2014/main" id="{2323A963-49F3-01CE-2805-020D3ABC9F77}"/>
                </a:ext>
              </a:extLst>
            </p:cNvPr>
            <p:cNvSpPr txBox="1">
              <a:spLocks noChangeArrowheads="1"/>
            </p:cNvSpPr>
            <p:nvPr/>
          </p:nvSpPr>
          <p:spPr bwMode="auto">
            <a:xfrm>
              <a:off x="1189" y="23"/>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W</a:t>
              </a:r>
              <a:r>
                <a:rPr lang="en-US" altLang="zh-CN" sz="2200" baseline="-25000">
                  <a:latin typeface="Times New Roman" panose="02020603050405020304" pitchFamily="18" charset="0"/>
                </a:rPr>
                <a:t>1</a:t>
              </a:r>
            </a:p>
          </p:txBody>
        </p:sp>
        <p:sp>
          <p:nvSpPr>
            <p:cNvPr id="16437" name="Text Box 117">
              <a:extLst>
                <a:ext uri="{FF2B5EF4-FFF2-40B4-BE49-F238E27FC236}">
                  <a16:creationId xmlns:a16="http://schemas.microsoft.com/office/drawing/2014/main" id="{28D03391-2E1E-9A84-039C-EA293C433A95}"/>
                </a:ext>
              </a:extLst>
            </p:cNvPr>
            <p:cNvSpPr txBox="1">
              <a:spLocks noChangeArrowheads="1"/>
            </p:cNvSpPr>
            <p:nvPr/>
          </p:nvSpPr>
          <p:spPr bwMode="auto">
            <a:xfrm>
              <a:off x="346" y="355"/>
              <a:ext cx="35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ea typeface="黑体" panose="02010609060101010101" pitchFamily="49" charset="-122"/>
                </a:rPr>
                <a:t>W</a:t>
              </a:r>
              <a:r>
                <a:rPr lang="en-US" altLang="zh-CN" sz="2200" baseline="-25000">
                  <a:latin typeface="Times New Roman" panose="02020603050405020304" pitchFamily="18" charset="0"/>
                  <a:ea typeface="黑体" panose="02010609060101010101" pitchFamily="49" charset="-122"/>
                </a:rPr>
                <a:t>2</a:t>
              </a:r>
            </a:p>
          </p:txBody>
        </p:sp>
        <p:sp>
          <p:nvSpPr>
            <p:cNvPr id="16438" name="Text Box 118">
              <a:extLst>
                <a:ext uri="{FF2B5EF4-FFF2-40B4-BE49-F238E27FC236}">
                  <a16:creationId xmlns:a16="http://schemas.microsoft.com/office/drawing/2014/main" id="{B4B21D72-CC05-BB4E-D165-B9047F1E4419}"/>
                </a:ext>
              </a:extLst>
            </p:cNvPr>
            <p:cNvSpPr txBox="1">
              <a:spLocks noChangeArrowheads="1"/>
            </p:cNvSpPr>
            <p:nvPr/>
          </p:nvSpPr>
          <p:spPr bwMode="auto">
            <a:xfrm>
              <a:off x="793" y="366"/>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rPr>
                <a:t>U</a:t>
              </a:r>
              <a:r>
                <a:rPr lang="en-US" altLang="zh-CN" sz="2200" baseline="-25000">
                  <a:latin typeface="Times New Roman" panose="02020603050405020304" pitchFamily="18" charset="0"/>
                </a:rPr>
                <a:t>2</a:t>
              </a:r>
            </a:p>
          </p:txBody>
        </p:sp>
        <p:sp>
          <p:nvSpPr>
            <p:cNvPr id="16439" name="Text Box 119">
              <a:extLst>
                <a:ext uri="{FF2B5EF4-FFF2-40B4-BE49-F238E27FC236}">
                  <a16:creationId xmlns:a16="http://schemas.microsoft.com/office/drawing/2014/main" id="{2CED6CB0-4AD1-EFF1-C489-FDB32A7B2BA0}"/>
                </a:ext>
              </a:extLst>
            </p:cNvPr>
            <p:cNvSpPr txBox="1">
              <a:spLocks noChangeArrowheads="1"/>
            </p:cNvSpPr>
            <p:nvPr/>
          </p:nvSpPr>
          <p:spPr bwMode="auto">
            <a:xfrm>
              <a:off x="1269" y="354"/>
              <a:ext cx="30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200">
                  <a:latin typeface="Times New Roman" panose="02020603050405020304" pitchFamily="18" charset="0"/>
                  <a:ea typeface="黑体" panose="02010609060101010101" pitchFamily="49" charset="-122"/>
                </a:rPr>
                <a:t>V</a:t>
              </a:r>
              <a:r>
                <a:rPr lang="en-US" altLang="zh-CN" sz="2200" baseline="-25000">
                  <a:latin typeface="Times New Roman" panose="02020603050405020304" pitchFamily="18" charset="0"/>
                  <a:ea typeface="黑体" panose="02010609060101010101" pitchFamily="49" charset="-122"/>
                </a:rPr>
                <a:t>2</a:t>
              </a:r>
            </a:p>
          </p:txBody>
        </p:sp>
      </p:grpSp>
      <p:sp>
        <p:nvSpPr>
          <p:cNvPr id="16503" name="Line 120">
            <a:extLst>
              <a:ext uri="{FF2B5EF4-FFF2-40B4-BE49-F238E27FC236}">
                <a16:creationId xmlns:a16="http://schemas.microsoft.com/office/drawing/2014/main" id="{BA4C7D41-AE7C-35DD-B7B5-F4DA9B3473FF}"/>
              </a:ext>
            </a:extLst>
          </p:cNvPr>
          <p:cNvSpPr>
            <a:spLocks noChangeShapeType="1"/>
          </p:cNvSpPr>
          <p:nvPr/>
        </p:nvSpPr>
        <p:spPr bwMode="auto">
          <a:xfrm flipV="1">
            <a:off x="6145213" y="2400300"/>
            <a:ext cx="0" cy="4413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04" name="Line 121">
            <a:extLst>
              <a:ext uri="{FF2B5EF4-FFF2-40B4-BE49-F238E27FC236}">
                <a16:creationId xmlns:a16="http://schemas.microsoft.com/office/drawing/2014/main" id="{E9D049BB-C502-7618-D6B5-E18A2A8B580F}"/>
              </a:ext>
            </a:extLst>
          </p:cNvPr>
          <p:cNvSpPr>
            <a:spLocks noChangeShapeType="1"/>
          </p:cNvSpPr>
          <p:nvPr/>
        </p:nvSpPr>
        <p:spPr bwMode="auto">
          <a:xfrm flipH="1" flipV="1">
            <a:off x="6832600" y="2365375"/>
            <a:ext cx="1588" cy="476250"/>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05" name="Line 122">
            <a:extLst>
              <a:ext uri="{FF2B5EF4-FFF2-40B4-BE49-F238E27FC236}">
                <a16:creationId xmlns:a16="http://schemas.microsoft.com/office/drawing/2014/main" id="{DA174FF4-58BD-2BE3-AEA4-A0659EBCC5B9}"/>
              </a:ext>
            </a:extLst>
          </p:cNvPr>
          <p:cNvSpPr>
            <a:spLocks noChangeShapeType="1"/>
          </p:cNvSpPr>
          <p:nvPr/>
        </p:nvSpPr>
        <p:spPr bwMode="auto">
          <a:xfrm flipV="1">
            <a:off x="7521575" y="2400300"/>
            <a:ext cx="0" cy="4413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06" name="Line 123">
            <a:extLst>
              <a:ext uri="{FF2B5EF4-FFF2-40B4-BE49-F238E27FC236}">
                <a16:creationId xmlns:a16="http://schemas.microsoft.com/office/drawing/2014/main" id="{6B71E89D-937D-13BF-69B0-0D5767D86569}"/>
              </a:ext>
            </a:extLst>
          </p:cNvPr>
          <p:cNvSpPr>
            <a:spLocks noChangeShapeType="1"/>
          </p:cNvSpPr>
          <p:nvPr/>
        </p:nvSpPr>
        <p:spPr bwMode="auto">
          <a:xfrm>
            <a:off x="6156325" y="3095625"/>
            <a:ext cx="0" cy="4413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07" name="Line 124">
            <a:extLst>
              <a:ext uri="{FF2B5EF4-FFF2-40B4-BE49-F238E27FC236}">
                <a16:creationId xmlns:a16="http://schemas.microsoft.com/office/drawing/2014/main" id="{8F61C18D-3D94-4A75-F8EC-2C20CBACF4D6}"/>
              </a:ext>
            </a:extLst>
          </p:cNvPr>
          <p:cNvSpPr>
            <a:spLocks noChangeShapeType="1"/>
          </p:cNvSpPr>
          <p:nvPr/>
        </p:nvSpPr>
        <p:spPr bwMode="auto">
          <a:xfrm flipH="1" flipV="1">
            <a:off x="6845300" y="3094038"/>
            <a:ext cx="0" cy="44132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08" name="Line 125">
            <a:extLst>
              <a:ext uri="{FF2B5EF4-FFF2-40B4-BE49-F238E27FC236}">
                <a16:creationId xmlns:a16="http://schemas.microsoft.com/office/drawing/2014/main" id="{CC65CB18-6213-964E-76FE-1D6892E00181}"/>
              </a:ext>
            </a:extLst>
          </p:cNvPr>
          <p:cNvSpPr>
            <a:spLocks noChangeShapeType="1"/>
          </p:cNvSpPr>
          <p:nvPr/>
        </p:nvSpPr>
        <p:spPr bwMode="auto">
          <a:xfrm>
            <a:off x="7532688" y="3114675"/>
            <a:ext cx="0" cy="439738"/>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09" name="Line 126">
            <a:extLst>
              <a:ext uri="{FF2B5EF4-FFF2-40B4-BE49-F238E27FC236}">
                <a16:creationId xmlns:a16="http://schemas.microsoft.com/office/drawing/2014/main" id="{D761B4C9-A160-0090-C3D1-B11F8783B394}"/>
              </a:ext>
            </a:extLst>
          </p:cNvPr>
          <p:cNvSpPr>
            <a:spLocks noChangeShapeType="1"/>
          </p:cNvSpPr>
          <p:nvPr/>
        </p:nvSpPr>
        <p:spPr bwMode="auto">
          <a:xfrm flipH="1">
            <a:off x="6326188" y="4489450"/>
            <a:ext cx="665162" cy="1755775"/>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10" name="Line 127">
            <a:extLst>
              <a:ext uri="{FF2B5EF4-FFF2-40B4-BE49-F238E27FC236}">
                <a16:creationId xmlns:a16="http://schemas.microsoft.com/office/drawing/2014/main" id="{32AF32CB-E34F-DA4C-5ADF-0F8F9440AFDE}"/>
              </a:ext>
            </a:extLst>
          </p:cNvPr>
          <p:cNvSpPr>
            <a:spLocks noChangeShapeType="1"/>
          </p:cNvSpPr>
          <p:nvPr/>
        </p:nvSpPr>
        <p:spPr bwMode="auto">
          <a:xfrm flipH="1">
            <a:off x="5686425" y="4476750"/>
            <a:ext cx="652463" cy="1746250"/>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11" name="Line 128">
            <a:extLst>
              <a:ext uri="{FF2B5EF4-FFF2-40B4-BE49-F238E27FC236}">
                <a16:creationId xmlns:a16="http://schemas.microsoft.com/office/drawing/2014/main" id="{8B3C0E8F-05BD-577C-8201-09C16507C4A5}"/>
              </a:ext>
            </a:extLst>
          </p:cNvPr>
          <p:cNvSpPr>
            <a:spLocks noChangeShapeType="1"/>
          </p:cNvSpPr>
          <p:nvPr/>
        </p:nvSpPr>
        <p:spPr bwMode="auto">
          <a:xfrm flipH="1">
            <a:off x="5121275" y="4519613"/>
            <a:ext cx="563563" cy="0"/>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12" name="Line 129">
            <a:extLst>
              <a:ext uri="{FF2B5EF4-FFF2-40B4-BE49-F238E27FC236}">
                <a16:creationId xmlns:a16="http://schemas.microsoft.com/office/drawing/2014/main" id="{77C49377-997A-E304-7D4C-5CA70D92CAA7}"/>
              </a:ext>
            </a:extLst>
          </p:cNvPr>
          <p:cNvSpPr>
            <a:spLocks noChangeShapeType="1"/>
          </p:cNvSpPr>
          <p:nvPr/>
        </p:nvSpPr>
        <p:spPr bwMode="auto">
          <a:xfrm flipH="1">
            <a:off x="5132388" y="4503738"/>
            <a:ext cx="7937" cy="1720850"/>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13" name="Line 130">
            <a:extLst>
              <a:ext uri="{FF2B5EF4-FFF2-40B4-BE49-F238E27FC236}">
                <a16:creationId xmlns:a16="http://schemas.microsoft.com/office/drawing/2014/main" id="{6A5FCA34-D561-4235-3260-B5128171DFF7}"/>
              </a:ext>
            </a:extLst>
          </p:cNvPr>
          <p:cNvSpPr>
            <a:spLocks noChangeShapeType="1"/>
          </p:cNvSpPr>
          <p:nvPr/>
        </p:nvSpPr>
        <p:spPr bwMode="auto">
          <a:xfrm>
            <a:off x="5138738" y="6211888"/>
            <a:ext cx="1870075" cy="0"/>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14" name="Line 131">
            <a:extLst>
              <a:ext uri="{FF2B5EF4-FFF2-40B4-BE49-F238E27FC236}">
                <a16:creationId xmlns:a16="http://schemas.microsoft.com/office/drawing/2014/main" id="{3D674162-BE27-4B8D-60F6-D0B83C82D32F}"/>
              </a:ext>
            </a:extLst>
          </p:cNvPr>
          <p:cNvSpPr>
            <a:spLocks noChangeShapeType="1"/>
          </p:cNvSpPr>
          <p:nvPr/>
        </p:nvSpPr>
        <p:spPr bwMode="auto">
          <a:xfrm flipV="1">
            <a:off x="6962775" y="6018213"/>
            <a:ext cx="0" cy="211137"/>
          </a:xfrm>
          <a:prstGeom prst="line">
            <a:avLst/>
          </a:prstGeom>
          <a:noFill/>
          <a:ln w="38100">
            <a:solidFill>
              <a:srgbClr val="CC00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515" name="AutoShape 132">
            <a:extLst>
              <a:ext uri="{FF2B5EF4-FFF2-40B4-BE49-F238E27FC236}">
                <a16:creationId xmlns:a16="http://schemas.microsoft.com/office/drawing/2014/main" id="{11293C64-1C2C-7783-AD76-C719447D3774}"/>
              </a:ext>
            </a:extLst>
          </p:cNvPr>
          <p:cNvSpPr>
            <a:spLocks noChangeArrowheads="1"/>
          </p:cNvSpPr>
          <p:nvPr/>
        </p:nvSpPr>
        <p:spPr bwMode="auto">
          <a:xfrm>
            <a:off x="479425" y="1528763"/>
            <a:ext cx="1169988" cy="741362"/>
          </a:xfrm>
          <a:prstGeom prst="wedgeRoundRectCallout">
            <a:avLst>
              <a:gd name="adj1" fmla="val 47370"/>
              <a:gd name="adj2" fmla="val 113139"/>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定子绕组</a:t>
            </a:r>
          </a:p>
          <a:p>
            <a:pPr algn="ctr">
              <a:spcBef>
                <a:spcPct val="0"/>
              </a:spcBef>
              <a:buFontTx/>
              <a:buNone/>
            </a:pPr>
            <a:r>
              <a:rPr lang="zh-CN" altLang="en-US" sz="2000">
                <a:latin typeface="Times New Roman" panose="02020603050405020304" pitchFamily="18" charset="0"/>
              </a:rPr>
              <a:t>星形联结</a:t>
            </a:r>
          </a:p>
        </p:txBody>
      </p:sp>
      <p:sp>
        <p:nvSpPr>
          <p:cNvPr id="16516" name="AutoShape 133">
            <a:extLst>
              <a:ext uri="{FF2B5EF4-FFF2-40B4-BE49-F238E27FC236}">
                <a16:creationId xmlns:a16="http://schemas.microsoft.com/office/drawing/2014/main" id="{0360384D-4885-1EE8-9F35-50AF55BA2B3F}"/>
              </a:ext>
            </a:extLst>
          </p:cNvPr>
          <p:cNvSpPr>
            <a:spLocks noChangeArrowheads="1"/>
          </p:cNvSpPr>
          <p:nvPr/>
        </p:nvSpPr>
        <p:spPr bwMode="auto">
          <a:xfrm>
            <a:off x="6899275" y="1411288"/>
            <a:ext cx="1398588" cy="841375"/>
          </a:xfrm>
          <a:prstGeom prst="wedgeRoundRectCallout">
            <a:avLst>
              <a:gd name="adj1" fmla="val -48088"/>
              <a:gd name="adj2" fmla="val 94097"/>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定子绕组</a:t>
            </a:r>
          </a:p>
          <a:p>
            <a:pPr algn="ctr">
              <a:spcBef>
                <a:spcPct val="0"/>
              </a:spcBef>
              <a:buFontTx/>
              <a:buNone/>
            </a:pPr>
            <a:r>
              <a:rPr lang="zh-CN" altLang="en-US" sz="2000">
                <a:latin typeface="Times New Roman" panose="02020603050405020304" pitchFamily="18" charset="0"/>
              </a:rPr>
              <a:t>三角形联结</a:t>
            </a:r>
          </a:p>
        </p:txBody>
      </p:sp>
      <p:sp>
        <p:nvSpPr>
          <p:cNvPr id="16517" name="AutoShape 134">
            <a:extLst>
              <a:ext uri="{FF2B5EF4-FFF2-40B4-BE49-F238E27FC236}">
                <a16:creationId xmlns:a16="http://schemas.microsoft.com/office/drawing/2014/main" id="{6FC8F0D1-680B-EDF7-7DB4-C89277102B26}"/>
              </a:ext>
            </a:extLst>
          </p:cNvPr>
          <p:cNvSpPr>
            <a:spLocks noChangeArrowheads="1"/>
          </p:cNvSpPr>
          <p:nvPr/>
        </p:nvSpPr>
        <p:spPr bwMode="auto">
          <a:xfrm>
            <a:off x="3573463" y="3130550"/>
            <a:ext cx="785812" cy="392113"/>
          </a:xfrm>
          <a:prstGeom prst="wedgeRoundRectCallout">
            <a:avLst>
              <a:gd name="adj1" fmla="val -83333"/>
              <a:gd name="adj2" fmla="val 67667"/>
              <a:gd name="adj3" fmla="val 16667"/>
            </a:avLst>
          </a:prstGeom>
          <a:solidFill>
            <a:srgbClr val="99FFCC"/>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端子</a:t>
            </a:r>
            <a:endParaRPr lang="zh-CN" altLang="en-US" sz="2000" i="1">
              <a:latin typeface="Times New Roman" panose="02020603050405020304" pitchFamily="18" charset="0"/>
            </a:endParaRPr>
          </a:p>
        </p:txBody>
      </p:sp>
      <p:sp>
        <p:nvSpPr>
          <p:cNvPr id="16518" name="Line 135">
            <a:extLst>
              <a:ext uri="{FF2B5EF4-FFF2-40B4-BE49-F238E27FC236}">
                <a16:creationId xmlns:a16="http://schemas.microsoft.com/office/drawing/2014/main" id="{865BEBC7-526B-6036-195D-88AC8A89903B}"/>
              </a:ext>
            </a:extLst>
          </p:cNvPr>
          <p:cNvSpPr>
            <a:spLocks noChangeShapeType="1"/>
          </p:cNvSpPr>
          <p:nvPr/>
        </p:nvSpPr>
        <p:spPr bwMode="auto">
          <a:xfrm>
            <a:off x="1203325" y="6261100"/>
            <a:ext cx="1333500"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ox(in)">
                                      <p:cBhvr>
                                        <p:cTn id="7" dur="500"/>
                                        <p:tgtEl>
                                          <p:spTgt spid="29"/>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165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7" presetClass="entr" presetSubtype="8" fill="hold" nodeType="clickEffect">
                                  <p:stCondLst>
                                    <p:cond delay="0"/>
                                  </p:stCondLst>
                                  <p:childTnLst>
                                    <p:set>
                                      <p:cBhvr>
                                        <p:cTn id="14" dur="1" fill="hold">
                                          <p:stCondLst>
                                            <p:cond delay="0"/>
                                          </p:stCondLst>
                                        </p:cTn>
                                        <p:tgtEl>
                                          <p:spTgt spid="16428"/>
                                        </p:tgtEl>
                                        <p:attrNameLst>
                                          <p:attrName>style.visibility</p:attrName>
                                        </p:attrNameLst>
                                      </p:cBhvr>
                                      <p:to>
                                        <p:strVal val="visible"/>
                                      </p:to>
                                    </p:set>
                                    <p:anim calcmode="lin" valueType="num">
                                      <p:cBhvr>
                                        <p:cTn id="15" dur="500" fill="hold"/>
                                        <p:tgtEl>
                                          <p:spTgt spid="16428"/>
                                        </p:tgtEl>
                                        <p:attrNameLst>
                                          <p:attrName>ppt_x</p:attrName>
                                        </p:attrNameLst>
                                      </p:cBhvr>
                                      <p:tavLst>
                                        <p:tav tm="0">
                                          <p:val>
                                            <p:strVal val="#ppt_x-#ppt_w/2"/>
                                          </p:val>
                                        </p:tav>
                                        <p:tav tm="100000">
                                          <p:val>
                                            <p:strVal val="#ppt_x"/>
                                          </p:val>
                                        </p:tav>
                                      </p:tavLst>
                                    </p:anim>
                                    <p:anim calcmode="lin" valueType="num">
                                      <p:cBhvr>
                                        <p:cTn id="16" dur="500" fill="hold"/>
                                        <p:tgtEl>
                                          <p:spTgt spid="16428"/>
                                        </p:tgtEl>
                                        <p:attrNameLst>
                                          <p:attrName>ppt_y</p:attrName>
                                        </p:attrNameLst>
                                      </p:cBhvr>
                                      <p:tavLst>
                                        <p:tav tm="0">
                                          <p:val>
                                            <p:strVal val="#ppt_y"/>
                                          </p:val>
                                        </p:tav>
                                        <p:tav tm="100000">
                                          <p:val>
                                            <p:strVal val="#ppt_y"/>
                                          </p:val>
                                        </p:tav>
                                      </p:tavLst>
                                    </p:anim>
                                    <p:anim calcmode="lin" valueType="num">
                                      <p:cBhvr>
                                        <p:cTn id="17" dur="500" fill="hold"/>
                                        <p:tgtEl>
                                          <p:spTgt spid="16428"/>
                                        </p:tgtEl>
                                        <p:attrNameLst>
                                          <p:attrName>ppt_w</p:attrName>
                                        </p:attrNameLst>
                                      </p:cBhvr>
                                      <p:tavLst>
                                        <p:tav tm="0">
                                          <p:val>
                                            <p:fltVal val="0"/>
                                          </p:val>
                                        </p:tav>
                                        <p:tav tm="100000">
                                          <p:val>
                                            <p:strVal val="#ppt_w"/>
                                          </p:val>
                                        </p:tav>
                                      </p:tavLst>
                                    </p:anim>
                                    <p:anim calcmode="lin" valueType="num">
                                      <p:cBhvr>
                                        <p:cTn id="18" dur="500" fill="hold"/>
                                        <p:tgtEl>
                                          <p:spTgt spid="16428"/>
                                        </p:tgtEl>
                                        <p:attrNameLst>
                                          <p:attrName>ppt_h</p:attrName>
                                        </p:attrNameLst>
                                      </p:cBhvr>
                                      <p:tavLst>
                                        <p:tav tm="0">
                                          <p:val>
                                            <p:strVal val="#ppt_h"/>
                                          </p:val>
                                        </p:tav>
                                        <p:tav tm="100000">
                                          <p:val>
                                            <p:strVal val="#ppt_h"/>
                                          </p:val>
                                        </p:tav>
                                      </p:tavLst>
                                    </p:anim>
                                  </p:childTnLst>
                                </p:cTn>
                              </p:par>
                            </p:childTnLst>
                          </p:cTn>
                        </p:par>
                        <p:par>
                          <p:cTn id="19" fill="hold" nodeType="afterGroup">
                            <p:stCondLst>
                              <p:cond delay="500"/>
                            </p:stCondLst>
                            <p:childTnLst>
                              <p:par>
                                <p:cTn id="20" presetID="17" presetClass="entr" presetSubtype="8" fill="hold" nodeType="afterEffect">
                                  <p:stCondLst>
                                    <p:cond delay="0"/>
                                  </p:stCondLst>
                                  <p:childTnLst>
                                    <p:set>
                                      <p:cBhvr>
                                        <p:cTn id="21" dur="1" fill="hold">
                                          <p:stCondLst>
                                            <p:cond delay="0"/>
                                          </p:stCondLst>
                                        </p:cTn>
                                        <p:tgtEl>
                                          <p:spTgt spid="16429"/>
                                        </p:tgtEl>
                                        <p:attrNameLst>
                                          <p:attrName>style.visibility</p:attrName>
                                        </p:attrNameLst>
                                      </p:cBhvr>
                                      <p:to>
                                        <p:strVal val="visible"/>
                                      </p:to>
                                    </p:set>
                                    <p:anim calcmode="lin" valueType="num">
                                      <p:cBhvr>
                                        <p:cTn id="22" dur="500" fill="hold"/>
                                        <p:tgtEl>
                                          <p:spTgt spid="16429"/>
                                        </p:tgtEl>
                                        <p:attrNameLst>
                                          <p:attrName>ppt_x</p:attrName>
                                        </p:attrNameLst>
                                      </p:cBhvr>
                                      <p:tavLst>
                                        <p:tav tm="0">
                                          <p:val>
                                            <p:strVal val="#ppt_x-#ppt_w/2"/>
                                          </p:val>
                                        </p:tav>
                                        <p:tav tm="100000">
                                          <p:val>
                                            <p:strVal val="#ppt_x"/>
                                          </p:val>
                                        </p:tav>
                                      </p:tavLst>
                                    </p:anim>
                                    <p:anim calcmode="lin" valueType="num">
                                      <p:cBhvr>
                                        <p:cTn id="23" dur="500" fill="hold"/>
                                        <p:tgtEl>
                                          <p:spTgt spid="16429"/>
                                        </p:tgtEl>
                                        <p:attrNameLst>
                                          <p:attrName>ppt_y</p:attrName>
                                        </p:attrNameLst>
                                      </p:cBhvr>
                                      <p:tavLst>
                                        <p:tav tm="0">
                                          <p:val>
                                            <p:strVal val="#ppt_y"/>
                                          </p:val>
                                        </p:tav>
                                        <p:tav tm="100000">
                                          <p:val>
                                            <p:strVal val="#ppt_y"/>
                                          </p:val>
                                        </p:tav>
                                      </p:tavLst>
                                    </p:anim>
                                    <p:anim calcmode="lin" valueType="num">
                                      <p:cBhvr>
                                        <p:cTn id="24" dur="500" fill="hold"/>
                                        <p:tgtEl>
                                          <p:spTgt spid="16429"/>
                                        </p:tgtEl>
                                        <p:attrNameLst>
                                          <p:attrName>ppt_w</p:attrName>
                                        </p:attrNameLst>
                                      </p:cBhvr>
                                      <p:tavLst>
                                        <p:tav tm="0">
                                          <p:val>
                                            <p:fltVal val="0"/>
                                          </p:val>
                                        </p:tav>
                                        <p:tav tm="100000">
                                          <p:val>
                                            <p:strVal val="#ppt_w"/>
                                          </p:val>
                                        </p:tav>
                                      </p:tavLst>
                                    </p:anim>
                                    <p:anim calcmode="lin" valueType="num">
                                      <p:cBhvr>
                                        <p:cTn id="25" dur="500" fill="hold"/>
                                        <p:tgtEl>
                                          <p:spTgt spid="16429"/>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1000"/>
                            </p:stCondLst>
                            <p:childTnLst>
                              <p:par>
                                <p:cTn id="27" presetID="17" presetClass="entr" presetSubtype="4" fill="hold" nodeType="afterEffect">
                                  <p:stCondLst>
                                    <p:cond delay="0"/>
                                  </p:stCondLst>
                                  <p:childTnLst>
                                    <p:set>
                                      <p:cBhvr>
                                        <p:cTn id="28" dur="1" fill="hold">
                                          <p:stCondLst>
                                            <p:cond delay="0"/>
                                          </p:stCondLst>
                                        </p:cTn>
                                        <p:tgtEl>
                                          <p:spTgt spid="16430"/>
                                        </p:tgtEl>
                                        <p:attrNameLst>
                                          <p:attrName>style.visibility</p:attrName>
                                        </p:attrNameLst>
                                      </p:cBhvr>
                                      <p:to>
                                        <p:strVal val="visible"/>
                                      </p:to>
                                    </p:set>
                                    <p:anim calcmode="lin" valueType="num">
                                      <p:cBhvr>
                                        <p:cTn id="29" dur="500" fill="hold"/>
                                        <p:tgtEl>
                                          <p:spTgt spid="16430"/>
                                        </p:tgtEl>
                                        <p:attrNameLst>
                                          <p:attrName>ppt_x</p:attrName>
                                        </p:attrNameLst>
                                      </p:cBhvr>
                                      <p:tavLst>
                                        <p:tav tm="0">
                                          <p:val>
                                            <p:strVal val="#ppt_x"/>
                                          </p:val>
                                        </p:tav>
                                        <p:tav tm="100000">
                                          <p:val>
                                            <p:strVal val="#ppt_x"/>
                                          </p:val>
                                        </p:tav>
                                      </p:tavLst>
                                    </p:anim>
                                    <p:anim calcmode="lin" valueType="num">
                                      <p:cBhvr>
                                        <p:cTn id="30" dur="500" fill="hold"/>
                                        <p:tgtEl>
                                          <p:spTgt spid="16430"/>
                                        </p:tgtEl>
                                        <p:attrNameLst>
                                          <p:attrName>ppt_y</p:attrName>
                                        </p:attrNameLst>
                                      </p:cBhvr>
                                      <p:tavLst>
                                        <p:tav tm="0">
                                          <p:val>
                                            <p:strVal val="#ppt_y+#ppt_h/2"/>
                                          </p:val>
                                        </p:tav>
                                        <p:tav tm="100000">
                                          <p:val>
                                            <p:strVal val="#ppt_y"/>
                                          </p:val>
                                        </p:tav>
                                      </p:tavLst>
                                    </p:anim>
                                    <p:anim calcmode="lin" valueType="num">
                                      <p:cBhvr>
                                        <p:cTn id="31" dur="500" fill="hold"/>
                                        <p:tgtEl>
                                          <p:spTgt spid="16430"/>
                                        </p:tgtEl>
                                        <p:attrNameLst>
                                          <p:attrName>ppt_w</p:attrName>
                                        </p:attrNameLst>
                                      </p:cBhvr>
                                      <p:tavLst>
                                        <p:tav tm="0">
                                          <p:val>
                                            <p:strVal val="#ppt_w"/>
                                          </p:val>
                                        </p:tav>
                                        <p:tav tm="100000">
                                          <p:val>
                                            <p:strVal val="#ppt_w"/>
                                          </p:val>
                                        </p:tav>
                                      </p:tavLst>
                                    </p:anim>
                                    <p:anim calcmode="lin" valueType="num">
                                      <p:cBhvr>
                                        <p:cTn id="32" dur="500" fill="hold"/>
                                        <p:tgtEl>
                                          <p:spTgt spid="16430"/>
                                        </p:tgtEl>
                                        <p:attrNameLst>
                                          <p:attrName>ppt_h</p:attrName>
                                        </p:attrNameLst>
                                      </p:cBhvr>
                                      <p:tavLst>
                                        <p:tav tm="0">
                                          <p:val>
                                            <p:fltVal val="0"/>
                                          </p:val>
                                        </p:tav>
                                        <p:tav tm="100000">
                                          <p:val>
                                            <p:strVal val="#ppt_h"/>
                                          </p:val>
                                        </p:tav>
                                      </p:tavLst>
                                    </p:anim>
                                  </p:childTnLst>
                                </p:cTn>
                              </p:par>
                            </p:childTnLst>
                          </p:cTn>
                        </p:par>
                        <p:par>
                          <p:cTn id="33" fill="hold" nodeType="afterGroup">
                            <p:stCondLst>
                              <p:cond delay="1500"/>
                            </p:stCondLst>
                            <p:childTnLst>
                              <p:par>
                                <p:cTn id="34" presetID="17" presetClass="entr" presetSubtype="4" fill="hold" nodeType="afterEffect">
                                  <p:stCondLst>
                                    <p:cond delay="0"/>
                                  </p:stCondLst>
                                  <p:childTnLst>
                                    <p:set>
                                      <p:cBhvr>
                                        <p:cTn id="35" dur="1" fill="hold">
                                          <p:stCondLst>
                                            <p:cond delay="0"/>
                                          </p:stCondLst>
                                        </p:cTn>
                                        <p:tgtEl>
                                          <p:spTgt spid="16431"/>
                                        </p:tgtEl>
                                        <p:attrNameLst>
                                          <p:attrName>style.visibility</p:attrName>
                                        </p:attrNameLst>
                                      </p:cBhvr>
                                      <p:to>
                                        <p:strVal val="visible"/>
                                      </p:to>
                                    </p:set>
                                    <p:anim calcmode="lin" valueType="num">
                                      <p:cBhvr>
                                        <p:cTn id="36" dur="500" fill="hold"/>
                                        <p:tgtEl>
                                          <p:spTgt spid="16431"/>
                                        </p:tgtEl>
                                        <p:attrNameLst>
                                          <p:attrName>ppt_x</p:attrName>
                                        </p:attrNameLst>
                                      </p:cBhvr>
                                      <p:tavLst>
                                        <p:tav tm="0">
                                          <p:val>
                                            <p:strVal val="#ppt_x"/>
                                          </p:val>
                                        </p:tav>
                                        <p:tav tm="100000">
                                          <p:val>
                                            <p:strVal val="#ppt_x"/>
                                          </p:val>
                                        </p:tav>
                                      </p:tavLst>
                                    </p:anim>
                                    <p:anim calcmode="lin" valueType="num">
                                      <p:cBhvr>
                                        <p:cTn id="37" dur="500" fill="hold"/>
                                        <p:tgtEl>
                                          <p:spTgt spid="16431"/>
                                        </p:tgtEl>
                                        <p:attrNameLst>
                                          <p:attrName>ppt_y</p:attrName>
                                        </p:attrNameLst>
                                      </p:cBhvr>
                                      <p:tavLst>
                                        <p:tav tm="0">
                                          <p:val>
                                            <p:strVal val="#ppt_y+#ppt_h/2"/>
                                          </p:val>
                                        </p:tav>
                                        <p:tav tm="100000">
                                          <p:val>
                                            <p:strVal val="#ppt_y"/>
                                          </p:val>
                                        </p:tav>
                                      </p:tavLst>
                                    </p:anim>
                                    <p:anim calcmode="lin" valueType="num">
                                      <p:cBhvr>
                                        <p:cTn id="38" dur="500" fill="hold"/>
                                        <p:tgtEl>
                                          <p:spTgt spid="16431"/>
                                        </p:tgtEl>
                                        <p:attrNameLst>
                                          <p:attrName>ppt_w</p:attrName>
                                        </p:attrNameLst>
                                      </p:cBhvr>
                                      <p:tavLst>
                                        <p:tav tm="0">
                                          <p:val>
                                            <p:strVal val="#ppt_w"/>
                                          </p:val>
                                        </p:tav>
                                        <p:tav tm="100000">
                                          <p:val>
                                            <p:strVal val="#ppt_w"/>
                                          </p:val>
                                        </p:tav>
                                      </p:tavLst>
                                    </p:anim>
                                    <p:anim calcmode="lin" valueType="num">
                                      <p:cBhvr>
                                        <p:cTn id="39" dur="500" fill="hold"/>
                                        <p:tgtEl>
                                          <p:spTgt spid="16431"/>
                                        </p:tgtEl>
                                        <p:attrNameLst>
                                          <p:attrName>ppt_h</p:attrName>
                                        </p:attrNameLst>
                                      </p:cBhvr>
                                      <p:tavLst>
                                        <p:tav tm="0">
                                          <p:val>
                                            <p:fltVal val="0"/>
                                          </p:val>
                                        </p:tav>
                                        <p:tav tm="100000">
                                          <p:val>
                                            <p:strVal val="#ppt_h"/>
                                          </p:val>
                                        </p:tav>
                                      </p:tavLst>
                                    </p:anim>
                                  </p:childTnLst>
                                </p:cTn>
                              </p:par>
                            </p:childTnLst>
                          </p:cTn>
                        </p:par>
                        <p:par>
                          <p:cTn id="40" fill="hold" nodeType="afterGroup">
                            <p:stCondLst>
                              <p:cond delay="2000"/>
                            </p:stCondLst>
                            <p:childTnLst>
                              <p:par>
                                <p:cTn id="41" presetID="17" presetClass="entr" presetSubtype="4" fill="hold" nodeType="afterEffect">
                                  <p:stCondLst>
                                    <p:cond delay="0"/>
                                  </p:stCondLst>
                                  <p:childTnLst>
                                    <p:set>
                                      <p:cBhvr>
                                        <p:cTn id="42" dur="1" fill="hold">
                                          <p:stCondLst>
                                            <p:cond delay="0"/>
                                          </p:stCondLst>
                                        </p:cTn>
                                        <p:tgtEl>
                                          <p:spTgt spid="16432"/>
                                        </p:tgtEl>
                                        <p:attrNameLst>
                                          <p:attrName>style.visibility</p:attrName>
                                        </p:attrNameLst>
                                      </p:cBhvr>
                                      <p:to>
                                        <p:strVal val="visible"/>
                                      </p:to>
                                    </p:set>
                                    <p:anim calcmode="lin" valueType="num">
                                      <p:cBhvr>
                                        <p:cTn id="43" dur="500" fill="hold"/>
                                        <p:tgtEl>
                                          <p:spTgt spid="16432"/>
                                        </p:tgtEl>
                                        <p:attrNameLst>
                                          <p:attrName>ppt_x</p:attrName>
                                        </p:attrNameLst>
                                      </p:cBhvr>
                                      <p:tavLst>
                                        <p:tav tm="0">
                                          <p:val>
                                            <p:strVal val="#ppt_x"/>
                                          </p:val>
                                        </p:tav>
                                        <p:tav tm="100000">
                                          <p:val>
                                            <p:strVal val="#ppt_x"/>
                                          </p:val>
                                        </p:tav>
                                      </p:tavLst>
                                    </p:anim>
                                    <p:anim calcmode="lin" valueType="num">
                                      <p:cBhvr>
                                        <p:cTn id="44" dur="500" fill="hold"/>
                                        <p:tgtEl>
                                          <p:spTgt spid="16432"/>
                                        </p:tgtEl>
                                        <p:attrNameLst>
                                          <p:attrName>ppt_y</p:attrName>
                                        </p:attrNameLst>
                                      </p:cBhvr>
                                      <p:tavLst>
                                        <p:tav tm="0">
                                          <p:val>
                                            <p:strVal val="#ppt_y+#ppt_h/2"/>
                                          </p:val>
                                        </p:tav>
                                        <p:tav tm="100000">
                                          <p:val>
                                            <p:strVal val="#ppt_y"/>
                                          </p:val>
                                        </p:tav>
                                      </p:tavLst>
                                    </p:anim>
                                    <p:anim calcmode="lin" valueType="num">
                                      <p:cBhvr>
                                        <p:cTn id="45" dur="500" fill="hold"/>
                                        <p:tgtEl>
                                          <p:spTgt spid="16432"/>
                                        </p:tgtEl>
                                        <p:attrNameLst>
                                          <p:attrName>ppt_w</p:attrName>
                                        </p:attrNameLst>
                                      </p:cBhvr>
                                      <p:tavLst>
                                        <p:tav tm="0">
                                          <p:val>
                                            <p:strVal val="#ppt_w"/>
                                          </p:val>
                                        </p:tav>
                                        <p:tav tm="100000">
                                          <p:val>
                                            <p:strVal val="#ppt_w"/>
                                          </p:val>
                                        </p:tav>
                                      </p:tavLst>
                                    </p:anim>
                                    <p:anim calcmode="lin" valueType="num">
                                      <p:cBhvr>
                                        <p:cTn id="46" dur="500" fill="hold"/>
                                        <p:tgtEl>
                                          <p:spTgt spid="16432"/>
                                        </p:tgtEl>
                                        <p:attrNameLst>
                                          <p:attrName>ppt_h</p:attrName>
                                        </p:attrNameLst>
                                      </p:cBhvr>
                                      <p:tavLst>
                                        <p:tav tm="0">
                                          <p:val>
                                            <p:fltVal val="0"/>
                                          </p:val>
                                        </p:tav>
                                        <p:tav tm="100000">
                                          <p:val>
                                            <p:strVal val="#ppt_h"/>
                                          </p:val>
                                        </p:tav>
                                      </p:tavLst>
                                    </p:anim>
                                  </p:childTnLst>
                                </p:cTn>
                              </p:par>
                            </p:childTnLst>
                          </p:cTn>
                        </p:par>
                        <p:par>
                          <p:cTn id="47" fill="hold" nodeType="afterGroup">
                            <p:stCondLst>
                              <p:cond delay="2500"/>
                            </p:stCondLst>
                            <p:childTnLst>
                              <p:par>
                                <p:cTn id="48" presetID="5" presetClass="entr" presetSubtype="10" fill="hold" grpId="0" nodeType="afterEffect">
                                  <p:stCondLst>
                                    <p:cond delay="0"/>
                                  </p:stCondLst>
                                  <p:childTnLst>
                                    <p:set>
                                      <p:cBhvr>
                                        <p:cTn id="49" dur="1" fill="hold">
                                          <p:stCondLst>
                                            <p:cond delay="0"/>
                                          </p:stCondLst>
                                        </p:cTn>
                                        <p:tgtEl>
                                          <p:spTgt spid="16515"/>
                                        </p:tgtEl>
                                        <p:attrNameLst>
                                          <p:attrName>style.visibility</p:attrName>
                                        </p:attrNameLst>
                                      </p:cBhvr>
                                      <p:to>
                                        <p:strVal val="visible"/>
                                      </p:to>
                                    </p:set>
                                    <p:animEffect transition="in" filter="checkerboard(across)">
                                      <p:cBhvr>
                                        <p:cTn id="50" dur="500"/>
                                        <p:tgtEl>
                                          <p:spTgt spid="1651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nodeType="click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blinds(horizontal)">
                                      <p:cBhvr>
                                        <p:cTn id="55" dur="500"/>
                                        <p:tgtEl>
                                          <p:spTgt spid="30"/>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7" presetClass="entr" presetSubtype="8" fill="hold" nodeType="clickEffect">
                                  <p:stCondLst>
                                    <p:cond delay="0"/>
                                  </p:stCondLst>
                                  <p:childTnLst>
                                    <p:set>
                                      <p:cBhvr>
                                        <p:cTn id="59" dur="1" fill="hold">
                                          <p:stCondLst>
                                            <p:cond delay="0"/>
                                          </p:stCondLst>
                                        </p:cTn>
                                        <p:tgtEl>
                                          <p:spTgt spid="16518"/>
                                        </p:tgtEl>
                                        <p:attrNameLst>
                                          <p:attrName>style.visibility</p:attrName>
                                        </p:attrNameLst>
                                      </p:cBhvr>
                                      <p:to>
                                        <p:strVal val="visible"/>
                                      </p:to>
                                    </p:set>
                                    <p:anim calcmode="lin" valueType="num">
                                      <p:cBhvr>
                                        <p:cTn id="60" dur="500" fill="hold"/>
                                        <p:tgtEl>
                                          <p:spTgt spid="16518"/>
                                        </p:tgtEl>
                                        <p:attrNameLst>
                                          <p:attrName>ppt_x</p:attrName>
                                        </p:attrNameLst>
                                      </p:cBhvr>
                                      <p:tavLst>
                                        <p:tav tm="0">
                                          <p:val>
                                            <p:strVal val="#ppt_x-#ppt_w/2"/>
                                          </p:val>
                                        </p:tav>
                                        <p:tav tm="100000">
                                          <p:val>
                                            <p:strVal val="#ppt_x"/>
                                          </p:val>
                                        </p:tav>
                                      </p:tavLst>
                                    </p:anim>
                                    <p:anim calcmode="lin" valueType="num">
                                      <p:cBhvr>
                                        <p:cTn id="61" dur="500" fill="hold"/>
                                        <p:tgtEl>
                                          <p:spTgt spid="16518"/>
                                        </p:tgtEl>
                                        <p:attrNameLst>
                                          <p:attrName>ppt_y</p:attrName>
                                        </p:attrNameLst>
                                      </p:cBhvr>
                                      <p:tavLst>
                                        <p:tav tm="0">
                                          <p:val>
                                            <p:strVal val="#ppt_y"/>
                                          </p:val>
                                        </p:tav>
                                        <p:tav tm="100000">
                                          <p:val>
                                            <p:strVal val="#ppt_y"/>
                                          </p:val>
                                        </p:tav>
                                      </p:tavLst>
                                    </p:anim>
                                    <p:anim calcmode="lin" valueType="num">
                                      <p:cBhvr>
                                        <p:cTn id="62" dur="500" fill="hold"/>
                                        <p:tgtEl>
                                          <p:spTgt spid="16518"/>
                                        </p:tgtEl>
                                        <p:attrNameLst>
                                          <p:attrName>ppt_w</p:attrName>
                                        </p:attrNameLst>
                                      </p:cBhvr>
                                      <p:tavLst>
                                        <p:tav tm="0">
                                          <p:val>
                                            <p:fltVal val="0"/>
                                          </p:val>
                                        </p:tav>
                                        <p:tav tm="100000">
                                          <p:val>
                                            <p:strVal val="#ppt_w"/>
                                          </p:val>
                                        </p:tav>
                                      </p:tavLst>
                                    </p:anim>
                                    <p:anim calcmode="lin" valueType="num">
                                      <p:cBhvr>
                                        <p:cTn id="63" dur="500" fill="hold"/>
                                        <p:tgtEl>
                                          <p:spTgt spid="16518"/>
                                        </p:tgtEl>
                                        <p:attrNameLst>
                                          <p:attrName>ppt_h</p:attrName>
                                        </p:attrNameLst>
                                      </p:cBhvr>
                                      <p:tavLst>
                                        <p:tav tm="0">
                                          <p:val>
                                            <p:strVal val="#ppt_h"/>
                                          </p:val>
                                        </p:tav>
                                        <p:tav tm="100000">
                                          <p:val>
                                            <p:strVal val="#ppt_h"/>
                                          </p:val>
                                        </p:tav>
                                      </p:tavLst>
                                    </p:anim>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32" fill="hold" nodeType="clickEffect">
                                  <p:stCondLst>
                                    <p:cond delay="0"/>
                                  </p:stCondLst>
                                  <p:childTnLst>
                                    <p:set>
                                      <p:cBhvr>
                                        <p:cTn id="67" dur="1" fill="hold">
                                          <p:stCondLst>
                                            <p:cond delay="0"/>
                                          </p:stCondLst>
                                        </p:cTn>
                                        <p:tgtEl>
                                          <p:spTgt spid="16403"/>
                                        </p:tgtEl>
                                        <p:attrNameLst>
                                          <p:attrName>style.visibility</p:attrName>
                                        </p:attrNameLst>
                                      </p:cBhvr>
                                      <p:to>
                                        <p:strVal val="visible"/>
                                      </p:to>
                                    </p:set>
                                    <p:animEffect transition="in" filter="box(out)">
                                      <p:cBhvr>
                                        <p:cTn id="68" dur="500"/>
                                        <p:tgtEl>
                                          <p:spTgt spid="16403"/>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17" presetClass="entr" presetSubtype="4" fill="hold" nodeType="clickEffect">
                                  <p:stCondLst>
                                    <p:cond delay="0"/>
                                  </p:stCondLst>
                                  <p:childTnLst>
                                    <p:set>
                                      <p:cBhvr>
                                        <p:cTn id="72" dur="1" fill="hold">
                                          <p:stCondLst>
                                            <p:cond delay="0"/>
                                          </p:stCondLst>
                                        </p:cTn>
                                        <p:tgtEl>
                                          <p:spTgt spid="16506"/>
                                        </p:tgtEl>
                                        <p:attrNameLst>
                                          <p:attrName>style.visibility</p:attrName>
                                        </p:attrNameLst>
                                      </p:cBhvr>
                                      <p:to>
                                        <p:strVal val="visible"/>
                                      </p:to>
                                    </p:set>
                                    <p:anim calcmode="lin" valueType="num">
                                      <p:cBhvr>
                                        <p:cTn id="73" dur="500" fill="hold"/>
                                        <p:tgtEl>
                                          <p:spTgt spid="16506"/>
                                        </p:tgtEl>
                                        <p:attrNameLst>
                                          <p:attrName>ppt_x</p:attrName>
                                        </p:attrNameLst>
                                      </p:cBhvr>
                                      <p:tavLst>
                                        <p:tav tm="0">
                                          <p:val>
                                            <p:strVal val="#ppt_x"/>
                                          </p:val>
                                        </p:tav>
                                        <p:tav tm="100000">
                                          <p:val>
                                            <p:strVal val="#ppt_x"/>
                                          </p:val>
                                        </p:tav>
                                      </p:tavLst>
                                    </p:anim>
                                    <p:anim calcmode="lin" valueType="num">
                                      <p:cBhvr>
                                        <p:cTn id="74" dur="500" fill="hold"/>
                                        <p:tgtEl>
                                          <p:spTgt spid="16506"/>
                                        </p:tgtEl>
                                        <p:attrNameLst>
                                          <p:attrName>ppt_y</p:attrName>
                                        </p:attrNameLst>
                                      </p:cBhvr>
                                      <p:tavLst>
                                        <p:tav tm="0">
                                          <p:val>
                                            <p:strVal val="#ppt_y+#ppt_h/2"/>
                                          </p:val>
                                        </p:tav>
                                        <p:tav tm="100000">
                                          <p:val>
                                            <p:strVal val="#ppt_y"/>
                                          </p:val>
                                        </p:tav>
                                      </p:tavLst>
                                    </p:anim>
                                    <p:anim calcmode="lin" valueType="num">
                                      <p:cBhvr>
                                        <p:cTn id="75" dur="500" fill="hold"/>
                                        <p:tgtEl>
                                          <p:spTgt spid="16506"/>
                                        </p:tgtEl>
                                        <p:attrNameLst>
                                          <p:attrName>ppt_w</p:attrName>
                                        </p:attrNameLst>
                                      </p:cBhvr>
                                      <p:tavLst>
                                        <p:tav tm="0">
                                          <p:val>
                                            <p:strVal val="#ppt_w"/>
                                          </p:val>
                                        </p:tav>
                                        <p:tav tm="100000">
                                          <p:val>
                                            <p:strVal val="#ppt_w"/>
                                          </p:val>
                                        </p:tav>
                                      </p:tavLst>
                                    </p:anim>
                                    <p:anim calcmode="lin" valueType="num">
                                      <p:cBhvr>
                                        <p:cTn id="76" dur="500" fill="hold"/>
                                        <p:tgtEl>
                                          <p:spTgt spid="16506"/>
                                        </p:tgtEl>
                                        <p:attrNameLst>
                                          <p:attrName>ppt_h</p:attrName>
                                        </p:attrNameLst>
                                      </p:cBhvr>
                                      <p:tavLst>
                                        <p:tav tm="0">
                                          <p:val>
                                            <p:fltVal val="0"/>
                                          </p:val>
                                        </p:tav>
                                        <p:tav tm="100000">
                                          <p:val>
                                            <p:strVal val="#ppt_h"/>
                                          </p:val>
                                        </p:tav>
                                      </p:tavLst>
                                    </p:anim>
                                  </p:childTnLst>
                                </p:cTn>
                              </p:par>
                            </p:childTnLst>
                          </p:cTn>
                        </p:par>
                        <p:par>
                          <p:cTn id="77" fill="hold" nodeType="afterGroup">
                            <p:stCondLst>
                              <p:cond delay="500"/>
                            </p:stCondLst>
                            <p:childTnLst>
                              <p:par>
                                <p:cTn id="78" presetID="17" presetClass="entr" presetSubtype="4" fill="hold" nodeType="afterEffect">
                                  <p:stCondLst>
                                    <p:cond delay="0"/>
                                  </p:stCondLst>
                                  <p:childTnLst>
                                    <p:set>
                                      <p:cBhvr>
                                        <p:cTn id="79" dur="1" fill="hold">
                                          <p:stCondLst>
                                            <p:cond delay="0"/>
                                          </p:stCondLst>
                                        </p:cTn>
                                        <p:tgtEl>
                                          <p:spTgt spid="16503"/>
                                        </p:tgtEl>
                                        <p:attrNameLst>
                                          <p:attrName>style.visibility</p:attrName>
                                        </p:attrNameLst>
                                      </p:cBhvr>
                                      <p:to>
                                        <p:strVal val="visible"/>
                                      </p:to>
                                    </p:set>
                                    <p:anim calcmode="lin" valueType="num">
                                      <p:cBhvr>
                                        <p:cTn id="80" dur="500" fill="hold"/>
                                        <p:tgtEl>
                                          <p:spTgt spid="16503"/>
                                        </p:tgtEl>
                                        <p:attrNameLst>
                                          <p:attrName>ppt_x</p:attrName>
                                        </p:attrNameLst>
                                      </p:cBhvr>
                                      <p:tavLst>
                                        <p:tav tm="0">
                                          <p:val>
                                            <p:strVal val="#ppt_x"/>
                                          </p:val>
                                        </p:tav>
                                        <p:tav tm="100000">
                                          <p:val>
                                            <p:strVal val="#ppt_x"/>
                                          </p:val>
                                        </p:tav>
                                      </p:tavLst>
                                    </p:anim>
                                    <p:anim calcmode="lin" valueType="num">
                                      <p:cBhvr>
                                        <p:cTn id="81" dur="500" fill="hold"/>
                                        <p:tgtEl>
                                          <p:spTgt spid="16503"/>
                                        </p:tgtEl>
                                        <p:attrNameLst>
                                          <p:attrName>ppt_y</p:attrName>
                                        </p:attrNameLst>
                                      </p:cBhvr>
                                      <p:tavLst>
                                        <p:tav tm="0">
                                          <p:val>
                                            <p:strVal val="#ppt_y+#ppt_h/2"/>
                                          </p:val>
                                        </p:tav>
                                        <p:tav tm="100000">
                                          <p:val>
                                            <p:strVal val="#ppt_y"/>
                                          </p:val>
                                        </p:tav>
                                      </p:tavLst>
                                    </p:anim>
                                    <p:anim calcmode="lin" valueType="num">
                                      <p:cBhvr>
                                        <p:cTn id="82" dur="500" fill="hold"/>
                                        <p:tgtEl>
                                          <p:spTgt spid="16503"/>
                                        </p:tgtEl>
                                        <p:attrNameLst>
                                          <p:attrName>ppt_w</p:attrName>
                                        </p:attrNameLst>
                                      </p:cBhvr>
                                      <p:tavLst>
                                        <p:tav tm="0">
                                          <p:val>
                                            <p:strVal val="#ppt_w"/>
                                          </p:val>
                                        </p:tav>
                                        <p:tav tm="100000">
                                          <p:val>
                                            <p:strVal val="#ppt_w"/>
                                          </p:val>
                                        </p:tav>
                                      </p:tavLst>
                                    </p:anim>
                                    <p:anim calcmode="lin" valueType="num">
                                      <p:cBhvr>
                                        <p:cTn id="83" dur="500" fill="hold"/>
                                        <p:tgtEl>
                                          <p:spTgt spid="16503"/>
                                        </p:tgtEl>
                                        <p:attrNameLst>
                                          <p:attrName>ppt_h</p:attrName>
                                        </p:attrNameLst>
                                      </p:cBhvr>
                                      <p:tavLst>
                                        <p:tav tm="0">
                                          <p:val>
                                            <p:fltVal val="0"/>
                                          </p:val>
                                        </p:tav>
                                        <p:tav tm="100000">
                                          <p:val>
                                            <p:strVal val="#ppt_h"/>
                                          </p:val>
                                        </p:tav>
                                      </p:tavLst>
                                    </p:anim>
                                  </p:childTnLst>
                                </p:cTn>
                              </p:par>
                            </p:childTnLst>
                          </p:cTn>
                        </p:par>
                        <p:par>
                          <p:cTn id="84" fill="hold" nodeType="afterGroup">
                            <p:stCondLst>
                              <p:cond delay="1000"/>
                            </p:stCondLst>
                            <p:childTnLst>
                              <p:par>
                                <p:cTn id="85" presetID="17" presetClass="entr" presetSubtype="4" fill="hold" nodeType="afterEffect">
                                  <p:stCondLst>
                                    <p:cond delay="0"/>
                                  </p:stCondLst>
                                  <p:childTnLst>
                                    <p:set>
                                      <p:cBhvr>
                                        <p:cTn id="86" dur="1" fill="hold">
                                          <p:stCondLst>
                                            <p:cond delay="0"/>
                                          </p:stCondLst>
                                        </p:cTn>
                                        <p:tgtEl>
                                          <p:spTgt spid="16507"/>
                                        </p:tgtEl>
                                        <p:attrNameLst>
                                          <p:attrName>style.visibility</p:attrName>
                                        </p:attrNameLst>
                                      </p:cBhvr>
                                      <p:to>
                                        <p:strVal val="visible"/>
                                      </p:to>
                                    </p:set>
                                    <p:anim calcmode="lin" valueType="num">
                                      <p:cBhvr>
                                        <p:cTn id="87" dur="500" fill="hold"/>
                                        <p:tgtEl>
                                          <p:spTgt spid="16507"/>
                                        </p:tgtEl>
                                        <p:attrNameLst>
                                          <p:attrName>ppt_x</p:attrName>
                                        </p:attrNameLst>
                                      </p:cBhvr>
                                      <p:tavLst>
                                        <p:tav tm="0">
                                          <p:val>
                                            <p:strVal val="#ppt_x"/>
                                          </p:val>
                                        </p:tav>
                                        <p:tav tm="100000">
                                          <p:val>
                                            <p:strVal val="#ppt_x"/>
                                          </p:val>
                                        </p:tav>
                                      </p:tavLst>
                                    </p:anim>
                                    <p:anim calcmode="lin" valueType="num">
                                      <p:cBhvr>
                                        <p:cTn id="88" dur="500" fill="hold"/>
                                        <p:tgtEl>
                                          <p:spTgt spid="16507"/>
                                        </p:tgtEl>
                                        <p:attrNameLst>
                                          <p:attrName>ppt_y</p:attrName>
                                        </p:attrNameLst>
                                      </p:cBhvr>
                                      <p:tavLst>
                                        <p:tav tm="0">
                                          <p:val>
                                            <p:strVal val="#ppt_y+#ppt_h/2"/>
                                          </p:val>
                                        </p:tav>
                                        <p:tav tm="100000">
                                          <p:val>
                                            <p:strVal val="#ppt_y"/>
                                          </p:val>
                                        </p:tav>
                                      </p:tavLst>
                                    </p:anim>
                                    <p:anim calcmode="lin" valueType="num">
                                      <p:cBhvr>
                                        <p:cTn id="89" dur="500" fill="hold"/>
                                        <p:tgtEl>
                                          <p:spTgt spid="16507"/>
                                        </p:tgtEl>
                                        <p:attrNameLst>
                                          <p:attrName>ppt_w</p:attrName>
                                        </p:attrNameLst>
                                      </p:cBhvr>
                                      <p:tavLst>
                                        <p:tav tm="0">
                                          <p:val>
                                            <p:strVal val="#ppt_w"/>
                                          </p:val>
                                        </p:tav>
                                        <p:tav tm="100000">
                                          <p:val>
                                            <p:strVal val="#ppt_w"/>
                                          </p:val>
                                        </p:tav>
                                      </p:tavLst>
                                    </p:anim>
                                    <p:anim calcmode="lin" valueType="num">
                                      <p:cBhvr>
                                        <p:cTn id="90" dur="500" fill="hold"/>
                                        <p:tgtEl>
                                          <p:spTgt spid="16507"/>
                                        </p:tgtEl>
                                        <p:attrNameLst>
                                          <p:attrName>ppt_h</p:attrName>
                                        </p:attrNameLst>
                                      </p:cBhvr>
                                      <p:tavLst>
                                        <p:tav tm="0">
                                          <p:val>
                                            <p:fltVal val="0"/>
                                          </p:val>
                                        </p:tav>
                                        <p:tav tm="100000">
                                          <p:val>
                                            <p:strVal val="#ppt_h"/>
                                          </p:val>
                                        </p:tav>
                                      </p:tavLst>
                                    </p:anim>
                                  </p:childTnLst>
                                </p:cTn>
                              </p:par>
                            </p:childTnLst>
                          </p:cTn>
                        </p:par>
                        <p:par>
                          <p:cTn id="91" fill="hold" nodeType="afterGroup">
                            <p:stCondLst>
                              <p:cond delay="1500"/>
                            </p:stCondLst>
                            <p:childTnLst>
                              <p:par>
                                <p:cTn id="92" presetID="17" presetClass="entr" presetSubtype="4" fill="hold" nodeType="afterEffect">
                                  <p:stCondLst>
                                    <p:cond delay="0"/>
                                  </p:stCondLst>
                                  <p:childTnLst>
                                    <p:set>
                                      <p:cBhvr>
                                        <p:cTn id="93" dur="1" fill="hold">
                                          <p:stCondLst>
                                            <p:cond delay="0"/>
                                          </p:stCondLst>
                                        </p:cTn>
                                        <p:tgtEl>
                                          <p:spTgt spid="16504"/>
                                        </p:tgtEl>
                                        <p:attrNameLst>
                                          <p:attrName>style.visibility</p:attrName>
                                        </p:attrNameLst>
                                      </p:cBhvr>
                                      <p:to>
                                        <p:strVal val="visible"/>
                                      </p:to>
                                    </p:set>
                                    <p:anim calcmode="lin" valueType="num">
                                      <p:cBhvr>
                                        <p:cTn id="94" dur="500" fill="hold"/>
                                        <p:tgtEl>
                                          <p:spTgt spid="16504"/>
                                        </p:tgtEl>
                                        <p:attrNameLst>
                                          <p:attrName>ppt_x</p:attrName>
                                        </p:attrNameLst>
                                      </p:cBhvr>
                                      <p:tavLst>
                                        <p:tav tm="0">
                                          <p:val>
                                            <p:strVal val="#ppt_x"/>
                                          </p:val>
                                        </p:tav>
                                        <p:tav tm="100000">
                                          <p:val>
                                            <p:strVal val="#ppt_x"/>
                                          </p:val>
                                        </p:tav>
                                      </p:tavLst>
                                    </p:anim>
                                    <p:anim calcmode="lin" valueType="num">
                                      <p:cBhvr>
                                        <p:cTn id="95" dur="500" fill="hold"/>
                                        <p:tgtEl>
                                          <p:spTgt spid="16504"/>
                                        </p:tgtEl>
                                        <p:attrNameLst>
                                          <p:attrName>ppt_y</p:attrName>
                                        </p:attrNameLst>
                                      </p:cBhvr>
                                      <p:tavLst>
                                        <p:tav tm="0">
                                          <p:val>
                                            <p:strVal val="#ppt_y+#ppt_h/2"/>
                                          </p:val>
                                        </p:tav>
                                        <p:tav tm="100000">
                                          <p:val>
                                            <p:strVal val="#ppt_y"/>
                                          </p:val>
                                        </p:tav>
                                      </p:tavLst>
                                    </p:anim>
                                    <p:anim calcmode="lin" valueType="num">
                                      <p:cBhvr>
                                        <p:cTn id="96" dur="500" fill="hold"/>
                                        <p:tgtEl>
                                          <p:spTgt spid="16504"/>
                                        </p:tgtEl>
                                        <p:attrNameLst>
                                          <p:attrName>ppt_w</p:attrName>
                                        </p:attrNameLst>
                                      </p:cBhvr>
                                      <p:tavLst>
                                        <p:tav tm="0">
                                          <p:val>
                                            <p:strVal val="#ppt_w"/>
                                          </p:val>
                                        </p:tav>
                                        <p:tav tm="100000">
                                          <p:val>
                                            <p:strVal val="#ppt_w"/>
                                          </p:val>
                                        </p:tav>
                                      </p:tavLst>
                                    </p:anim>
                                    <p:anim calcmode="lin" valueType="num">
                                      <p:cBhvr>
                                        <p:cTn id="97" dur="500" fill="hold"/>
                                        <p:tgtEl>
                                          <p:spTgt spid="16504"/>
                                        </p:tgtEl>
                                        <p:attrNameLst>
                                          <p:attrName>ppt_h</p:attrName>
                                        </p:attrNameLst>
                                      </p:cBhvr>
                                      <p:tavLst>
                                        <p:tav tm="0">
                                          <p:val>
                                            <p:fltVal val="0"/>
                                          </p:val>
                                        </p:tav>
                                        <p:tav tm="100000">
                                          <p:val>
                                            <p:strVal val="#ppt_h"/>
                                          </p:val>
                                        </p:tav>
                                      </p:tavLst>
                                    </p:anim>
                                  </p:childTnLst>
                                </p:cTn>
                              </p:par>
                            </p:childTnLst>
                          </p:cTn>
                        </p:par>
                        <p:par>
                          <p:cTn id="98" fill="hold" nodeType="afterGroup">
                            <p:stCondLst>
                              <p:cond delay="2000"/>
                            </p:stCondLst>
                            <p:childTnLst>
                              <p:par>
                                <p:cTn id="99" presetID="17" presetClass="entr" presetSubtype="4" fill="hold" nodeType="afterEffect">
                                  <p:stCondLst>
                                    <p:cond delay="0"/>
                                  </p:stCondLst>
                                  <p:childTnLst>
                                    <p:set>
                                      <p:cBhvr>
                                        <p:cTn id="100" dur="1" fill="hold">
                                          <p:stCondLst>
                                            <p:cond delay="0"/>
                                          </p:stCondLst>
                                        </p:cTn>
                                        <p:tgtEl>
                                          <p:spTgt spid="16508"/>
                                        </p:tgtEl>
                                        <p:attrNameLst>
                                          <p:attrName>style.visibility</p:attrName>
                                        </p:attrNameLst>
                                      </p:cBhvr>
                                      <p:to>
                                        <p:strVal val="visible"/>
                                      </p:to>
                                    </p:set>
                                    <p:anim calcmode="lin" valueType="num">
                                      <p:cBhvr>
                                        <p:cTn id="101" dur="500" fill="hold"/>
                                        <p:tgtEl>
                                          <p:spTgt spid="16508"/>
                                        </p:tgtEl>
                                        <p:attrNameLst>
                                          <p:attrName>ppt_x</p:attrName>
                                        </p:attrNameLst>
                                      </p:cBhvr>
                                      <p:tavLst>
                                        <p:tav tm="0">
                                          <p:val>
                                            <p:strVal val="#ppt_x"/>
                                          </p:val>
                                        </p:tav>
                                        <p:tav tm="100000">
                                          <p:val>
                                            <p:strVal val="#ppt_x"/>
                                          </p:val>
                                        </p:tav>
                                      </p:tavLst>
                                    </p:anim>
                                    <p:anim calcmode="lin" valueType="num">
                                      <p:cBhvr>
                                        <p:cTn id="102" dur="500" fill="hold"/>
                                        <p:tgtEl>
                                          <p:spTgt spid="16508"/>
                                        </p:tgtEl>
                                        <p:attrNameLst>
                                          <p:attrName>ppt_y</p:attrName>
                                        </p:attrNameLst>
                                      </p:cBhvr>
                                      <p:tavLst>
                                        <p:tav tm="0">
                                          <p:val>
                                            <p:strVal val="#ppt_y+#ppt_h/2"/>
                                          </p:val>
                                        </p:tav>
                                        <p:tav tm="100000">
                                          <p:val>
                                            <p:strVal val="#ppt_y"/>
                                          </p:val>
                                        </p:tav>
                                      </p:tavLst>
                                    </p:anim>
                                    <p:anim calcmode="lin" valueType="num">
                                      <p:cBhvr>
                                        <p:cTn id="103" dur="500" fill="hold"/>
                                        <p:tgtEl>
                                          <p:spTgt spid="16508"/>
                                        </p:tgtEl>
                                        <p:attrNameLst>
                                          <p:attrName>ppt_w</p:attrName>
                                        </p:attrNameLst>
                                      </p:cBhvr>
                                      <p:tavLst>
                                        <p:tav tm="0">
                                          <p:val>
                                            <p:strVal val="#ppt_w"/>
                                          </p:val>
                                        </p:tav>
                                        <p:tav tm="100000">
                                          <p:val>
                                            <p:strVal val="#ppt_w"/>
                                          </p:val>
                                        </p:tav>
                                      </p:tavLst>
                                    </p:anim>
                                    <p:anim calcmode="lin" valueType="num">
                                      <p:cBhvr>
                                        <p:cTn id="104" dur="500" fill="hold"/>
                                        <p:tgtEl>
                                          <p:spTgt spid="16508"/>
                                        </p:tgtEl>
                                        <p:attrNameLst>
                                          <p:attrName>ppt_h</p:attrName>
                                        </p:attrNameLst>
                                      </p:cBhvr>
                                      <p:tavLst>
                                        <p:tav tm="0">
                                          <p:val>
                                            <p:fltVal val="0"/>
                                          </p:val>
                                        </p:tav>
                                        <p:tav tm="100000">
                                          <p:val>
                                            <p:strVal val="#ppt_h"/>
                                          </p:val>
                                        </p:tav>
                                      </p:tavLst>
                                    </p:anim>
                                  </p:childTnLst>
                                </p:cTn>
                              </p:par>
                            </p:childTnLst>
                          </p:cTn>
                        </p:par>
                        <p:par>
                          <p:cTn id="105" fill="hold" nodeType="afterGroup">
                            <p:stCondLst>
                              <p:cond delay="2500"/>
                            </p:stCondLst>
                            <p:childTnLst>
                              <p:par>
                                <p:cTn id="106" presetID="17" presetClass="entr" presetSubtype="4" fill="hold" nodeType="afterEffect">
                                  <p:stCondLst>
                                    <p:cond delay="0"/>
                                  </p:stCondLst>
                                  <p:childTnLst>
                                    <p:set>
                                      <p:cBhvr>
                                        <p:cTn id="107" dur="1" fill="hold">
                                          <p:stCondLst>
                                            <p:cond delay="0"/>
                                          </p:stCondLst>
                                        </p:cTn>
                                        <p:tgtEl>
                                          <p:spTgt spid="16505"/>
                                        </p:tgtEl>
                                        <p:attrNameLst>
                                          <p:attrName>style.visibility</p:attrName>
                                        </p:attrNameLst>
                                      </p:cBhvr>
                                      <p:to>
                                        <p:strVal val="visible"/>
                                      </p:to>
                                    </p:set>
                                    <p:anim calcmode="lin" valueType="num">
                                      <p:cBhvr>
                                        <p:cTn id="108" dur="500" fill="hold"/>
                                        <p:tgtEl>
                                          <p:spTgt spid="16505"/>
                                        </p:tgtEl>
                                        <p:attrNameLst>
                                          <p:attrName>ppt_x</p:attrName>
                                        </p:attrNameLst>
                                      </p:cBhvr>
                                      <p:tavLst>
                                        <p:tav tm="0">
                                          <p:val>
                                            <p:strVal val="#ppt_x"/>
                                          </p:val>
                                        </p:tav>
                                        <p:tav tm="100000">
                                          <p:val>
                                            <p:strVal val="#ppt_x"/>
                                          </p:val>
                                        </p:tav>
                                      </p:tavLst>
                                    </p:anim>
                                    <p:anim calcmode="lin" valueType="num">
                                      <p:cBhvr>
                                        <p:cTn id="109" dur="500" fill="hold"/>
                                        <p:tgtEl>
                                          <p:spTgt spid="16505"/>
                                        </p:tgtEl>
                                        <p:attrNameLst>
                                          <p:attrName>ppt_y</p:attrName>
                                        </p:attrNameLst>
                                      </p:cBhvr>
                                      <p:tavLst>
                                        <p:tav tm="0">
                                          <p:val>
                                            <p:strVal val="#ppt_y+#ppt_h/2"/>
                                          </p:val>
                                        </p:tav>
                                        <p:tav tm="100000">
                                          <p:val>
                                            <p:strVal val="#ppt_y"/>
                                          </p:val>
                                        </p:tav>
                                      </p:tavLst>
                                    </p:anim>
                                    <p:anim calcmode="lin" valueType="num">
                                      <p:cBhvr>
                                        <p:cTn id="110" dur="500" fill="hold"/>
                                        <p:tgtEl>
                                          <p:spTgt spid="16505"/>
                                        </p:tgtEl>
                                        <p:attrNameLst>
                                          <p:attrName>ppt_w</p:attrName>
                                        </p:attrNameLst>
                                      </p:cBhvr>
                                      <p:tavLst>
                                        <p:tav tm="0">
                                          <p:val>
                                            <p:strVal val="#ppt_w"/>
                                          </p:val>
                                        </p:tav>
                                        <p:tav tm="100000">
                                          <p:val>
                                            <p:strVal val="#ppt_w"/>
                                          </p:val>
                                        </p:tav>
                                      </p:tavLst>
                                    </p:anim>
                                    <p:anim calcmode="lin" valueType="num">
                                      <p:cBhvr>
                                        <p:cTn id="111" dur="500" fill="hold"/>
                                        <p:tgtEl>
                                          <p:spTgt spid="16505"/>
                                        </p:tgtEl>
                                        <p:attrNameLst>
                                          <p:attrName>ppt_h</p:attrName>
                                        </p:attrNameLst>
                                      </p:cBhvr>
                                      <p:tavLst>
                                        <p:tav tm="0">
                                          <p:val>
                                            <p:fltVal val="0"/>
                                          </p:val>
                                        </p:tav>
                                        <p:tav tm="100000">
                                          <p:val>
                                            <p:strVal val="#ppt_h"/>
                                          </p:val>
                                        </p:tav>
                                      </p:tavLst>
                                    </p:anim>
                                  </p:childTnLst>
                                </p:cTn>
                              </p:par>
                            </p:childTnLst>
                          </p:cTn>
                        </p:par>
                        <p:par>
                          <p:cTn id="112" fill="hold" nodeType="afterGroup">
                            <p:stCondLst>
                              <p:cond delay="3000"/>
                            </p:stCondLst>
                            <p:childTnLst>
                              <p:par>
                                <p:cTn id="113" presetID="1" presetClass="entr" presetSubtype="0" fill="hold" grpId="0" nodeType="afterEffect">
                                  <p:stCondLst>
                                    <p:cond delay="0"/>
                                  </p:stCondLst>
                                  <p:childTnLst>
                                    <p:set>
                                      <p:cBhvr>
                                        <p:cTn id="114" dur="1" fill="hold">
                                          <p:stCondLst>
                                            <p:cond delay="499"/>
                                          </p:stCondLst>
                                        </p:cTn>
                                        <p:tgtEl>
                                          <p:spTgt spid="16516"/>
                                        </p:tgtEl>
                                        <p:attrNameLst>
                                          <p:attrName>style.visibility</p:attrName>
                                        </p:attrNameLst>
                                      </p:cBhvr>
                                      <p:to>
                                        <p:strVal val="visible"/>
                                      </p:to>
                                    </p:se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1" fill="hold" nodeType="clickEffect">
                                  <p:stCondLst>
                                    <p:cond delay="0"/>
                                  </p:stCondLst>
                                  <p:childTnLst>
                                    <p:set>
                                      <p:cBhvr>
                                        <p:cTn id="118" dur="1" fill="hold">
                                          <p:stCondLst>
                                            <p:cond delay="0"/>
                                          </p:stCondLst>
                                        </p:cTn>
                                        <p:tgtEl>
                                          <p:spTgt spid="18"/>
                                        </p:tgtEl>
                                        <p:attrNameLst>
                                          <p:attrName>style.visibility</p:attrName>
                                        </p:attrNameLst>
                                      </p:cBhvr>
                                      <p:to>
                                        <p:strVal val="visible"/>
                                      </p:to>
                                    </p:set>
                                    <p:animEffect transition="in" filter="wipe(up)">
                                      <p:cBhvr>
                                        <p:cTn id="119" dur="500"/>
                                        <p:tgtEl>
                                          <p:spTgt spid="18"/>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1" fill="hold" nodeType="clickEffect">
                                  <p:stCondLst>
                                    <p:cond delay="0"/>
                                  </p:stCondLst>
                                  <p:childTnLst>
                                    <p:set>
                                      <p:cBhvr>
                                        <p:cTn id="123" dur="1" fill="hold">
                                          <p:stCondLst>
                                            <p:cond delay="0"/>
                                          </p:stCondLst>
                                        </p:cTn>
                                        <p:tgtEl>
                                          <p:spTgt spid="16509"/>
                                        </p:tgtEl>
                                        <p:attrNameLst>
                                          <p:attrName>style.visibility</p:attrName>
                                        </p:attrNameLst>
                                      </p:cBhvr>
                                      <p:to>
                                        <p:strVal val="visible"/>
                                      </p:to>
                                    </p:set>
                                    <p:animEffect transition="in" filter="wipe(up)">
                                      <p:cBhvr>
                                        <p:cTn id="124" dur="500"/>
                                        <p:tgtEl>
                                          <p:spTgt spid="16509"/>
                                        </p:tgtEl>
                                      </p:cBhvr>
                                    </p:animEffect>
                                  </p:childTnLst>
                                </p:cTn>
                              </p:par>
                            </p:childTnLst>
                          </p:cTn>
                        </p:par>
                        <p:par>
                          <p:cTn id="125" fill="hold" nodeType="afterGroup">
                            <p:stCondLst>
                              <p:cond delay="500"/>
                            </p:stCondLst>
                            <p:childTnLst>
                              <p:par>
                                <p:cTn id="126" presetID="22" presetClass="entr" presetSubtype="1" fill="hold" nodeType="afterEffect">
                                  <p:stCondLst>
                                    <p:cond delay="0"/>
                                  </p:stCondLst>
                                  <p:childTnLst>
                                    <p:set>
                                      <p:cBhvr>
                                        <p:cTn id="127" dur="1" fill="hold">
                                          <p:stCondLst>
                                            <p:cond delay="0"/>
                                          </p:stCondLst>
                                        </p:cTn>
                                        <p:tgtEl>
                                          <p:spTgt spid="16510"/>
                                        </p:tgtEl>
                                        <p:attrNameLst>
                                          <p:attrName>style.visibility</p:attrName>
                                        </p:attrNameLst>
                                      </p:cBhvr>
                                      <p:to>
                                        <p:strVal val="visible"/>
                                      </p:to>
                                    </p:set>
                                    <p:animEffect transition="in" filter="wipe(up)">
                                      <p:cBhvr>
                                        <p:cTn id="128" dur="500"/>
                                        <p:tgtEl>
                                          <p:spTgt spid="16510"/>
                                        </p:tgtEl>
                                      </p:cBhvr>
                                    </p:animEffect>
                                  </p:childTnLst>
                                </p:cTn>
                              </p:par>
                            </p:childTnLst>
                          </p:cTn>
                        </p:par>
                        <p:par>
                          <p:cTn id="129" fill="hold" nodeType="afterGroup">
                            <p:stCondLst>
                              <p:cond delay="1000"/>
                            </p:stCondLst>
                            <p:childTnLst>
                              <p:par>
                                <p:cTn id="130" presetID="17" presetClass="entr" presetSubtype="2" fill="hold" nodeType="afterEffect">
                                  <p:stCondLst>
                                    <p:cond delay="0"/>
                                  </p:stCondLst>
                                  <p:childTnLst>
                                    <p:set>
                                      <p:cBhvr>
                                        <p:cTn id="131" dur="1" fill="hold">
                                          <p:stCondLst>
                                            <p:cond delay="0"/>
                                          </p:stCondLst>
                                        </p:cTn>
                                        <p:tgtEl>
                                          <p:spTgt spid="16511"/>
                                        </p:tgtEl>
                                        <p:attrNameLst>
                                          <p:attrName>style.visibility</p:attrName>
                                        </p:attrNameLst>
                                      </p:cBhvr>
                                      <p:to>
                                        <p:strVal val="visible"/>
                                      </p:to>
                                    </p:set>
                                    <p:anim calcmode="lin" valueType="num">
                                      <p:cBhvr>
                                        <p:cTn id="132" dur="500" fill="hold"/>
                                        <p:tgtEl>
                                          <p:spTgt spid="16511"/>
                                        </p:tgtEl>
                                        <p:attrNameLst>
                                          <p:attrName>ppt_x</p:attrName>
                                        </p:attrNameLst>
                                      </p:cBhvr>
                                      <p:tavLst>
                                        <p:tav tm="0">
                                          <p:val>
                                            <p:strVal val="#ppt_x+#ppt_w/2"/>
                                          </p:val>
                                        </p:tav>
                                        <p:tav tm="100000">
                                          <p:val>
                                            <p:strVal val="#ppt_x"/>
                                          </p:val>
                                        </p:tav>
                                      </p:tavLst>
                                    </p:anim>
                                    <p:anim calcmode="lin" valueType="num">
                                      <p:cBhvr>
                                        <p:cTn id="133" dur="500" fill="hold"/>
                                        <p:tgtEl>
                                          <p:spTgt spid="16511"/>
                                        </p:tgtEl>
                                        <p:attrNameLst>
                                          <p:attrName>ppt_y</p:attrName>
                                        </p:attrNameLst>
                                      </p:cBhvr>
                                      <p:tavLst>
                                        <p:tav tm="0">
                                          <p:val>
                                            <p:strVal val="#ppt_y"/>
                                          </p:val>
                                        </p:tav>
                                        <p:tav tm="100000">
                                          <p:val>
                                            <p:strVal val="#ppt_y"/>
                                          </p:val>
                                        </p:tav>
                                      </p:tavLst>
                                    </p:anim>
                                    <p:anim calcmode="lin" valueType="num">
                                      <p:cBhvr>
                                        <p:cTn id="134" dur="500" fill="hold"/>
                                        <p:tgtEl>
                                          <p:spTgt spid="16511"/>
                                        </p:tgtEl>
                                        <p:attrNameLst>
                                          <p:attrName>ppt_w</p:attrName>
                                        </p:attrNameLst>
                                      </p:cBhvr>
                                      <p:tavLst>
                                        <p:tav tm="0">
                                          <p:val>
                                            <p:fltVal val="0"/>
                                          </p:val>
                                        </p:tav>
                                        <p:tav tm="100000">
                                          <p:val>
                                            <p:strVal val="#ppt_w"/>
                                          </p:val>
                                        </p:tav>
                                      </p:tavLst>
                                    </p:anim>
                                    <p:anim calcmode="lin" valueType="num">
                                      <p:cBhvr>
                                        <p:cTn id="135" dur="500" fill="hold"/>
                                        <p:tgtEl>
                                          <p:spTgt spid="16511"/>
                                        </p:tgtEl>
                                        <p:attrNameLst>
                                          <p:attrName>ppt_h</p:attrName>
                                        </p:attrNameLst>
                                      </p:cBhvr>
                                      <p:tavLst>
                                        <p:tav tm="0">
                                          <p:val>
                                            <p:strVal val="#ppt_h"/>
                                          </p:val>
                                        </p:tav>
                                        <p:tav tm="100000">
                                          <p:val>
                                            <p:strVal val="#ppt_h"/>
                                          </p:val>
                                        </p:tav>
                                      </p:tavLst>
                                    </p:anim>
                                  </p:childTnLst>
                                </p:cTn>
                              </p:par>
                            </p:childTnLst>
                          </p:cTn>
                        </p:par>
                        <p:par>
                          <p:cTn id="136" fill="hold" nodeType="afterGroup">
                            <p:stCondLst>
                              <p:cond delay="1500"/>
                            </p:stCondLst>
                            <p:childTnLst>
                              <p:par>
                                <p:cTn id="137" presetID="17" presetClass="entr" presetSubtype="1" fill="hold" nodeType="afterEffect">
                                  <p:stCondLst>
                                    <p:cond delay="0"/>
                                  </p:stCondLst>
                                  <p:childTnLst>
                                    <p:set>
                                      <p:cBhvr>
                                        <p:cTn id="138" dur="1" fill="hold">
                                          <p:stCondLst>
                                            <p:cond delay="0"/>
                                          </p:stCondLst>
                                        </p:cTn>
                                        <p:tgtEl>
                                          <p:spTgt spid="16512"/>
                                        </p:tgtEl>
                                        <p:attrNameLst>
                                          <p:attrName>style.visibility</p:attrName>
                                        </p:attrNameLst>
                                      </p:cBhvr>
                                      <p:to>
                                        <p:strVal val="visible"/>
                                      </p:to>
                                    </p:set>
                                    <p:anim calcmode="lin" valueType="num">
                                      <p:cBhvr>
                                        <p:cTn id="139" dur="500" fill="hold"/>
                                        <p:tgtEl>
                                          <p:spTgt spid="16512"/>
                                        </p:tgtEl>
                                        <p:attrNameLst>
                                          <p:attrName>ppt_x</p:attrName>
                                        </p:attrNameLst>
                                      </p:cBhvr>
                                      <p:tavLst>
                                        <p:tav tm="0">
                                          <p:val>
                                            <p:strVal val="#ppt_x"/>
                                          </p:val>
                                        </p:tav>
                                        <p:tav tm="100000">
                                          <p:val>
                                            <p:strVal val="#ppt_x"/>
                                          </p:val>
                                        </p:tav>
                                      </p:tavLst>
                                    </p:anim>
                                    <p:anim calcmode="lin" valueType="num">
                                      <p:cBhvr>
                                        <p:cTn id="140" dur="500" fill="hold"/>
                                        <p:tgtEl>
                                          <p:spTgt spid="16512"/>
                                        </p:tgtEl>
                                        <p:attrNameLst>
                                          <p:attrName>ppt_y</p:attrName>
                                        </p:attrNameLst>
                                      </p:cBhvr>
                                      <p:tavLst>
                                        <p:tav tm="0">
                                          <p:val>
                                            <p:strVal val="#ppt_y-#ppt_h/2"/>
                                          </p:val>
                                        </p:tav>
                                        <p:tav tm="100000">
                                          <p:val>
                                            <p:strVal val="#ppt_y"/>
                                          </p:val>
                                        </p:tav>
                                      </p:tavLst>
                                    </p:anim>
                                    <p:anim calcmode="lin" valueType="num">
                                      <p:cBhvr>
                                        <p:cTn id="141" dur="500" fill="hold"/>
                                        <p:tgtEl>
                                          <p:spTgt spid="16512"/>
                                        </p:tgtEl>
                                        <p:attrNameLst>
                                          <p:attrName>ppt_w</p:attrName>
                                        </p:attrNameLst>
                                      </p:cBhvr>
                                      <p:tavLst>
                                        <p:tav tm="0">
                                          <p:val>
                                            <p:strVal val="#ppt_w"/>
                                          </p:val>
                                        </p:tav>
                                        <p:tav tm="100000">
                                          <p:val>
                                            <p:strVal val="#ppt_w"/>
                                          </p:val>
                                        </p:tav>
                                      </p:tavLst>
                                    </p:anim>
                                    <p:anim calcmode="lin" valueType="num">
                                      <p:cBhvr>
                                        <p:cTn id="142" dur="500" fill="hold"/>
                                        <p:tgtEl>
                                          <p:spTgt spid="16512"/>
                                        </p:tgtEl>
                                        <p:attrNameLst>
                                          <p:attrName>ppt_h</p:attrName>
                                        </p:attrNameLst>
                                      </p:cBhvr>
                                      <p:tavLst>
                                        <p:tav tm="0">
                                          <p:val>
                                            <p:fltVal val="0"/>
                                          </p:val>
                                        </p:tav>
                                        <p:tav tm="100000">
                                          <p:val>
                                            <p:strVal val="#ppt_h"/>
                                          </p:val>
                                        </p:tav>
                                      </p:tavLst>
                                    </p:anim>
                                  </p:childTnLst>
                                </p:cTn>
                              </p:par>
                            </p:childTnLst>
                          </p:cTn>
                        </p:par>
                        <p:par>
                          <p:cTn id="143" fill="hold" nodeType="afterGroup">
                            <p:stCondLst>
                              <p:cond delay="2000"/>
                            </p:stCondLst>
                            <p:childTnLst>
                              <p:par>
                                <p:cTn id="144" presetID="17" presetClass="entr" presetSubtype="8" fill="hold" nodeType="afterEffect">
                                  <p:stCondLst>
                                    <p:cond delay="0"/>
                                  </p:stCondLst>
                                  <p:childTnLst>
                                    <p:set>
                                      <p:cBhvr>
                                        <p:cTn id="145" dur="1" fill="hold">
                                          <p:stCondLst>
                                            <p:cond delay="0"/>
                                          </p:stCondLst>
                                        </p:cTn>
                                        <p:tgtEl>
                                          <p:spTgt spid="16513"/>
                                        </p:tgtEl>
                                        <p:attrNameLst>
                                          <p:attrName>style.visibility</p:attrName>
                                        </p:attrNameLst>
                                      </p:cBhvr>
                                      <p:to>
                                        <p:strVal val="visible"/>
                                      </p:to>
                                    </p:set>
                                    <p:anim calcmode="lin" valueType="num">
                                      <p:cBhvr>
                                        <p:cTn id="146" dur="500" fill="hold"/>
                                        <p:tgtEl>
                                          <p:spTgt spid="16513"/>
                                        </p:tgtEl>
                                        <p:attrNameLst>
                                          <p:attrName>ppt_x</p:attrName>
                                        </p:attrNameLst>
                                      </p:cBhvr>
                                      <p:tavLst>
                                        <p:tav tm="0">
                                          <p:val>
                                            <p:strVal val="#ppt_x-#ppt_w/2"/>
                                          </p:val>
                                        </p:tav>
                                        <p:tav tm="100000">
                                          <p:val>
                                            <p:strVal val="#ppt_x"/>
                                          </p:val>
                                        </p:tav>
                                      </p:tavLst>
                                    </p:anim>
                                    <p:anim calcmode="lin" valueType="num">
                                      <p:cBhvr>
                                        <p:cTn id="147" dur="500" fill="hold"/>
                                        <p:tgtEl>
                                          <p:spTgt spid="16513"/>
                                        </p:tgtEl>
                                        <p:attrNameLst>
                                          <p:attrName>ppt_y</p:attrName>
                                        </p:attrNameLst>
                                      </p:cBhvr>
                                      <p:tavLst>
                                        <p:tav tm="0">
                                          <p:val>
                                            <p:strVal val="#ppt_y"/>
                                          </p:val>
                                        </p:tav>
                                        <p:tav tm="100000">
                                          <p:val>
                                            <p:strVal val="#ppt_y"/>
                                          </p:val>
                                        </p:tav>
                                      </p:tavLst>
                                    </p:anim>
                                    <p:anim calcmode="lin" valueType="num">
                                      <p:cBhvr>
                                        <p:cTn id="148" dur="500" fill="hold"/>
                                        <p:tgtEl>
                                          <p:spTgt spid="16513"/>
                                        </p:tgtEl>
                                        <p:attrNameLst>
                                          <p:attrName>ppt_w</p:attrName>
                                        </p:attrNameLst>
                                      </p:cBhvr>
                                      <p:tavLst>
                                        <p:tav tm="0">
                                          <p:val>
                                            <p:fltVal val="0"/>
                                          </p:val>
                                        </p:tav>
                                        <p:tav tm="100000">
                                          <p:val>
                                            <p:strVal val="#ppt_w"/>
                                          </p:val>
                                        </p:tav>
                                      </p:tavLst>
                                    </p:anim>
                                    <p:anim calcmode="lin" valueType="num">
                                      <p:cBhvr>
                                        <p:cTn id="149" dur="500" fill="hold"/>
                                        <p:tgtEl>
                                          <p:spTgt spid="16513"/>
                                        </p:tgtEl>
                                        <p:attrNameLst>
                                          <p:attrName>ppt_h</p:attrName>
                                        </p:attrNameLst>
                                      </p:cBhvr>
                                      <p:tavLst>
                                        <p:tav tm="0">
                                          <p:val>
                                            <p:strVal val="#ppt_h"/>
                                          </p:val>
                                        </p:tav>
                                        <p:tav tm="100000">
                                          <p:val>
                                            <p:strVal val="#ppt_h"/>
                                          </p:val>
                                        </p:tav>
                                      </p:tavLst>
                                    </p:anim>
                                  </p:childTnLst>
                                </p:cTn>
                              </p:par>
                            </p:childTnLst>
                          </p:cTn>
                        </p:par>
                        <p:par>
                          <p:cTn id="150" fill="hold" nodeType="afterGroup">
                            <p:stCondLst>
                              <p:cond delay="2500"/>
                            </p:stCondLst>
                            <p:childTnLst>
                              <p:par>
                                <p:cTn id="151" presetID="17" presetClass="entr" presetSubtype="4" fill="hold" nodeType="afterEffect">
                                  <p:stCondLst>
                                    <p:cond delay="0"/>
                                  </p:stCondLst>
                                  <p:childTnLst>
                                    <p:set>
                                      <p:cBhvr>
                                        <p:cTn id="152" dur="1" fill="hold">
                                          <p:stCondLst>
                                            <p:cond delay="0"/>
                                          </p:stCondLst>
                                        </p:cTn>
                                        <p:tgtEl>
                                          <p:spTgt spid="16514"/>
                                        </p:tgtEl>
                                        <p:attrNameLst>
                                          <p:attrName>style.visibility</p:attrName>
                                        </p:attrNameLst>
                                      </p:cBhvr>
                                      <p:to>
                                        <p:strVal val="visible"/>
                                      </p:to>
                                    </p:set>
                                    <p:anim calcmode="lin" valueType="num">
                                      <p:cBhvr>
                                        <p:cTn id="153" dur="500" fill="hold"/>
                                        <p:tgtEl>
                                          <p:spTgt spid="16514"/>
                                        </p:tgtEl>
                                        <p:attrNameLst>
                                          <p:attrName>ppt_x</p:attrName>
                                        </p:attrNameLst>
                                      </p:cBhvr>
                                      <p:tavLst>
                                        <p:tav tm="0">
                                          <p:val>
                                            <p:strVal val="#ppt_x"/>
                                          </p:val>
                                        </p:tav>
                                        <p:tav tm="100000">
                                          <p:val>
                                            <p:strVal val="#ppt_x"/>
                                          </p:val>
                                        </p:tav>
                                      </p:tavLst>
                                    </p:anim>
                                    <p:anim calcmode="lin" valueType="num">
                                      <p:cBhvr>
                                        <p:cTn id="154" dur="500" fill="hold"/>
                                        <p:tgtEl>
                                          <p:spTgt spid="16514"/>
                                        </p:tgtEl>
                                        <p:attrNameLst>
                                          <p:attrName>ppt_y</p:attrName>
                                        </p:attrNameLst>
                                      </p:cBhvr>
                                      <p:tavLst>
                                        <p:tav tm="0">
                                          <p:val>
                                            <p:strVal val="#ppt_y+#ppt_h/2"/>
                                          </p:val>
                                        </p:tav>
                                        <p:tav tm="100000">
                                          <p:val>
                                            <p:strVal val="#ppt_y"/>
                                          </p:val>
                                        </p:tav>
                                      </p:tavLst>
                                    </p:anim>
                                    <p:anim calcmode="lin" valueType="num">
                                      <p:cBhvr>
                                        <p:cTn id="155" dur="500" fill="hold"/>
                                        <p:tgtEl>
                                          <p:spTgt spid="16514"/>
                                        </p:tgtEl>
                                        <p:attrNameLst>
                                          <p:attrName>ppt_w</p:attrName>
                                        </p:attrNameLst>
                                      </p:cBhvr>
                                      <p:tavLst>
                                        <p:tav tm="0">
                                          <p:val>
                                            <p:strVal val="#ppt_w"/>
                                          </p:val>
                                        </p:tav>
                                        <p:tav tm="100000">
                                          <p:val>
                                            <p:strVal val="#ppt_w"/>
                                          </p:val>
                                        </p:tav>
                                      </p:tavLst>
                                    </p:anim>
                                    <p:anim calcmode="lin" valueType="num">
                                      <p:cBhvr>
                                        <p:cTn id="156" dur="500" fill="hold"/>
                                        <p:tgtEl>
                                          <p:spTgt spid="165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515" grpId="0" animBg="1" autoUpdateAnimBg="0"/>
      <p:bldP spid="16516" grpId="0" animBg="1" autoUpdateAnimBg="0"/>
      <p:bldP spid="16517"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6">
            <a:extLst>
              <a:ext uri="{FF2B5EF4-FFF2-40B4-BE49-F238E27FC236}">
                <a16:creationId xmlns:a16="http://schemas.microsoft.com/office/drawing/2014/main" id="{0433DB72-6AA9-4C80-402F-83FFAEA66E71}"/>
              </a:ext>
            </a:extLst>
          </p:cNvPr>
          <p:cNvSpPr txBox="1">
            <a:spLocks noChangeArrowheads="1"/>
          </p:cNvSpPr>
          <p:nvPr/>
        </p:nvSpPr>
        <p:spPr bwMode="auto">
          <a:xfrm>
            <a:off x="546100" y="350838"/>
            <a:ext cx="6654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在定子槽孔中放置三相彼此独立的绕组。</a:t>
            </a:r>
          </a:p>
        </p:txBody>
      </p:sp>
      <p:sp>
        <p:nvSpPr>
          <p:cNvPr id="17411" name="AutoShape 37">
            <a:extLst>
              <a:ext uri="{FF2B5EF4-FFF2-40B4-BE49-F238E27FC236}">
                <a16:creationId xmlns:a16="http://schemas.microsoft.com/office/drawing/2014/main" id="{34A120AD-05AA-9827-6874-241B4294A62C}"/>
              </a:ext>
            </a:extLst>
          </p:cNvPr>
          <p:cNvSpPr>
            <a:spLocks noChangeArrowheads="1"/>
          </p:cNvSpPr>
          <p:nvPr/>
        </p:nvSpPr>
        <p:spPr bwMode="auto">
          <a:xfrm>
            <a:off x="966788" y="4235450"/>
            <a:ext cx="1427162" cy="519113"/>
          </a:xfrm>
          <a:prstGeom prst="wedgeRoundRectCallout">
            <a:avLst>
              <a:gd name="adj1" fmla="val 24625"/>
              <a:gd name="adj2" fmla="val -222398"/>
              <a:gd name="adj3" fmla="val 16667"/>
            </a:avLst>
          </a:prstGeom>
          <a:solidFill>
            <a:srgbClr val="E7FFE7"/>
          </a:soli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chemeClr val="accent2"/>
                </a:solidFill>
                <a:latin typeface="Times New Roman" panose="02020603050405020304" pitchFamily="18" charset="0"/>
              </a:rPr>
              <a:t>定子绕组</a:t>
            </a:r>
          </a:p>
        </p:txBody>
      </p:sp>
      <p:grpSp>
        <p:nvGrpSpPr>
          <p:cNvPr id="17412" name="Group 118">
            <a:extLst>
              <a:ext uri="{FF2B5EF4-FFF2-40B4-BE49-F238E27FC236}">
                <a16:creationId xmlns:a16="http://schemas.microsoft.com/office/drawing/2014/main" id="{433AFA34-D21D-8C1A-2028-F68A15511A44}"/>
              </a:ext>
            </a:extLst>
          </p:cNvPr>
          <p:cNvGrpSpPr>
            <a:grpSpLocks/>
          </p:cNvGrpSpPr>
          <p:nvPr/>
        </p:nvGrpSpPr>
        <p:grpSpPr bwMode="auto">
          <a:xfrm>
            <a:off x="4397375" y="1362075"/>
            <a:ext cx="3770313" cy="2343150"/>
            <a:chOff x="0" y="0"/>
            <a:chExt cx="2831" cy="1732"/>
          </a:xfrm>
        </p:grpSpPr>
        <p:sp>
          <p:nvSpPr>
            <p:cNvPr id="17484" name="未知">
              <a:extLst>
                <a:ext uri="{FF2B5EF4-FFF2-40B4-BE49-F238E27FC236}">
                  <a16:creationId xmlns:a16="http://schemas.microsoft.com/office/drawing/2014/main" id="{B0A0CEFD-C64D-5EE7-DBD6-BB78FBB3F75F}"/>
                </a:ext>
              </a:extLst>
            </p:cNvPr>
            <p:cNvSpPr>
              <a:spLocks/>
            </p:cNvSpPr>
            <p:nvPr/>
          </p:nvSpPr>
          <p:spPr bwMode="auto">
            <a:xfrm>
              <a:off x="61" y="4"/>
              <a:ext cx="611" cy="1391"/>
            </a:xfrm>
            <a:custGeom>
              <a:avLst/>
              <a:gdLst>
                <a:gd name="T0" fmla="*/ 275 w 611"/>
                <a:gd name="T1" fmla="*/ 1369 h 1391"/>
                <a:gd name="T2" fmla="*/ 275 w 611"/>
                <a:gd name="T3" fmla="*/ 1081 h 1391"/>
                <a:gd name="T4" fmla="*/ 0 w 611"/>
                <a:gd name="T5" fmla="*/ 836 h 1391"/>
                <a:gd name="T6" fmla="*/ 0 w 611"/>
                <a:gd name="T7" fmla="*/ 236 h 1391"/>
                <a:gd name="T8" fmla="*/ 300 w 611"/>
                <a:gd name="T9" fmla="*/ 0 h 1391"/>
                <a:gd name="T10" fmla="*/ 611 w 611"/>
                <a:gd name="T11" fmla="*/ 265 h 1391"/>
                <a:gd name="T12" fmla="*/ 611 w 611"/>
                <a:gd name="T13" fmla="*/ 841 h 1391"/>
                <a:gd name="T14" fmla="*/ 372 w 611"/>
                <a:gd name="T15" fmla="*/ 1091 h 1391"/>
                <a:gd name="T16" fmla="*/ 372 w 611"/>
                <a:gd name="T17" fmla="*/ 1391 h 1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1"/>
                <a:gd name="T28" fmla="*/ 0 h 1391"/>
                <a:gd name="T29" fmla="*/ 611 w 611"/>
                <a:gd name="T30" fmla="*/ 1391 h 13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1" h="1391">
                  <a:moveTo>
                    <a:pt x="275" y="1369"/>
                  </a:moveTo>
                  <a:lnTo>
                    <a:pt x="275" y="1081"/>
                  </a:lnTo>
                  <a:lnTo>
                    <a:pt x="0" y="836"/>
                  </a:lnTo>
                  <a:lnTo>
                    <a:pt x="0" y="236"/>
                  </a:lnTo>
                  <a:lnTo>
                    <a:pt x="300" y="0"/>
                  </a:lnTo>
                  <a:lnTo>
                    <a:pt x="611" y="265"/>
                  </a:lnTo>
                  <a:lnTo>
                    <a:pt x="611" y="841"/>
                  </a:lnTo>
                  <a:lnTo>
                    <a:pt x="372" y="1091"/>
                  </a:lnTo>
                  <a:lnTo>
                    <a:pt x="372" y="1391"/>
                  </a:lnTo>
                </a:path>
              </a:pathLst>
            </a:custGeom>
            <a:noFill/>
            <a:ln w="57150" cap="flat"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85" name="Text Box 40">
              <a:extLst>
                <a:ext uri="{FF2B5EF4-FFF2-40B4-BE49-F238E27FC236}">
                  <a16:creationId xmlns:a16="http://schemas.microsoft.com/office/drawing/2014/main" id="{2917ED73-5555-5AC5-0C4D-CBE9F1EB1E3C}"/>
                </a:ext>
              </a:extLst>
            </p:cNvPr>
            <p:cNvSpPr txBox="1">
              <a:spLocks noChangeArrowheads="1"/>
            </p:cNvSpPr>
            <p:nvPr/>
          </p:nvSpPr>
          <p:spPr bwMode="auto">
            <a:xfrm>
              <a:off x="0" y="1049"/>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FF0066"/>
                  </a:solidFill>
                  <a:latin typeface="Times New Roman" panose="02020603050405020304" pitchFamily="18" charset="0"/>
                </a:rPr>
                <a:t>U</a:t>
              </a:r>
              <a:r>
                <a:rPr lang="en-US" altLang="zh-CN" sz="1800" baseline="-25000">
                  <a:solidFill>
                    <a:srgbClr val="FF0066"/>
                  </a:solidFill>
                  <a:latin typeface="Times New Roman" panose="02020603050405020304" pitchFamily="18" charset="0"/>
                </a:rPr>
                <a:t>1</a:t>
              </a:r>
              <a:endParaRPr lang="en-US" altLang="zh-CN" sz="1800" baseline="-25000">
                <a:latin typeface="Times New Roman" panose="02020603050405020304" pitchFamily="18" charset="0"/>
              </a:endParaRPr>
            </a:p>
          </p:txBody>
        </p:sp>
        <p:sp>
          <p:nvSpPr>
            <p:cNvPr id="17486" name="Text Box 41">
              <a:extLst>
                <a:ext uri="{FF2B5EF4-FFF2-40B4-BE49-F238E27FC236}">
                  <a16:creationId xmlns:a16="http://schemas.microsoft.com/office/drawing/2014/main" id="{26DCD7C0-ED99-C31D-0603-B12C8D3DF8E2}"/>
                </a:ext>
              </a:extLst>
            </p:cNvPr>
            <p:cNvSpPr txBox="1">
              <a:spLocks noChangeArrowheads="1"/>
            </p:cNvSpPr>
            <p:nvPr/>
          </p:nvSpPr>
          <p:spPr bwMode="auto">
            <a:xfrm>
              <a:off x="480" y="1074"/>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FF0066"/>
                  </a:solidFill>
                  <a:latin typeface="Times New Roman" panose="02020603050405020304" pitchFamily="18" charset="0"/>
                </a:rPr>
                <a:t>U</a:t>
              </a:r>
              <a:r>
                <a:rPr lang="en-US" altLang="zh-CN" sz="1800" baseline="-25000">
                  <a:solidFill>
                    <a:srgbClr val="FF0066"/>
                  </a:solidFill>
                  <a:latin typeface="Times New Roman" panose="02020603050405020304" pitchFamily="18" charset="0"/>
                </a:rPr>
                <a:t>2</a:t>
              </a:r>
            </a:p>
          </p:txBody>
        </p:sp>
        <p:sp>
          <p:nvSpPr>
            <p:cNvPr id="17487" name="未知">
              <a:extLst>
                <a:ext uri="{FF2B5EF4-FFF2-40B4-BE49-F238E27FC236}">
                  <a16:creationId xmlns:a16="http://schemas.microsoft.com/office/drawing/2014/main" id="{715E133E-3178-DA07-EFAF-69E2AEE16ABC}"/>
                </a:ext>
              </a:extLst>
            </p:cNvPr>
            <p:cNvSpPr>
              <a:spLocks/>
            </p:cNvSpPr>
            <p:nvPr/>
          </p:nvSpPr>
          <p:spPr bwMode="auto">
            <a:xfrm>
              <a:off x="1094" y="9"/>
              <a:ext cx="611" cy="1391"/>
            </a:xfrm>
            <a:custGeom>
              <a:avLst/>
              <a:gdLst>
                <a:gd name="T0" fmla="*/ 275 w 611"/>
                <a:gd name="T1" fmla="*/ 1369 h 1391"/>
                <a:gd name="T2" fmla="*/ 275 w 611"/>
                <a:gd name="T3" fmla="*/ 1081 h 1391"/>
                <a:gd name="T4" fmla="*/ 0 w 611"/>
                <a:gd name="T5" fmla="*/ 836 h 1391"/>
                <a:gd name="T6" fmla="*/ 0 w 611"/>
                <a:gd name="T7" fmla="*/ 236 h 1391"/>
                <a:gd name="T8" fmla="*/ 300 w 611"/>
                <a:gd name="T9" fmla="*/ 0 h 1391"/>
                <a:gd name="T10" fmla="*/ 611 w 611"/>
                <a:gd name="T11" fmla="*/ 265 h 1391"/>
                <a:gd name="T12" fmla="*/ 611 w 611"/>
                <a:gd name="T13" fmla="*/ 841 h 1391"/>
                <a:gd name="T14" fmla="*/ 372 w 611"/>
                <a:gd name="T15" fmla="*/ 1091 h 1391"/>
                <a:gd name="T16" fmla="*/ 372 w 611"/>
                <a:gd name="T17" fmla="*/ 1391 h 1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1"/>
                <a:gd name="T28" fmla="*/ 0 h 1391"/>
                <a:gd name="T29" fmla="*/ 611 w 611"/>
                <a:gd name="T30" fmla="*/ 1391 h 13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1" h="1391">
                  <a:moveTo>
                    <a:pt x="275" y="1369"/>
                  </a:moveTo>
                  <a:lnTo>
                    <a:pt x="275" y="1081"/>
                  </a:lnTo>
                  <a:lnTo>
                    <a:pt x="0" y="836"/>
                  </a:lnTo>
                  <a:lnTo>
                    <a:pt x="0" y="236"/>
                  </a:lnTo>
                  <a:lnTo>
                    <a:pt x="300" y="0"/>
                  </a:lnTo>
                  <a:lnTo>
                    <a:pt x="611" y="265"/>
                  </a:lnTo>
                  <a:lnTo>
                    <a:pt x="611" y="841"/>
                  </a:lnTo>
                  <a:lnTo>
                    <a:pt x="372" y="1091"/>
                  </a:lnTo>
                  <a:lnTo>
                    <a:pt x="372" y="1391"/>
                  </a:lnTo>
                </a:path>
              </a:pathLst>
            </a:custGeom>
            <a:noFill/>
            <a:ln w="57150"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88" name="Text Box 43">
              <a:extLst>
                <a:ext uri="{FF2B5EF4-FFF2-40B4-BE49-F238E27FC236}">
                  <a16:creationId xmlns:a16="http://schemas.microsoft.com/office/drawing/2014/main" id="{D2A50A94-2CC2-C90A-1C04-43B86C56CDD8}"/>
                </a:ext>
              </a:extLst>
            </p:cNvPr>
            <p:cNvSpPr txBox="1">
              <a:spLocks noChangeArrowheads="1"/>
            </p:cNvSpPr>
            <p:nvPr/>
          </p:nvSpPr>
          <p:spPr bwMode="auto">
            <a:xfrm>
              <a:off x="1081" y="1088"/>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rPr>
                <a:t>V</a:t>
              </a:r>
              <a:r>
                <a:rPr lang="en-US" altLang="zh-CN" sz="1800" baseline="-25000">
                  <a:solidFill>
                    <a:schemeClr val="accent2"/>
                  </a:solidFill>
                  <a:latin typeface="Times New Roman" panose="02020603050405020304" pitchFamily="18" charset="0"/>
                </a:rPr>
                <a:t>1</a:t>
              </a:r>
              <a:endParaRPr lang="en-US" altLang="zh-CN" sz="1800" baseline="-25000">
                <a:latin typeface="Times New Roman" panose="02020603050405020304" pitchFamily="18" charset="0"/>
              </a:endParaRPr>
            </a:p>
          </p:txBody>
        </p:sp>
        <p:sp>
          <p:nvSpPr>
            <p:cNvPr id="17489" name="Text Box 44">
              <a:extLst>
                <a:ext uri="{FF2B5EF4-FFF2-40B4-BE49-F238E27FC236}">
                  <a16:creationId xmlns:a16="http://schemas.microsoft.com/office/drawing/2014/main" id="{C4DFAE0F-333C-E244-6DBE-6518410A6CAC}"/>
                </a:ext>
              </a:extLst>
            </p:cNvPr>
            <p:cNvSpPr txBox="1">
              <a:spLocks noChangeArrowheads="1"/>
            </p:cNvSpPr>
            <p:nvPr/>
          </p:nvSpPr>
          <p:spPr bwMode="auto">
            <a:xfrm>
              <a:off x="1513" y="1088"/>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rPr>
                <a:t>V</a:t>
              </a:r>
              <a:r>
                <a:rPr lang="en-US" altLang="zh-CN" sz="1800" baseline="-25000">
                  <a:solidFill>
                    <a:schemeClr val="accent2"/>
                  </a:solidFill>
                  <a:latin typeface="Times New Roman" panose="02020603050405020304" pitchFamily="18" charset="0"/>
                </a:rPr>
                <a:t>2</a:t>
              </a:r>
              <a:endParaRPr lang="en-US" altLang="zh-CN" sz="1800" baseline="-25000">
                <a:latin typeface="Times New Roman" panose="02020603050405020304" pitchFamily="18" charset="0"/>
              </a:endParaRPr>
            </a:p>
          </p:txBody>
        </p:sp>
        <p:sp>
          <p:nvSpPr>
            <p:cNvPr id="17490" name="Line 45">
              <a:extLst>
                <a:ext uri="{FF2B5EF4-FFF2-40B4-BE49-F238E27FC236}">
                  <a16:creationId xmlns:a16="http://schemas.microsoft.com/office/drawing/2014/main" id="{B6B7FAE4-910D-79E5-9483-39A67C5360AE}"/>
                </a:ext>
              </a:extLst>
            </p:cNvPr>
            <p:cNvSpPr>
              <a:spLocks noChangeShapeType="1"/>
            </p:cNvSpPr>
            <p:nvPr/>
          </p:nvSpPr>
          <p:spPr bwMode="auto">
            <a:xfrm flipV="1">
              <a:off x="1188" y="331"/>
              <a:ext cx="0" cy="432"/>
            </a:xfrm>
            <a:prstGeom prst="line">
              <a:avLst/>
            </a:prstGeom>
            <a:noFill/>
            <a:ln w="38100">
              <a:solidFill>
                <a:schemeClr val="accent2"/>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91" name="未知">
              <a:extLst>
                <a:ext uri="{FF2B5EF4-FFF2-40B4-BE49-F238E27FC236}">
                  <a16:creationId xmlns:a16="http://schemas.microsoft.com/office/drawing/2014/main" id="{7AD92B5E-1978-7145-7414-D29254FFA90D}"/>
                </a:ext>
              </a:extLst>
            </p:cNvPr>
            <p:cNvSpPr>
              <a:spLocks/>
            </p:cNvSpPr>
            <p:nvPr/>
          </p:nvSpPr>
          <p:spPr bwMode="auto">
            <a:xfrm>
              <a:off x="2102" y="0"/>
              <a:ext cx="611" cy="1391"/>
            </a:xfrm>
            <a:custGeom>
              <a:avLst/>
              <a:gdLst>
                <a:gd name="T0" fmla="*/ 275 w 611"/>
                <a:gd name="T1" fmla="*/ 1369 h 1391"/>
                <a:gd name="T2" fmla="*/ 275 w 611"/>
                <a:gd name="T3" fmla="*/ 1081 h 1391"/>
                <a:gd name="T4" fmla="*/ 0 w 611"/>
                <a:gd name="T5" fmla="*/ 836 h 1391"/>
                <a:gd name="T6" fmla="*/ 0 w 611"/>
                <a:gd name="T7" fmla="*/ 236 h 1391"/>
                <a:gd name="T8" fmla="*/ 300 w 611"/>
                <a:gd name="T9" fmla="*/ 0 h 1391"/>
                <a:gd name="T10" fmla="*/ 611 w 611"/>
                <a:gd name="T11" fmla="*/ 265 h 1391"/>
                <a:gd name="T12" fmla="*/ 611 w 611"/>
                <a:gd name="T13" fmla="*/ 841 h 1391"/>
                <a:gd name="T14" fmla="*/ 372 w 611"/>
                <a:gd name="T15" fmla="*/ 1091 h 1391"/>
                <a:gd name="T16" fmla="*/ 372 w 611"/>
                <a:gd name="T17" fmla="*/ 1391 h 139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611"/>
                <a:gd name="T28" fmla="*/ 0 h 1391"/>
                <a:gd name="T29" fmla="*/ 611 w 611"/>
                <a:gd name="T30" fmla="*/ 1391 h 139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611" h="1391">
                  <a:moveTo>
                    <a:pt x="275" y="1369"/>
                  </a:moveTo>
                  <a:lnTo>
                    <a:pt x="275" y="1081"/>
                  </a:lnTo>
                  <a:lnTo>
                    <a:pt x="0" y="836"/>
                  </a:lnTo>
                  <a:lnTo>
                    <a:pt x="0" y="236"/>
                  </a:lnTo>
                  <a:lnTo>
                    <a:pt x="300" y="0"/>
                  </a:lnTo>
                  <a:lnTo>
                    <a:pt x="611" y="265"/>
                  </a:lnTo>
                  <a:lnTo>
                    <a:pt x="611" y="841"/>
                  </a:lnTo>
                  <a:lnTo>
                    <a:pt x="372" y="1091"/>
                  </a:lnTo>
                  <a:lnTo>
                    <a:pt x="372" y="1391"/>
                  </a:lnTo>
                </a:path>
              </a:pathLst>
            </a:custGeom>
            <a:noFill/>
            <a:ln w="57150" cap="flat" cmpd="sng">
              <a:solidFill>
                <a:srgbClr val="3366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92" name="Text Box 47">
              <a:extLst>
                <a:ext uri="{FF2B5EF4-FFF2-40B4-BE49-F238E27FC236}">
                  <a16:creationId xmlns:a16="http://schemas.microsoft.com/office/drawing/2014/main" id="{AE1C273C-91AF-BE85-A855-4A4F1A1EB600}"/>
                </a:ext>
              </a:extLst>
            </p:cNvPr>
            <p:cNvSpPr txBox="1">
              <a:spLocks noChangeArrowheads="1"/>
            </p:cNvSpPr>
            <p:nvPr/>
          </p:nvSpPr>
          <p:spPr bwMode="auto">
            <a:xfrm>
              <a:off x="2112" y="1049"/>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008000"/>
                  </a:solidFill>
                  <a:latin typeface="Times New Roman" panose="02020603050405020304" pitchFamily="18" charset="0"/>
                </a:rPr>
                <a:t>W</a:t>
              </a:r>
              <a:r>
                <a:rPr lang="en-US" altLang="zh-CN" sz="1800" baseline="-25000">
                  <a:solidFill>
                    <a:srgbClr val="008000"/>
                  </a:solidFill>
                  <a:latin typeface="Times New Roman" panose="02020603050405020304" pitchFamily="18" charset="0"/>
                </a:rPr>
                <a:t>1</a:t>
              </a:r>
            </a:p>
          </p:txBody>
        </p:sp>
        <p:sp>
          <p:nvSpPr>
            <p:cNvPr id="17493" name="Text Box 48">
              <a:extLst>
                <a:ext uri="{FF2B5EF4-FFF2-40B4-BE49-F238E27FC236}">
                  <a16:creationId xmlns:a16="http://schemas.microsoft.com/office/drawing/2014/main" id="{D6D12DFD-27EE-9D35-11E3-AC90AF82CF86}"/>
                </a:ext>
              </a:extLst>
            </p:cNvPr>
            <p:cNvSpPr txBox="1">
              <a:spLocks noChangeArrowheads="1"/>
            </p:cNvSpPr>
            <p:nvPr/>
          </p:nvSpPr>
          <p:spPr bwMode="auto">
            <a:xfrm>
              <a:off x="2521" y="1088"/>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008000"/>
                  </a:solidFill>
                  <a:latin typeface="Times New Roman" panose="02020603050405020304" pitchFamily="18" charset="0"/>
                </a:rPr>
                <a:t>W</a:t>
              </a:r>
              <a:r>
                <a:rPr lang="en-US" altLang="zh-CN" sz="1800" baseline="-25000">
                  <a:solidFill>
                    <a:srgbClr val="008000"/>
                  </a:solidFill>
                  <a:latin typeface="Times New Roman" panose="02020603050405020304" pitchFamily="18" charset="0"/>
                </a:rPr>
                <a:t>2</a:t>
              </a:r>
            </a:p>
          </p:txBody>
        </p:sp>
        <p:sp>
          <p:nvSpPr>
            <p:cNvPr id="17494" name="Line 49">
              <a:extLst>
                <a:ext uri="{FF2B5EF4-FFF2-40B4-BE49-F238E27FC236}">
                  <a16:creationId xmlns:a16="http://schemas.microsoft.com/office/drawing/2014/main" id="{A3CD28EC-DE76-D685-AC96-F8567941F54F}"/>
                </a:ext>
              </a:extLst>
            </p:cNvPr>
            <p:cNvSpPr>
              <a:spLocks noChangeShapeType="1"/>
            </p:cNvSpPr>
            <p:nvPr/>
          </p:nvSpPr>
          <p:spPr bwMode="auto">
            <a:xfrm flipV="1">
              <a:off x="2208" y="283"/>
              <a:ext cx="0" cy="432"/>
            </a:xfrm>
            <a:prstGeom prst="line">
              <a:avLst/>
            </a:prstGeom>
            <a:noFill/>
            <a:ln w="38100">
              <a:solidFill>
                <a:srgbClr val="336600"/>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95" name="Text Box 50">
              <a:extLst>
                <a:ext uri="{FF2B5EF4-FFF2-40B4-BE49-F238E27FC236}">
                  <a16:creationId xmlns:a16="http://schemas.microsoft.com/office/drawing/2014/main" id="{9F8860E3-DDD1-07C4-1589-73FBC162DBC7}"/>
                </a:ext>
              </a:extLst>
            </p:cNvPr>
            <p:cNvSpPr txBox="1">
              <a:spLocks noChangeArrowheads="1"/>
            </p:cNvSpPr>
            <p:nvPr/>
          </p:nvSpPr>
          <p:spPr bwMode="auto">
            <a:xfrm>
              <a:off x="120" y="392"/>
              <a:ext cx="46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rgbClr val="FF0000"/>
                  </a:solidFill>
                  <a:latin typeface="Times New Roman" panose="02020603050405020304" pitchFamily="18" charset="0"/>
                </a:rPr>
                <a:t>i</a:t>
              </a:r>
              <a:r>
                <a:rPr lang="en-US" altLang="zh-CN" sz="1800" baseline="-25000">
                  <a:solidFill>
                    <a:srgbClr val="FF0000"/>
                  </a:solidFill>
                  <a:latin typeface="Times New Roman" panose="02020603050405020304" pitchFamily="18" charset="0"/>
                </a:rPr>
                <a:t>U</a:t>
              </a:r>
              <a:r>
                <a:rPr lang="en-US" altLang="zh-CN" sz="1800" baseline="-50000">
                  <a:solidFill>
                    <a:srgbClr val="FF0000"/>
                  </a:solidFill>
                  <a:latin typeface="Times New Roman" panose="02020603050405020304" pitchFamily="18" charset="0"/>
                </a:rPr>
                <a:t>1</a:t>
              </a:r>
            </a:p>
          </p:txBody>
        </p:sp>
        <p:sp>
          <p:nvSpPr>
            <p:cNvPr id="17496" name="Rectangle 51">
              <a:extLst>
                <a:ext uri="{FF2B5EF4-FFF2-40B4-BE49-F238E27FC236}">
                  <a16:creationId xmlns:a16="http://schemas.microsoft.com/office/drawing/2014/main" id="{188B5BA3-B0F1-ECCA-5DF4-09F857862F93}"/>
                </a:ext>
              </a:extLst>
            </p:cNvPr>
            <p:cNvSpPr>
              <a:spLocks noChangeArrowheads="1"/>
            </p:cNvSpPr>
            <p:nvPr/>
          </p:nvSpPr>
          <p:spPr bwMode="auto">
            <a:xfrm>
              <a:off x="1152" y="386"/>
              <a:ext cx="39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chemeClr val="accent2"/>
                  </a:solidFill>
                  <a:latin typeface="Times New Roman" panose="02020603050405020304" pitchFamily="18" charset="0"/>
                </a:rPr>
                <a:t>i</a:t>
              </a:r>
              <a:r>
                <a:rPr lang="en-US" altLang="zh-CN" sz="1800" baseline="-25000">
                  <a:solidFill>
                    <a:schemeClr val="accent2"/>
                  </a:solidFill>
                  <a:latin typeface="Times New Roman" panose="02020603050405020304" pitchFamily="18" charset="0"/>
                </a:rPr>
                <a:t>V</a:t>
              </a:r>
              <a:r>
                <a:rPr lang="en-US" altLang="zh-CN" sz="1800" baseline="-50000">
                  <a:solidFill>
                    <a:schemeClr val="accent2"/>
                  </a:solidFill>
                  <a:latin typeface="Times New Roman" panose="02020603050405020304" pitchFamily="18" charset="0"/>
                </a:rPr>
                <a:t>1</a:t>
              </a:r>
            </a:p>
          </p:txBody>
        </p:sp>
        <p:sp>
          <p:nvSpPr>
            <p:cNvPr id="17497" name="Rectangle 52">
              <a:extLst>
                <a:ext uri="{FF2B5EF4-FFF2-40B4-BE49-F238E27FC236}">
                  <a16:creationId xmlns:a16="http://schemas.microsoft.com/office/drawing/2014/main" id="{55D34191-844E-332B-6889-72DDD0B57A3B}"/>
                </a:ext>
              </a:extLst>
            </p:cNvPr>
            <p:cNvSpPr>
              <a:spLocks noChangeArrowheads="1"/>
            </p:cNvSpPr>
            <p:nvPr/>
          </p:nvSpPr>
          <p:spPr bwMode="auto">
            <a:xfrm>
              <a:off x="2195" y="349"/>
              <a:ext cx="30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rgbClr val="008000"/>
                  </a:solidFill>
                  <a:latin typeface="Times New Roman" panose="02020603050405020304" pitchFamily="18" charset="0"/>
                </a:rPr>
                <a:t>i</a:t>
              </a:r>
              <a:r>
                <a:rPr lang="en-US" altLang="zh-CN" sz="1800" baseline="-25000">
                  <a:solidFill>
                    <a:srgbClr val="008000"/>
                  </a:solidFill>
                  <a:latin typeface="Times New Roman" panose="02020603050405020304" pitchFamily="18" charset="0"/>
                </a:rPr>
                <a:t>W</a:t>
              </a:r>
              <a:r>
                <a:rPr lang="en-US" altLang="zh-CN" sz="1800" baseline="-50000">
                  <a:solidFill>
                    <a:srgbClr val="008000"/>
                  </a:solidFill>
                  <a:latin typeface="Times New Roman" panose="02020603050405020304" pitchFamily="18" charset="0"/>
                </a:rPr>
                <a:t>1</a:t>
              </a:r>
            </a:p>
          </p:txBody>
        </p:sp>
        <p:sp>
          <p:nvSpPr>
            <p:cNvPr id="17498" name="Line 53">
              <a:extLst>
                <a:ext uri="{FF2B5EF4-FFF2-40B4-BE49-F238E27FC236}">
                  <a16:creationId xmlns:a16="http://schemas.microsoft.com/office/drawing/2014/main" id="{8D6E3D48-74C9-30C5-8E77-C42C19C53899}"/>
                </a:ext>
              </a:extLst>
            </p:cNvPr>
            <p:cNvSpPr>
              <a:spLocks noChangeShapeType="1"/>
            </p:cNvSpPr>
            <p:nvPr/>
          </p:nvSpPr>
          <p:spPr bwMode="auto">
            <a:xfrm>
              <a:off x="122" y="1428"/>
              <a:ext cx="240"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99" name="Text Box 54">
              <a:extLst>
                <a:ext uri="{FF2B5EF4-FFF2-40B4-BE49-F238E27FC236}">
                  <a16:creationId xmlns:a16="http://schemas.microsoft.com/office/drawing/2014/main" id="{C40C21E9-0C12-C43F-1B27-72E18E0A5442}"/>
                </a:ext>
              </a:extLst>
            </p:cNvPr>
            <p:cNvSpPr txBox="1">
              <a:spLocks noChangeArrowheads="1"/>
            </p:cNvSpPr>
            <p:nvPr/>
          </p:nvSpPr>
          <p:spPr bwMode="auto">
            <a:xfrm>
              <a:off x="74" y="1426"/>
              <a:ext cx="31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i="1">
                  <a:latin typeface="Times New Roman" panose="02020603050405020304" pitchFamily="18" charset="0"/>
                </a:rPr>
                <a:t>u</a:t>
              </a:r>
              <a:r>
                <a:rPr lang="en-US" altLang="zh-CN" sz="1800" baseline="-25000">
                  <a:latin typeface="Times New Roman" panose="02020603050405020304" pitchFamily="18" charset="0"/>
                </a:rPr>
                <a:t>U</a:t>
              </a:r>
              <a:r>
                <a:rPr lang="en-US" altLang="zh-CN" sz="1800" baseline="-50000">
                  <a:latin typeface="Times New Roman" panose="02020603050405020304" pitchFamily="18" charset="0"/>
                </a:rPr>
                <a:t>1</a:t>
              </a:r>
            </a:p>
          </p:txBody>
        </p:sp>
        <p:sp>
          <p:nvSpPr>
            <p:cNvPr id="17500" name="Line 55">
              <a:extLst>
                <a:ext uri="{FF2B5EF4-FFF2-40B4-BE49-F238E27FC236}">
                  <a16:creationId xmlns:a16="http://schemas.microsoft.com/office/drawing/2014/main" id="{B01EFFDF-A8B0-50D8-8424-C240AB882DA3}"/>
                </a:ext>
              </a:extLst>
            </p:cNvPr>
            <p:cNvSpPr>
              <a:spLocks noChangeShapeType="1"/>
            </p:cNvSpPr>
            <p:nvPr/>
          </p:nvSpPr>
          <p:spPr bwMode="auto">
            <a:xfrm flipV="1">
              <a:off x="1468" y="1490"/>
              <a:ext cx="1008"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501" name="Line 56">
              <a:extLst>
                <a:ext uri="{FF2B5EF4-FFF2-40B4-BE49-F238E27FC236}">
                  <a16:creationId xmlns:a16="http://schemas.microsoft.com/office/drawing/2014/main" id="{540E1928-348F-D3E6-96B4-53AF53C5E8D9}"/>
                </a:ext>
              </a:extLst>
            </p:cNvPr>
            <p:cNvSpPr>
              <a:spLocks noChangeShapeType="1"/>
            </p:cNvSpPr>
            <p:nvPr/>
          </p:nvSpPr>
          <p:spPr bwMode="auto">
            <a:xfrm>
              <a:off x="1200" y="1435"/>
              <a:ext cx="24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502" name="Text Box 57">
              <a:extLst>
                <a:ext uri="{FF2B5EF4-FFF2-40B4-BE49-F238E27FC236}">
                  <a16:creationId xmlns:a16="http://schemas.microsoft.com/office/drawing/2014/main" id="{3DC7456D-EC5E-0AF0-C644-6D6F27C177D2}"/>
                </a:ext>
              </a:extLst>
            </p:cNvPr>
            <p:cNvSpPr txBox="1">
              <a:spLocks noChangeArrowheads="1"/>
            </p:cNvSpPr>
            <p:nvPr/>
          </p:nvSpPr>
          <p:spPr bwMode="auto">
            <a:xfrm>
              <a:off x="1056" y="1385"/>
              <a:ext cx="31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i="1">
                  <a:solidFill>
                    <a:schemeClr val="accent2"/>
                  </a:solidFill>
                  <a:latin typeface="Times New Roman" panose="02020603050405020304" pitchFamily="18" charset="0"/>
                </a:rPr>
                <a:t>u</a:t>
              </a:r>
              <a:r>
                <a:rPr lang="en-US" altLang="zh-CN" sz="1800" baseline="-25000">
                  <a:solidFill>
                    <a:schemeClr val="accent2"/>
                  </a:solidFill>
                  <a:latin typeface="Times New Roman" panose="02020603050405020304" pitchFamily="18" charset="0"/>
                </a:rPr>
                <a:t>V</a:t>
              </a:r>
              <a:r>
                <a:rPr lang="en-US" altLang="zh-CN" sz="1800" baseline="-50000">
                  <a:solidFill>
                    <a:schemeClr val="accent2"/>
                  </a:solidFill>
                  <a:latin typeface="Times New Roman" panose="02020603050405020304" pitchFamily="18" charset="0"/>
                </a:rPr>
                <a:t>1</a:t>
              </a:r>
            </a:p>
          </p:txBody>
        </p:sp>
        <p:sp>
          <p:nvSpPr>
            <p:cNvPr id="17503" name="Line 58">
              <a:extLst>
                <a:ext uri="{FF2B5EF4-FFF2-40B4-BE49-F238E27FC236}">
                  <a16:creationId xmlns:a16="http://schemas.microsoft.com/office/drawing/2014/main" id="{17A1E232-FB8D-FF8B-F9D5-A522B8F4423B}"/>
                </a:ext>
              </a:extLst>
            </p:cNvPr>
            <p:cNvSpPr>
              <a:spLocks noChangeShapeType="1"/>
            </p:cNvSpPr>
            <p:nvPr/>
          </p:nvSpPr>
          <p:spPr bwMode="auto">
            <a:xfrm>
              <a:off x="2208" y="1435"/>
              <a:ext cx="240" cy="0"/>
            </a:xfrm>
            <a:prstGeom prst="line">
              <a:avLst/>
            </a:prstGeom>
            <a:noFill/>
            <a:ln w="38100">
              <a:solidFill>
                <a:srgbClr val="33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504" name="未知">
              <a:extLst>
                <a:ext uri="{FF2B5EF4-FFF2-40B4-BE49-F238E27FC236}">
                  <a16:creationId xmlns:a16="http://schemas.microsoft.com/office/drawing/2014/main" id="{DE56941B-F31B-83E5-7C46-B4949585C9A0}"/>
                </a:ext>
              </a:extLst>
            </p:cNvPr>
            <p:cNvSpPr>
              <a:spLocks/>
            </p:cNvSpPr>
            <p:nvPr/>
          </p:nvSpPr>
          <p:spPr bwMode="auto">
            <a:xfrm>
              <a:off x="432" y="1396"/>
              <a:ext cx="1056" cy="336"/>
            </a:xfrm>
            <a:custGeom>
              <a:avLst/>
              <a:gdLst>
                <a:gd name="T0" fmla="*/ 0 w 1056"/>
                <a:gd name="T1" fmla="*/ 0 h 336"/>
                <a:gd name="T2" fmla="*/ 0 w 1056"/>
                <a:gd name="T3" fmla="*/ 144 h 336"/>
                <a:gd name="T4" fmla="*/ 1056 w 1056"/>
                <a:gd name="T5" fmla="*/ 336 h 336"/>
                <a:gd name="T6" fmla="*/ 0 60000 65536"/>
                <a:gd name="T7" fmla="*/ 0 60000 65536"/>
                <a:gd name="T8" fmla="*/ 0 60000 65536"/>
                <a:gd name="T9" fmla="*/ 0 w 1056"/>
                <a:gd name="T10" fmla="*/ 0 h 336"/>
                <a:gd name="T11" fmla="*/ 1056 w 1056"/>
                <a:gd name="T12" fmla="*/ 336 h 336"/>
              </a:gdLst>
              <a:ahLst/>
              <a:cxnLst>
                <a:cxn ang="T6">
                  <a:pos x="T0" y="T1"/>
                </a:cxn>
                <a:cxn ang="T7">
                  <a:pos x="T2" y="T3"/>
                </a:cxn>
                <a:cxn ang="T8">
                  <a:pos x="T4" y="T5"/>
                </a:cxn>
              </a:cxnLst>
              <a:rect l="T9" t="T10" r="T11" b="T12"/>
              <a:pathLst>
                <a:path w="1056" h="336">
                  <a:moveTo>
                    <a:pt x="0" y="0"/>
                  </a:moveTo>
                  <a:lnTo>
                    <a:pt x="0" y="144"/>
                  </a:lnTo>
                  <a:lnTo>
                    <a:pt x="1056" y="336"/>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505" name="Line 60">
              <a:extLst>
                <a:ext uri="{FF2B5EF4-FFF2-40B4-BE49-F238E27FC236}">
                  <a16:creationId xmlns:a16="http://schemas.microsoft.com/office/drawing/2014/main" id="{882B555A-7041-B12D-9F6A-6FE8FE7C37BC}"/>
                </a:ext>
              </a:extLst>
            </p:cNvPr>
            <p:cNvSpPr>
              <a:spLocks noChangeShapeType="1"/>
            </p:cNvSpPr>
            <p:nvPr/>
          </p:nvSpPr>
          <p:spPr bwMode="auto">
            <a:xfrm>
              <a:off x="1469" y="1387"/>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506" name="Line 61">
              <a:extLst>
                <a:ext uri="{FF2B5EF4-FFF2-40B4-BE49-F238E27FC236}">
                  <a16:creationId xmlns:a16="http://schemas.microsoft.com/office/drawing/2014/main" id="{AE795623-70EA-BD58-FF64-9C51C67FD380}"/>
                </a:ext>
              </a:extLst>
            </p:cNvPr>
            <p:cNvSpPr>
              <a:spLocks noChangeShapeType="1"/>
            </p:cNvSpPr>
            <p:nvPr/>
          </p:nvSpPr>
          <p:spPr bwMode="auto">
            <a:xfrm>
              <a:off x="2469" y="1365"/>
              <a:ext cx="0" cy="1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507" name="Text Box 62">
              <a:extLst>
                <a:ext uri="{FF2B5EF4-FFF2-40B4-BE49-F238E27FC236}">
                  <a16:creationId xmlns:a16="http://schemas.microsoft.com/office/drawing/2014/main" id="{5004367E-F8F7-9D6C-2919-372DA7AC33EC}"/>
                </a:ext>
              </a:extLst>
            </p:cNvPr>
            <p:cNvSpPr txBox="1">
              <a:spLocks noChangeArrowheads="1"/>
            </p:cNvSpPr>
            <p:nvPr/>
          </p:nvSpPr>
          <p:spPr bwMode="auto">
            <a:xfrm>
              <a:off x="1824" y="1241"/>
              <a:ext cx="34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i="1">
                  <a:solidFill>
                    <a:srgbClr val="336600"/>
                  </a:solidFill>
                  <a:latin typeface="Times New Roman" panose="02020603050405020304" pitchFamily="18" charset="0"/>
                </a:rPr>
                <a:t>u</a:t>
              </a:r>
              <a:r>
                <a:rPr lang="en-US" altLang="zh-CN" sz="1800" baseline="-25000">
                  <a:solidFill>
                    <a:srgbClr val="336600"/>
                  </a:solidFill>
                  <a:latin typeface="Times New Roman" panose="02020603050405020304" pitchFamily="18" charset="0"/>
                </a:rPr>
                <a:t>W</a:t>
              </a:r>
              <a:r>
                <a:rPr lang="en-US" altLang="zh-CN" sz="1800" baseline="-50000">
                  <a:solidFill>
                    <a:srgbClr val="336600"/>
                  </a:solidFill>
                  <a:latin typeface="Times New Roman" panose="02020603050405020304" pitchFamily="18" charset="0"/>
                </a:rPr>
                <a:t>1</a:t>
              </a:r>
            </a:p>
          </p:txBody>
        </p:sp>
        <p:sp>
          <p:nvSpPr>
            <p:cNvPr id="17508" name="Line 63">
              <a:extLst>
                <a:ext uri="{FF2B5EF4-FFF2-40B4-BE49-F238E27FC236}">
                  <a16:creationId xmlns:a16="http://schemas.microsoft.com/office/drawing/2014/main" id="{3AF33DA6-9FD1-2CDD-6C29-4A6FE5071DFE}"/>
                </a:ext>
              </a:extLst>
            </p:cNvPr>
            <p:cNvSpPr>
              <a:spLocks noChangeShapeType="1"/>
            </p:cNvSpPr>
            <p:nvPr/>
          </p:nvSpPr>
          <p:spPr bwMode="auto">
            <a:xfrm flipV="1">
              <a:off x="144" y="271"/>
              <a:ext cx="0" cy="432"/>
            </a:xfrm>
            <a:prstGeom prst="line">
              <a:avLst/>
            </a:prstGeom>
            <a:noFill/>
            <a:ln w="38100">
              <a:solidFill>
                <a:srgbClr val="FF0000"/>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7413" name="Group 119">
            <a:extLst>
              <a:ext uri="{FF2B5EF4-FFF2-40B4-BE49-F238E27FC236}">
                <a16:creationId xmlns:a16="http://schemas.microsoft.com/office/drawing/2014/main" id="{060F4F52-9580-CACC-A49F-186E2E260ACC}"/>
              </a:ext>
            </a:extLst>
          </p:cNvPr>
          <p:cNvGrpSpPr>
            <a:grpSpLocks/>
          </p:cNvGrpSpPr>
          <p:nvPr/>
        </p:nvGrpSpPr>
        <p:grpSpPr bwMode="auto">
          <a:xfrm>
            <a:off x="5135563" y="4352925"/>
            <a:ext cx="2268537" cy="1525588"/>
            <a:chOff x="0" y="28"/>
            <a:chExt cx="1704" cy="1127"/>
          </a:xfrm>
        </p:grpSpPr>
        <p:sp>
          <p:nvSpPr>
            <p:cNvPr id="17447" name="Text Box 65">
              <a:extLst>
                <a:ext uri="{FF2B5EF4-FFF2-40B4-BE49-F238E27FC236}">
                  <a16:creationId xmlns:a16="http://schemas.microsoft.com/office/drawing/2014/main" id="{114B6F41-176D-E013-1A8B-2D14423D2DD6}"/>
                </a:ext>
              </a:extLst>
            </p:cNvPr>
            <p:cNvSpPr txBox="1">
              <a:spLocks noChangeArrowheads="1"/>
            </p:cNvSpPr>
            <p:nvPr/>
          </p:nvSpPr>
          <p:spPr bwMode="auto">
            <a:xfrm>
              <a:off x="222" y="28"/>
              <a:ext cx="20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rgbClr val="FF0000"/>
                  </a:solidFill>
                  <a:latin typeface="Times New Roman" panose="02020603050405020304" pitchFamily="18" charset="0"/>
                </a:rPr>
                <a:t>i</a:t>
              </a:r>
              <a:r>
                <a:rPr lang="en-US" altLang="zh-CN" sz="1800" baseline="-25000">
                  <a:solidFill>
                    <a:srgbClr val="FF0000"/>
                  </a:solidFill>
                  <a:latin typeface="Times New Roman" panose="02020603050405020304" pitchFamily="18" charset="0"/>
                </a:rPr>
                <a:t>1</a:t>
              </a:r>
              <a:endParaRPr lang="en-US" altLang="zh-CN" sz="1800" i="1">
                <a:solidFill>
                  <a:srgbClr val="FF0000"/>
                </a:solidFill>
                <a:latin typeface="Times New Roman" panose="02020603050405020304" pitchFamily="18" charset="0"/>
              </a:endParaRPr>
            </a:p>
          </p:txBody>
        </p:sp>
        <p:grpSp>
          <p:nvGrpSpPr>
            <p:cNvPr id="17448" name="Group 66">
              <a:extLst>
                <a:ext uri="{FF2B5EF4-FFF2-40B4-BE49-F238E27FC236}">
                  <a16:creationId xmlns:a16="http://schemas.microsoft.com/office/drawing/2014/main" id="{C232E38D-91DF-0DC9-51CD-9E5EC6317D8F}"/>
                </a:ext>
              </a:extLst>
            </p:cNvPr>
            <p:cNvGrpSpPr>
              <a:grpSpLocks/>
            </p:cNvGrpSpPr>
            <p:nvPr/>
          </p:nvGrpSpPr>
          <p:grpSpPr bwMode="auto">
            <a:xfrm rot="15921564" flipH="1">
              <a:off x="1059" y="169"/>
              <a:ext cx="111" cy="375"/>
              <a:chOff x="0" y="0"/>
              <a:chExt cx="76" cy="394"/>
            </a:xfrm>
          </p:grpSpPr>
          <p:sp>
            <p:nvSpPr>
              <p:cNvPr id="17480" name="Arc 67">
                <a:extLst>
                  <a:ext uri="{FF2B5EF4-FFF2-40B4-BE49-F238E27FC236}">
                    <a16:creationId xmlns:a16="http://schemas.microsoft.com/office/drawing/2014/main" id="{F55762B1-2E16-2BFD-DA9A-B523EBD4EC8E}"/>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81" name="Arc 68">
                <a:extLst>
                  <a:ext uri="{FF2B5EF4-FFF2-40B4-BE49-F238E27FC236}">
                    <a16:creationId xmlns:a16="http://schemas.microsoft.com/office/drawing/2014/main" id="{F0CBA5AF-1AC2-CCB3-B9D6-9219ADE1C11C}"/>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82" name="Arc 69">
                <a:extLst>
                  <a:ext uri="{FF2B5EF4-FFF2-40B4-BE49-F238E27FC236}">
                    <a16:creationId xmlns:a16="http://schemas.microsoft.com/office/drawing/2014/main" id="{9C83B73C-B461-017A-3029-905397963C02}"/>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83" name="Arc 70">
                <a:extLst>
                  <a:ext uri="{FF2B5EF4-FFF2-40B4-BE49-F238E27FC236}">
                    <a16:creationId xmlns:a16="http://schemas.microsoft.com/office/drawing/2014/main" id="{5FC8FBC0-A2B5-C3FD-B5D9-F3A436BD883C}"/>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7449" name="Line 71">
              <a:extLst>
                <a:ext uri="{FF2B5EF4-FFF2-40B4-BE49-F238E27FC236}">
                  <a16:creationId xmlns:a16="http://schemas.microsoft.com/office/drawing/2014/main" id="{C183AFB9-657F-661A-22E4-8840D5AF1226}"/>
                </a:ext>
              </a:extLst>
            </p:cNvPr>
            <p:cNvSpPr>
              <a:spLocks noChangeShapeType="1"/>
            </p:cNvSpPr>
            <p:nvPr/>
          </p:nvSpPr>
          <p:spPr bwMode="auto">
            <a:xfrm flipV="1">
              <a:off x="1323" y="403"/>
              <a:ext cx="38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0" name="Line 72">
              <a:extLst>
                <a:ext uri="{FF2B5EF4-FFF2-40B4-BE49-F238E27FC236}">
                  <a16:creationId xmlns:a16="http://schemas.microsoft.com/office/drawing/2014/main" id="{270C3222-A175-1847-6C79-9655F975D494}"/>
                </a:ext>
              </a:extLst>
            </p:cNvPr>
            <p:cNvSpPr>
              <a:spLocks noChangeShapeType="1"/>
            </p:cNvSpPr>
            <p:nvPr/>
          </p:nvSpPr>
          <p:spPr bwMode="auto">
            <a:xfrm flipV="1">
              <a:off x="37" y="397"/>
              <a:ext cx="90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7451" name="Group 73">
              <a:extLst>
                <a:ext uri="{FF2B5EF4-FFF2-40B4-BE49-F238E27FC236}">
                  <a16:creationId xmlns:a16="http://schemas.microsoft.com/office/drawing/2014/main" id="{82B075FA-AE0B-DA69-1ECF-39BDCDDCD577}"/>
                </a:ext>
              </a:extLst>
            </p:cNvPr>
            <p:cNvGrpSpPr>
              <a:grpSpLocks/>
            </p:cNvGrpSpPr>
            <p:nvPr/>
          </p:nvGrpSpPr>
          <p:grpSpPr bwMode="auto">
            <a:xfrm rot="5207750" flipV="1">
              <a:off x="1074" y="537"/>
              <a:ext cx="111" cy="375"/>
              <a:chOff x="0" y="0"/>
              <a:chExt cx="76" cy="394"/>
            </a:xfrm>
          </p:grpSpPr>
          <p:sp>
            <p:nvSpPr>
              <p:cNvPr id="2" name="Arc 74">
                <a:extLst>
                  <a:ext uri="{FF2B5EF4-FFF2-40B4-BE49-F238E27FC236}">
                    <a16:creationId xmlns:a16="http://schemas.microsoft.com/office/drawing/2014/main" id="{1B38D0F8-8D4B-419C-5E7E-C3B5C91749C3}"/>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77" name="Arc 75">
                <a:extLst>
                  <a:ext uri="{FF2B5EF4-FFF2-40B4-BE49-F238E27FC236}">
                    <a16:creationId xmlns:a16="http://schemas.microsoft.com/office/drawing/2014/main" id="{FF23D8F9-2C22-23B1-7A7A-4264AB31DE91}"/>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78" name="Arc 76">
                <a:extLst>
                  <a:ext uri="{FF2B5EF4-FFF2-40B4-BE49-F238E27FC236}">
                    <a16:creationId xmlns:a16="http://schemas.microsoft.com/office/drawing/2014/main" id="{09D29715-5940-81EC-8A17-7E3588B929BD}"/>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79" name="Arc 77">
                <a:extLst>
                  <a:ext uri="{FF2B5EF4-FFF2-40B4-BE49-F238E27FC236}">
                    <a16:creationId xmlns:a16="http://schemas.microsoft.com/office/drawing/2014/main" id="{6A54F188-1BC2-4597-8D99-5C4215AEFD5C}"/>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7452" name="Line 78">
              <a:extLst>
                <a:ext uri="{FF2B5EF4-FFF2-40B4-BE49-F238E27FC236}">
                  <a16:creationId xmlns:a16="http://schemas.microsoft.com/office/drawing/2014/main" id="{F9110236-47BB-19E1-0DC1-BEA0101B2870}"/>
                </a:ext>
              </a:extLst>
            </p:cNvPr>
            <p:cNvSpPr>
              <a:spLocks noChangeShapeType="1"/>
            </p:cNvSpPr>
            <p:nvPr/>
          </p:nvSpPr>
          <p:spPr bwMode="auto">
            <a:xfrm>
              <a:off x="1344" y="774"/>
              <a:ext cx="3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3" name="Line 79">
              <a:extLst>
                <a:ext uri="{FF2B5EF4-FFF2-40B4-BE49-F238E27FC236}">
                  <a16:creationId xmlns:a16="http://schemas.microsoft.com/office/drawing/2014/main" id="{A6BD6561-8F55-67BB-403D-7D4E6F724A8C}"/>
                </a:ext>
              </a:extLst>
            </p:cNvPr>
            <p:cNvSpPr>
              <a:spLocks noChangeShapeType="1"/>
            </p:cNvSpPr>
            <p:nvPr/>
          </p:nvSpPr>
          <p:spPr bwMode="auto">
            <a:xfrm flipV="1">
              <a:off x="46" y="761"/>
              <a:ext cx="90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7454" name="Group 80">
              <a:extLst>
                <a:ext uri="{FF2B5EF4-FFF2-40B4-BE49-F238E27FC236}">
                  <a16:creationId xmlns:a16="http://schemas.microsoft.com/office/drawing/2014/main" id="{52A649E9-A400-813C-BD4E-27C4E1F12756}"/>
                </a:ext>
              </a:extLst>
            </p:cNvPr>
            <p:cNvGrpSpPr>
              <a:grpSpLocks/>
            </p:cNvGrpSpPr>
            <p:nvPr/>
          </p:nvGrpSpPr>
          <p:grpSpPr bwMode="auto">
            <a:xfrm rot="5207750" flipV="1">
              <a:off x="1062" y="905"/>
              <a:ext cx="111" cy="375"/>
              <a:chOff x="0" y="0"/>
              <a:chExt cx="76" cy="394"/>
            </a:xfrm>
          </p:grpSpPr>
          <p:sp>
            <p:nvSpPr>
              <p:cNvPr id="17472" name="Arc 81">
                <a:extLst>
                  <a:ext uri="{FF2B5EF4-FFF2-40B4-BE49-F238E27FC236}">
                    <a16:creationId xmlns:a16="http://schemas.microsoft.com/office/drawing/2014/main" id="{F0F982E6-F714-CB90-7E1D-E9CB1EC4B63A}"/>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73" name="Arc 82">
                <a:extLst>
                  <a:ext uri="{FF2B5EF4-FFF2-40B4-BE49-F238E27FC236}">
                    <a16:creationId xmlns:a16="http://schemas.microsoft.com/office/drawing/2014/main" id="{2D47374D-A505-FF9B-9B8C-855C0F378BD9}"/>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74" name="Arc 83">
                <a:extLst>
                  <a:ext uri="{FF2B5EF4-FFF2-40B4-BE49-F238E27FC236}">
                    <a16:creationId xmlns:a16="http://schemas.microsoft.com/office/drawing/2014/main" id="{5700AE36-5760-33EE-EC9E-04DDD842E15D}"/>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75" name="Arc 84">
                <a:extLst>
                  <a:ext uri="{FF2B5EF4-FFF2-40B4-BE49-F238E27FC236}">
                    <a16:creationId xmlns:a16="http://schemas.microsoft.com/office/drawing/2014/main" id="{BA2C2354-56D9-4477-40DA-961C48754EA0}"/>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7455" name="Line 85">
              <a:extLst>
                <a:ext uri="{FF2B5EF4-FFF2-40B4-BE49-F238E27FC236}">
                  <a16:creationId xmlns:a16="http://schemas.microsoft.com/office/drawing/2014/main" id="{B72F15B0-26CC-937E-2A8E-8F69DA252B93}"/>
                </a:ext>
              </a:extLst>
            </p:cNvPr>
            <p:cNvSpPr>
              <a:spLocks noChangeShapeType="1"/>
            </p:cNvSpPr>
            <p:nvPr/>
          </p:nvSpPr>
          <p:spPr bwMode="auto">
            <a:xfrm flipV="1">
              <a:off x="1329" y="1142"/>
              <a:ext cx="369" cy="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6" name="Line 86">
              <a:extLst>
                <a:ext uri="{FF2B5EF4-FFF2-40B4-BE49-F238E27FC236}">
                  <a16:creationId xmlns:a16="http://schemas.microsoft.com/office/drawing/2014/main" id="{1EAFC879-B425-5E0F-4CA1-217427AB2F29}"/>
                </a:ext>
              </a:extLst>
            </p:cNvPr>
            <p:cNvSpPr>
              <a:spLocks noChangeShapeType="1"/>
            </p:cNvSpPr>
            <p:nvPr/>
          </p:nvSpPr>
          <p:spPr bwMode="auto">
            <a:xfrm flipV="1">
              <a:off x="57" y="1132"/>
              <a:ext cx="894"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7" name="Line 87">
              <a:extLst>
                <a:ext uri="{FF2B5EF4-FFF2-40B4-BE49-F238E27FC236}">
                  <a16:creationId xmlns:a16="http://schemas.microsoft.com/office/drawing/2014/main" id="{63DC8CE3-BB3A-3669-F89E-8E93A9586F63}"/>
                </a:ext>
              </a:extLst>
            </p:cNvPr>
            <p:cNvSpPr>
              <a:spLocks noChangeShapeType="1"/>
            </p:cNvSpPr>
            <p:nvPr/>
          </p:nvSpPr>
          <p:spPr bwMode="auto">
            <a:xfrm flipH="1">
              <a:off x="1696" y="401"/>
              <a:ext cx="1" cy="7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8" name="Line 88">
              <a:extLst>
                <a:ext uri="{FF2B5EF4-FFF2-40B4-BE49-F238E27FC236}">
                  <a16:creationId xmlns:a16="http://schemas.microsoft.com/office/drawing/2014/main" id="{4DE80D9A-AE42-E2F6-06BF-D2574AE1CE37}"/>
                </a:ext>
              </a:extLst>
            </p:cNvPr>
            <p:cNvSpPr>
              <a:spLocks noChangeShapeType="1"/>
            </p:cNvSpPr>
            <p:nvPr/>
          </p:nvSpPr>
          <p:spPr bwMode="auto">
            <a:xfrm>
              <a:off x="162" y="333"/>
              <a:ext cx="265"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9" name="Rectangle 89">
              <a:extLst>
                <a:ext uri="{FF2B5EF4-FFF2-40B4-BE49-F238E27FC236}">
                  <a16:creationId xmlns:a16="http://schemas.microsoft.com/office/drawing/2014/main" id="{4101FD7B-72C6-5FAA-1CD5-E0B25C8516DB}"/>
                </a:ext>
              </a:extLst>
            </p:cNvPr>
            <p:cNvSpPr>
              <a:spLocks noChangeArrowheads="1"/>
            </p:cNvSpPr>
            <p:nvPr/>
          </p:nvSpPr>
          <p:spPr bwMode="auto">
            <a:xfrm>
              <a:off x="186" y="417"/>
              <a:ext cx="20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i="1">
                  <a:solidFill>
                    <a:srgbClr val="0000FF"/>
                  </a:solidFill>
                  <a:latin typeface="Times New Roman" panose="02020603050405020304" pitchFamily="18" charset="0"/>
                </a:rPr>
                <a:t>i</a:t>
              </a:r>
              <a:r>
                <a:rPr lang="en-US" altLang="zh-CN" sz="1800" baseline="-25000">
                  <a:solidFill>
                    <a:srgbClr val="0000FF"/>
                  </a:solidFill>
                  <a:latin typeface="Times New Roman" panose="02020603050405020304" pitchFamily="18" charset="0"/>
                </a:rPr>
                <a:t>2</a:t>
              </a:r>
              <a:endParaRPr lang="zh-CN" altLang="en-US" sz="1800" i="1" baseline="-25000">
                <a:solidFill>
                  <a:srgbClr val="0000FF"/>
                </a:solidFill>
                <a:latin typeface="Times New Roman" panose="02020603050405020304" pitchFamily="18" charset="0"/>
              </a:endParaRPr>
            </a:p>
          </p:txBody>
        </p:sp>
        <p:sp>
          <p:nvSpPr>
            <p:cNvPr id="17460" name="Line 90">
              <a:extLst>
                <a:ext uri="{FF2B5EF4-FFF2-40B4-BE49-F238E27FC236}">
                  <a16:creationId xmlns:a16="http://schemas.microsoft.com/office/drawing/2014/main" id="{5F7A94D7-C194-B155-620F-7139383E8E3A}"/>
                </a:ext>
              </a:extLst>
            </p:cNvPr>
            <p:cNvSpPr>
              <a:spLocks noChangeShapeType="1"/>
            </p:cNvSpPr>
            <p:nvPr/>
          </p:nvSpPr>
          <p:spPr bwMode="auto">
            <a:xfrm>
              <a:off x="162" y="710"/>
              <a:ext cx="311" cy="0"/>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61" name="Line 91">
              <a:extLst>
                <a:ext uri="{FF2B5EF4-FFF2-40B4-BE49-F238E27FC236}">
                  <a16:creationId xmlns:a16="http://schemas.microsoft.com/office/drawing/2014/main" id="{855B88AD-039C-8345-8D47-8E03742125A7}"/>
                </a:ext>
              </a:extLst>
            </p:cNvPr>
            <p:cNvSpPr>
              <a:spLocks noChangeShapeType="1"/>
            </p:cNvSpPr>
            <p:nvPr/>
          </p:nvSpPr>
          <p:spPr bwMode="auto">
            <a:xfrm>
              <a:off x="162" y="1056"/>
              <a:ext cx="300" cy="0"/>
            </a:xfrm>
            <a:prstGeom prst="line">
              <a:avLst/>
            </a:prstGeom>
            <a:noFill/>
            <a:ln w="38100">
              <a:solidFill>
                <a:srgbClr val="0099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62" name="Rectangle 92">
              <a:extLst>
                <a:ext uri="{FF2B5EF4-FFF2-40B4-BE49-F238E27FC236}">
                  <a16:creationId xmlns:a16="http://schemas.microsoft.com/office/drawing/2014/main" id="{5A40389F-611C-7E83-28D9-4FE36AE3ECA6}"/>
                </a:ext>
              </a:extLst>
            </p:cNvPr>
            <p:cNvSpPr>
              <a:spLocks noChangeArrowheads="1"/>
            </p:cNvSpPr>
            <p:nvPr/>
          </p:nvSpPr>
          <p:spPr bwMode="auto">
            <a:xfrm>
              <a:off x="183" y="757"/>
              <a:ext cx="2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9900"/>
                  </a:solidFill>
                  <a:latin typeface="Times New Roman" panose="02020603050405020304" pitchFamily="18" charset="0"/>
                </a:rPr>
                <a:t>i</a:t>
              </a:r>
              <a:r>
                <a:rPr lang="en-US" altLang="zh-CN" sz="2000" i="1" baseline="-25000">
                  <a:solidFill>
                    <a:srgbClr val="009900"/>
                  </a:solidFill>
                  <a:latin typeface="Times New Roman" panose="02020603050405020304" pitchFamily="18" charset="0"/>
                </a:rPr>
                <a:t>3</a:t>
              </a:r>
            </a:p>
          </p:txBody>
        </p:sp>
        <p:sp>
          <p:nvSpPr>
            <p:cNvPr id="17463" name="Text Box 93">
              <a:extLst>
                <a:ext uri="{FF2B5EF4-FFF2-40B4-BE49-F238E27FC236}">
                  <a16:creationId xmlns:a16="http://schemas.microsoft.com/office/drawing/2014/main" id="{6B128BDE-9276-3512-8506-0125AD346D42}"/>
                </a:ext>
              </a:extLst>
            </p:cNvPr>
            <p:cNvSpPr txBox="1">
              <a:spLocks noChangeArrowheads="1"/>
            </p:cNvSpPr>
            <p:nvPr/>
          </p:nvSpPr>
          <p:spPr bwMode="auto">
            <a:xfrm>
              <a:off x="631" y="147"/>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solidFill>
                    <a:srgbClr val="FF0000"/>
                  </a:solidFill>
                  <a:latin typeface="Times New Roman" panose="02020603050405020304" pitchFamily="18" charset="0"/>
                </a:rPr>
                <a:t>U</a:t>
              </a:r>
              <a:r>
                <a:rPr lang="en-US" altLang="zh-CN" sz="1800" baseline="-25000">
                  <a:solidFill>
                    <a:srgbClr val="FF0000"/>
                  </a:solidFill>
                  <a:latin typeface="Times New Roman" panose="02020603050405020304" pitchFamily="18" charset="0"/>
                </a:rPr>
                <a:t>1</a:t>
              </a:r>
            </a:p>
          </p:txBody>
        </p:sp>
        <p:sp>
          <p:nvSpPr>
            <p:cNvPr id="17464" name="Text Box 94">
              <a:extLst>
                <a:ext uri="{FF2B5EF4-FFF2-40B4-BE49-F238E27FC236}">
                  <a16:creationId xmlns:a16="http://schemas.microsoft.com/office/drawing/2014/main" id="{5953FF2E-1EE8-ED02-E9B9-2EA0E44926B3}"/>
                </a:ext>
              </a:extLst>
            </p:cNvPr>
            <p:cNvSpPr txBox="1">
              <a:spLocks noChangeArrowheads="1"/>
            </p:cNvSpPr>
            <p:nvPr/>
          </p:nvSpPr>
          <p:spPr bwMode="auto">
            <a:xfrm>
              <a:off x="625" y="518"/>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solidFill>
                    <a:srgbClr val="0000FF"/>
                  </a:solidFill>
                  <a:latin typeface="Times New Roman" panose="02020603050405020304" pitchFamily="18" charset="0"/>
                </a:rPr>
                <a:t>V</a:t>
              </a:r>
              <a:r>
                <a:rPr lang="en-US" altLang="zh-CN" sz="1800" baseline="-25000">
                  <a:solidFill>
                    <a:srgbClr val="0000FF"/>
                  </a:solidFill>
                  <a:latin typeface="Times New Roman" panose="02020603050405020304" pitchFamily="18" charset="0"/>
                </a:rPr>
                <a:t>1</a:t>
              </a:r>
            </a:p>
          </p:txBody>
        </p:sp>
        <p:sp>
          <p:nvSpPr>
            <p:cNvPr id="17465" name="Text Box 95">
              <a:extLst>
                <a:ext uri="{FF2B5EF4-FFF2-40B4-BE49-F238E27FC236}">
                  <a16:creationId xmlns:a16="http://schemas.microsoft.com/office/drawing/2014/main" id="{B77C01F5-77B0-7774-2B5D-F626091852E4}"/>
                </a:ext>
              </a:extLst>
            </p:cNvPr>
            <p:cNvSpPr txBox="1">
              <a:spLocks noChangeArrowheads="1"/>
            </p:cNvSpPr>
            <p:nvPr/>
          </p:nvSpPr>
          <p:spPr bwMode="auto">
            <a:xfrm>
              <a:off x="609" y="90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solidFill>
                    <a:srgbClr val="009900"/>
                  </a:solidFill>
                  <a:latin typeface="Times New Roman" panose="02020603050405020304" pitchFamily="18" charset="0"/>
                </a:rPr>
                <a:t>W</a:t>
              </a:r>
              <a:r>
                <a:rPr lang="en-US" altLang="zh-CN" sz="1800" baseline="-25000">
                  <a:solidFill>
                    <a:srgbClr val="009900"/>
                  </a:solidFill>
                  <a:latin typeface="Times New Roman" panose="02020603050405020304" pitchFamily="18" charset="0"/>
                </a:rPr>
                <a:t>1</a:t>
              </a:r>
            </a:p>
          </p:txBody>
        </p:sp>
        <p:sp>
          <p:nvSpPr>
            <p:cNvPr id="17466" name="Text Box 96">
              <a:extLst>
                <a:ext uri="{FF2B5EF4-FFF2-40B4-BE49-F238E27FC236}">
                  <a16:creationId xmlns:a16="http://schemas.microsoft.com/office/drawing/2014/main" id="{FA165044-72C4-8E37-CF3C-B98ADAF2802C}"/>
                </a:ext>
              </a:extLst>
            </p:cNvPr>
            <p:cNvSpPr txBox="1">
              <a:spLocks noChangeArrowheads="1"/>
            </p:cNvSpPr>
            <p:nvPr/>
          </p:nvSpPr>
          <p:spPr bwMode="auto">
            <a:xfrm>
              <a:off x="1319" y="135"/>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solidFill>
                    <a:srgbClr val="FF0000"/>
                  </a:solidFill>
                  <a:latin typeface="Times New Roman" panose="02020603050405020304" pitchFamily="18" charset="0"/>
                </a:rPr>
                <a:t>U</a:t>
              </a:r>
              <a:r>
                <a:rPr lang="en-US" altLang="zh-CN" sz="1800" baseline="-25000">
                  <a:solidFill>
                    <a:srgbClr val="FF0000"/>
                  </a:solidFill>
                  <a:latin typeface="Times New Roman" panose="02020603050405020304" pitchFamily="18" charset="0"/>
                </a:rPr>
                <a:t>2</a:t>
              </a:r>
            </a:p>
          </p:txBody>
        </p:sp>
        <p:sp>
          <p:nvSpPr>
            <p:cNvPr id="17467" name="Text Box 97">
              <a:extLst>
                <a:ext uri="{FF2B5EF4-FFF2-40B4-BE49-F238E27FC236}">
                  <a16:creationId xmlns:a16="http://schemas.microsoft.com/office/drawing/2014/main" id="{8219B20B-3D82-8E55-344F-71305820C333}"/>
                </a:ext>
              </a:extLst>
            </p:cNvPr>
            <p:cNvSpPr txBox="1">
              <a:spLocks noChangeArrowheads="1"/>
            </p:cNvSpPr>
            <p:nvPr/>
          </p:nvSpPr>
          <p:spPr bwMode="auto">
            <a:xfrm>
              <a:off x="1319" y="504"/>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solidFill>
                    <a:srgbClr val="0000FF"/>
                  </a:solidFill>
                  <a:latin typeface="Times New Roman" panose="02020603050405020304" pitchFamily="18" charset="0"/>
                </a:rPr>
                <a:t>V</a:t>
              </a:r>
              <a:r>
                <a:rPr lang="en-US" altLang="zh-CN" sz="1800" baseline="-25000">
                  <a:solidFill>
                    <a:srgbClr val="0000FF"/>
                  </a:solidFill>
                  <a:latin typeface="Times New Roman" panose="02020603050405020304" pitchFamily="18" charset="0"/>
                </a:rPr>
                <a:t>2</a:t>
              </a:r>
            </a:p>
          </p:txBody>
        </p:sp>
        <p:sp>
          <p:nvSpPr>
            <p:cNvPr id="17468" name="Text Box 98">
              <a:extLst>
                <a:ext uri="{FF2B5EF4-FFF2-40B4-BE49-F238E27FC236}">
                  <a16:creationId xmlns:a16="http://schemas.microsoft.com/office/drawing/2014/main" id="{7B2E522D-3480-1EB1-C24F-D244D131D10C}"/>
                </a:ext>
              </a:extLst>
            </p:cNvPr>
            <p:cNvSpPr txBox="1">
              <a:spLocks noChangeArrowheads="1"/>
            </p:cNvSpPr>
            <p:nvPr/>
          </p:nvSpPr>
          <p:spPr bwMode="auto">
            <a:xfrm>
              <a:off x="1291" y="89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solidFill>
                    <a:srgbClr val="009900"/>
                  </a:solidFill>
                  <a:latin typeface="Times New Roman" panose="02020603050405020304" pitchFamily="18" charset="0"/>
                </a:rPr>
                <a:t>W</a:t>
              </a:r>
              <a:r>
                <a:rPr lang="en-US" altLang="zh-CN" sz="1800" baseline="-25000">
                  <a:solidFill>
                    <a:srgbClr val="009900"/>
                  </a:solidFill>
                  <a:latin typeface="Times New Roman" panose="02020603050405020304" pitchFamily="18" charset="0"/>
                </a:rPr>
                <a:t>2</a:t>
              </a:r>
            </a:p>
          </p:txBody>
        </p:sp>
        <p:sp>
          <p:nvSpPr>
            <p:cNvPr id="17469" name="Oval 99">
              <a:extLst>
                <a:ext uri="{FF2B5EF4-FFF2-40B4-BE49-F238E27FC236}">
                  <a16:creationId xmlns:a16="http://schemas.microsoft.com/office/drawing/2014/main" id="{6FC87911-111C-23A7-CBE6-75F0FB5CFFAD}"/>
                </a:ext>
              </a:extLst>
            </p:cNvPr>
            <p:cNvSpPr>
              <a:spLocks noChangeArrowheads="1"/>
            </p:cNvSpPr>
            <p:nvPr/>
          </p:nvSpPr>
          <p:spPr bwMode="auto">
            <a:xfrm>
              <a:off x="2" y="1104"/>
              <a:ext cx="47" cy="51"/>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70" name="Oval 100">
              <a:extLst>
                <a:ext uri="{FF2B5EF4-FFF2-40B4-BE49-F238E27FC236}">
                  <a16:creationId xmlns:a16="http://schemas.microsoft.com/office/drawing/2014/main" id="{FDD61898-6F5F-8DB3-CC04-1B8AA871D178}"/>
                </a:ext>
              </a:extLst>
            </p:cNvPr>
            <p:cNvSpPr>
              <a:spLocks noChangeArrowheads="1"/>
            </p:cNvSpPr>
            <p:nvPr/>
          </p:nvSpPr>
          <p:spPr bwMode="auto">
            <a:xfrm>
              <a:off x="6" y="739"/>
              <a:ext cx="47" cy="51"/>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71" name="Oval 101">
              <a:extLst>
                <a:ext uri="{FF2B5EF4-FFF2-40B4-BE49-F238E27FC236}">
                  <a16:creationId xmlns:a16="http://schemas.microsoft.com/office/drawing/2014/main" id="{2A8DEE65-38AA-A0FD-6FBD-A27AA9B27731}"/>
                </a:ext>
              </a:extLst>
            </p:cNvPr>
            <p:cNvSpPr>
              <a:spLocks noChangeArrowheads="1"/>
            </p:cNvSpPr>
            <p:nvPr/>
          </p:nvSpPr>
          <p:spPr bwMode="auto">
            <a:xfrm>
              <a:off x="0" y="374"/>
              <a:ext cx="47" cy="51"/>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sp>
        <p:nvSpPr>
          <p:cNvPr id="17476" name="Line 102">
            <a:extLst>
              <a:ext uri="{FF2B5EF4-FFF2-40B4-BE49-F238E27FC236}">
                <a16:creationId xmlns:a16="http://schemas.microsoft.com/office/drawing/2014/main" id="{F3FB9E90-D38D-8BB8-C5A0-5D75091E25D4}"/>
              </a:ext>
            </a:extLst>
          </p:cNvPr>
          <p:cNvSpPr>
            <a:spLocks noChangeShapeType="1"/>
          </p:cNvSpPr>
          <p:nvPr/>
        </p:nvSpPr>
        <p:spPr bwMode="auto">
          <a:xfrm>
            <a:off x="3981450" y="2165350"/>
            <a:ext cx="4330700" cy="0"/>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17415" name="Group 117">
            <a:extLst>
              <a:ext uri="{FF2B5EF4-FFF2-40B4-BE49-F238E27FC236}">
                <a16:creationId xmlns:a16="http://schemas.microsoft.com/office/drawing/2014/main" id="{C8A57F0F-4F29-34E9-FE2D-D620B86790D8}"/>
              </a:ext>
            </a:extLst>
          </p:cNvPr>
          <p:cNvGrpSpPr>
            <a:grpSpLocks/>
          </p:cNvGrpSpPr>
          <p:nvPr/>
        </p:nvGrpSpPr>
        <p:grpSpPr bwMode="auto">
          <a:xfrm>
            <a:off x="920750" y="1179513"/>
            <a:ext cx="2271713" cy="2716212"/>
            <a:chOff x="0" y="0"/>
            <a:chExt cx="1706" cy="2007"/>
          </a:xfrm>
        </p:grpSpPr>
        <p:sp>
          <p:nvSpPr>
            <p:cNvPr id="17418" name="Oval 2">
              <a:extLst>
                <a:ext uri="{FF2B5EF4-FFF2-40B4-BE49-F238E27FC236}">
                  <a16:creationId xmlns:a16="http://schemas.microsoft.com/office/drawing/2014/main" id="{AB2F4721-0B3F-A515-61EA-071218CF5F5F}"/>
                </a:ext>
              </a:extLst>
            </p:cNvPr>
            <p:cNvSpPr>
              <a:spLocks noChangeArrowheads="1"/>
            </p:cNvSpPr>
            <p:nvPr/>
          </p:nvSpPr>
          <p:spPr bwMode="auto">
            <a:xfrm flipV="1">
              <a:off x="360" y="344"/>
              <a:ext cx="955" cy="96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19" name="未知">
              <a:extLst>
                <a:ext uri="{FF2B5EF4-FFF2-40B4-BE49-F238E27FC236}">
                  <a16:creationId xmlns:a16="http://schemas.microsoft.com/office/drawing/2014/main" id="{83B9B95D-6C95-FF7D-335E-8B10BFDB1BB5}"/>
                </a:ext>
              </a:extLst>
            </p:cNvPr>
            <p:cNvSpPr>
              <a:spLocks/>
            </p:cNvSpPr>
            <p:nvPr/>
          </p:nvSpPr>
          <p:spPr bwMode="auto">
            <a:xfrm rot="10800000" flipH="1" flipV="1">
              <a:off x="1306" y="1528"/>
              <a:ext cx="251" cy="479"/>
            </a:xfrm>
            <a:custGeom>
              <a:avLst/>
              <a:gdLst>
                <a:gd name="T0" fmla="*/ 0 w 336"/>
                <a:gd name="T1" fmla="*/ 0 h 576"/>
                <a:gd name="T2" fmla="*/ 18 w 336"/>
                <a:gd name="T3" fmla="*/ 47 h 576"/>
                <a:gd name="T4" fmla="*/ 18 w 336"/>
                <a:gd name="T5" fmla="*/ 91 h 576"/>
                <a:gd name="T6" fmla="*/ 0 60000 65536"/>
                <a:gd name="T7" fmla="*/ 0 60000 65536"/>
                <a:gd name="T8" fmla="*/ 0 60000 65536"/>
                <a:gd name="T9" fmla="*/ 0 w 336"/>
                <a:gd name="T10" fmla="*/ 0 h 576"/>
                <a:gd name="T11" fmla="*/ 336 w 336"/>
                <a:gd name="T12" fmla="*/ 576 h 576"/>
              </a:gdLst>
              <a:ahLst/>
              <a:cxnLst>
                <a:cxn ang="T6">
                  <a:pos x="T0" y="T1"/>
                </a:cxn>
                <a:cxn ang="T7">
                  <a:pos x="T2" y="T3"/>
                </a:cxn>
                <a:cxn ang="T8">
                  <a:pos x="T4" y="T5"/>
                </a:cxn>
              </a:cxnLst>
              <a:rect l="T9" t="T10" r="T11" b="T12"/>
              <a:pathLst>
                <a:path w="336" h="576">
                  <a:moveTo>
                    <a:pt x="0" y="0"/>
                  </a:moveTo>
                  <a:lnTo>
                    <a:pt x="336" y="288"/>
                  </a:lnTo>
                  <a:lnTo>
                    <a:pt x="336" y="576"/>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20" name="未知">
              <a:extLst>
                <a:ext uri="{FF2B5EF4-FFF2-40B4-BE49-F238E27FC236}">
                  <a16:creationId xmlns:a16="http://schemas.microsoft.com/office/drawing/2014/main" id="{BF967061-08C9-216C-911E-25919FDC7EE3}"/>
                </a:ext>
              </a:extLst>
            </p:cNvPr>
            <p:cNvSpPr>
              <a:spLocks/>
            </p:cNvSpPr>
            <p:nvPr/>
          </p:nvSpPr>
          <p:spPr bwMode="auto">
            <a:xfrm flipH="1">
              <a:off x="100" y="1509"/>
              <a:ext cx="276" cy="489"/>
            </a:xfrm>
            <a:custGeom>
              <a:avLst/>
              <a:gdLst>
                <a:gd name="T0" fmla="*/ 0 w 336"/>
                <a:gd name="T1" fmla="*/ 0 h 576"/>
                <a:gd name="T2" fmla="*/ 48 w 336"/>
                <a:gd name="T3" fmla="*/ 56 h 576"/>
                <a:gd name="T4" fmla="*/ 48 w 336"/>
                <a:gd name="T5" fmla="*/ 112 h 576"/>
                <a:gd name="T6" fmla="*/ 0 60000 65536"/>
                <a:gd name="T7" fmla="*/ 0 60000 65536"/>
                <a:gd name="T8" fmla="*/ 0 60000 65536"/>
                <a:gd name="T9" fmla="*/ 0 w 336"/>
                <a:gd name="T10" fmla="*/ 0 h 576"/>
                <a:gd name="T11" fmla="*/ 336 w 336"/>
                <a:gd name="T12" fmla="*/ 576 h 576"/>
              </a:gdLst>
              <a:ahLst/>
              <a:cxnLst>
                <a:cxn ang="T6">
                  <a:pos x="T0" y="T1"/>
                </a:cxn>
                <a:cxn ang="T7">
                  <a:pos x="T2" y="T3"/>
                </a:cxn>
                <a:cxn ang="T8">
                  <a:pos x="T4" y="T5"/>
                </a:cxn>
              </a:cxnLst>
              <a:rect l="T9" t="T10" r="T11" b="T12"/>
              <a:pathLst>
                <a:path w="336" h="576">
                  <a:moveTo>
                    <a:pt x="0" y="0"/>
                  </a:moveTo>
                  <a:lnTo>
                    <a:pt x="336" y="288"/>
                  </a:lnTo>
                  <a:lnTo>
                    <a:pt x="336" y="576"/>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21" name="Line 5">
              <a:extLst>
                <a:ext uri="{FF2B5EF4-FFF2-40B4-BE49-F238E27FC236}">
                  <a16:creationId xmlns:a16="http://schemas.microsoft.com/office/drawing/2014/main" id="{4D1FD90E-A546-FA69-4F71-CB1836869D6E}"/>
                </a:ext>
              </a:extLst>
            </p:cNvPr>
            <p:cNvSpPr>
              <a:spLocks noChangeShapeType="1"/>
            </p:cNvSpPr>
            <p:nvPr/>
          </p:nvSpPr>
          <p:spPr bwMode="auto">
            <a:xfrm flipV="1">
              <a:off x="100" y="1990"/>
              <a:ext cx="1456"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22" name="未知">
              <a:extLst>
                <a:ext uri="{FF2B5EF4-FFF2-40B4-BE49-F238E27FC236}">
                  <a16:creationId xmlns:a16="http://schemas.microsoft.com/office/drawing/2014/main" id="{6BB40116-D007-D1E9-2148-8908E3EF94C6}"/>
                </a:ext>
              </a:extLst>
            </p:cNvPr>
            <p:cNvSpPr>
              <a:spLocks/>
            </p:cNvSpPr>
            <p:nvPr/>
          </p:nvSpPr>
          <p:spPr bwMode="auto">
            <a:xfrm flipV="1">
              <a:off x="737" y="1303"/>
              <a:ext cx="203" cy="193"/>
            </a:xfrm>
            <a:custGeom>
              <a:avLst/>
              <a:gdLst>
                <a:gd name="T0" fmla="*/ 0 w 240"/>
                <a:gd name="T1" fmla="*/ 27 h 240"/>
                <a:gd name="T2" fmla="*/ 0 w 240"/>
                <a:gd name="T3" fmla="*/ 0 h 240"/>
                <a:gd name="T4" fmla="*/ 45 w 240"/>
                <a:gd name="T5" fmla="*/ 0 h 240"/>
                <a:gd name="T6" fmla="*/ 45 w 240"/>
                <a:gd name="T7" fmla="*/ 27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23" name="未知">
              <a:extLst>
                <a:ext uri="{FF2B5EF4-FFF2-40B4-BE49-F238E27FC236}">
                  <a16:creationId xmlns:a16="http://schemas.microsoft.com/office/drawing/2014/main" id="{CD073C20-CFE4-2ABE-0FCC-517F24F2A880}"/>
                </a:ext>
              </a:extLst>
            </p:cNvPr>
            <p:cNvSpPr>
              <a:spLocks/>
            </p:cNvSpPr>
            <p:nvPr/>
          </p:nvSpPr>
          <p:spPr bwMode="auto">
            <a:xfrm>
              <a:off x="725" y="166"/>
              <a:ext cx="203" cy="193"/>
            </a:xfrm>
            <a:custGeom>
              <a:avLst/>
              <a:gdLst>
                <a:gd name="T0" fmla="*/ 0 w 240"/>
                <a:gd name="T1" fmla="*/ 27 h 240"/>
                <a:gd name="T2" fmla="*/ 0 w 240"/>
                <a:gd name="T3" fmla="*/ 0 h 240"/>
                <a:gd name="T4" fmla="*/ 45 w 240"/>
                <a:gd name="T5" fmla="*/ 0 h 240"/>
                <a:gd name="T6" fmla="*/ 45 w 240"/>
                <a:gd name="T7" fmla="*/ 27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24" name="Oval 8">
              <a:extLst>
                <a:ext uri="{FF2B5EF4-FFF2-40B4-BE49-F238E27FC236}">
                  <a16:creationId xmlns:a16="http://schemas.microsoft.com/office/drawing/2014/main" id="{6E7B8175-687B-8325-70E8-58B328299742}"/>
                </a:ext>
              </a:extLst>
            </p:cNvPr>
            <p:cNvSpPr>
              <a:spLocks noChangeArrowheads="1"/>
            </p:cNvSpPr>
            <p:nvPr/>
          </p:nvSpPr>
          <p:spPr bwMode="auto">
            <a:xfrm flipV="1">
              <a:off x="787" y="1349"/>
              <a:ext cx="115" cy="11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25" name="Oval 9">
              <a:extLst>
                <a:ext uri="{FF2B5EF4-FFF2-40B4-BE49-F238E27FC236}">
                  <a16:creationId xmlns:a16="http://schemas.microsoft.com/office/drawing/2014/main" id="{298858A6-0171-87E2-8892-1E5551DA3687}"/>
                </a:ext>
              </a:extLst>
            </p:cNvPr>
            <p:cNvSpPr>
              <a:spLocks noChangeArrowheads="1"/>
            </p:cNvSpPr>
            <p:nvPr/>
          </p:nvSpPr>
          <p:spPr bwMode="auto">
            <a:xfrm flipV="1">
              <a:off x="763" y="193"/>
              <a:ext cx="115" cy="115"/>
            </a:xfrm>
            <a:prstGeom prst="ellipse">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26" name="未知">
              <a:extLst>
                <a:ext uri="{FF2B5EF4-FFF2-40B4-BE49-F238E27FC236}">
                  <a16:creationId xmlns:a16="http://schemas.microsoft.com/office/drawing/2014/main" id="{B2A021D4-16DB-1D6B-E4C0-47BA2F796BF9}"/>
                </a:ext>
              </a:extLst>
            </p:cNvPr>
            <p:cNvSpPr>
              <a:spLocks/>
            </p:cNvSpPr>
            <p:nvPr/>
          </p:nvSpPr>
          <p:spPr bwMode="auto">
            <a:xfrm rot="18296533" flipV="1">
              <a:off x="1201" y="1053"/>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27" name="未知">
              <a:extLst>
                <a:ext uri="{FF2B5EF4-FFF2-40B4-BE49-F238E27FC236}">
                  <a16:creationId xmlns:a16="http://schemas.microsoft.com/office/drawing/2014/main" id="{DC8678CC-7D43-0A84-A83F-8D6893D24E0A}"/>
                </a:ext>
              </a:extLst>
            </p:cNvPr>
            <p:cNvSpPr>
              <a:spLocks/>
            </p:cNvSpPr>
            <p:nvPr/>
          </p:nvSpPr>
          <p:spPr bwMode="auto">
            <a:xfrm rot="-3303468">
              <a:off x="270" y="420"/>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28" name="Oval 12">
              <a:extLst>
                <a:ext uri="{FF2B5EF4-FFF2-40B4-BE49-F238E27FC236}">
                  <a16:creationId xmlns:a16="http://schemas.microsoft.com/office/drawing/2014/main" id="{484A39A1-E165-F66F-6CAC-4EE190BBD64C}"/>
                </a:ext>
              </a:extLst>
            </p:cNvPr>
            <p:cNvSpPr>
              <a:spLocks noChangeArrowheads="1"/>
            </p:cNvSpPr>
            <p:nvPr/>
          </p:nvSpPr>
          <p:spPr bwMode="auto">
            <a:xfrm rot="18296533" flipV="1">
              <a:off x="1238" y="1087"/>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29" name="Oval 13">
              <a:extLst>
                <a:ext uri="{FF2B5EF4-FFF2-40B4-BE49-F238E27FC236}">
                  <a16:creationId xmlns:a16="http://schemas.microsoft.com/office/drawing/2014/main" id="{7AA2E8B5-A8E8-28DD-059E-E83DCE218CED}"/>
                </a:ext>
              </a:extLst>
            </p:cNvPr>
            <p:cNvSpPr>
              <a:spLocks noChangeArrowheads="1"/>
            </p:cNvSpPr>
            <p:nvPr/>
          </p:nvSpPr>
          <p:spPr bwMode="auto">
            <a:xfrm rot="18296533" flipV="1">
              <a:off x="309" y="458"/>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30" name="未知">
              <a:extLst>
                <a:ext uri="{FF2B5EF4-FFF2-40B4-BE49-F238E27FC236}">
                  <a16:creationId xmlns:a16="http://schemas.microsoft.com/office/drawing/2014/main" id="{917BADB1-5C67-0FB1-B32E-24A78D9BAFE7}"/>
                </a:ext>
              </a:extLst>
            </p:cNvPr>
            <p:cNvSpPr>
              <a:spLocks/>
            </p:cNvSpPr>
            <p:nvPr/>
          </p:nvSpPr>
          <p:spPr bwMode="auto">
            <a:xfrm rot="14237375" flipV="1">
              <a:off x="1204" y="407"/>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31" name="未知">
              <a:extLst>
                <a:ext uri="{FF2B5EF4-FFF2-40B4-BE49-F238E27FC236}">
                  <a16:creationId xmlns:a16="http://schemas.microsoft.com/office/drawing/2014/main" id="{A23093B4-4DDD-842A-9BC5-0254187C45D6}"/>
                </a:ext>
              </a:extLst>
            </p:cNvPr>
            <p:cNvSpPr>
              <a:spLocks/>
            </p:cNvSpPr>
            <p:nvPr/>
          </p:nvSpPr>
          <p:spPr bwMode="auto">
            <a:xfrm rot="-7362625">
              <a:off x="259" y="1042"/>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7432" name="Oval 16">
              <a:extLst>
                <a:ext uri="{FF2B5EF4-FFF2-40B4-BE49-F238E27FC236}">
                  <a16:creationId xmlns:a16="http://schemas.microsoft.com/office/drawing/2014/main" id="{F6D6DE66-1477-C264-F02C-7BA8B1374900}"/>
                </a:ext>
              </a:extLst>
            </p:cNvPr>
            <p:cNvSpPr>
              <a:spLocks noChangeArrowheads="1"/>
            </p:cNvSpPr>
            <p:nvPr/>
          </p:nvSpPr>
          <p:spPr bwMode="auto">
            <a:xfrm rot="14237375" flipV="1">
              <a:off x="1249" y="441"/>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33" name="Oval 17">
              <a:extLst>
                <a:ext uri="{FF2B5EF4-FFF2-40B4-BE49-F238E27FC236}">
                  <a16:creationId xmlns:a16="http://schemas.microsoft.com/office/drawing/2014/main" id="{D9B49129-392C-4665-B39C-DE4636429C8E}"/>
                </a:ext>
              </a:extLst>
            </p:cNvPr>
            <p:cNvSpPr>
              <a:spLocks noChangeArrowheads="1"/>
            </p:cNvSpPr>
            <p:nvPr/>
          </p:nvSpPr>
          <p:spPr bwMode="auto">
            <a:xfrm rot="14237375" flipV="1">
              <a:off x="298" y="1080"/>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34" name="Oval 18">
              <a:extLst>
                <a:ext uri="{FF2B5EF4-FFF2-40B4-BE49-F238E27FC236}">
                  <a16:creationId xmlns:a16="http://schemas.microsoft.com/office/drawing/2014/main" id="{BC1F3482-7877-EB37-6AE1-721929ADB6C1}"/>
                </a:ext>
              </a:extLst>
            </p:cNvPr>
            <p:cNvSpPr>
              <a:spLocks noChangeArrowheads="1"/>
            </p:cNvSpPr>
            <p:nvPr/>
          </p:nvSpPr>
          <p:spPr bwMode="auto">
            <a:xfrm flipV="1">
              <a:off x="350" y="494"/>
              <a:ext cx="34" cy="34"/>
            </a:xfrm>
            <a:prstGeom prst="ellipse">
              <a:avLst/>
            </a:prstGeom>
            <a:solidFill>
              <a:srgbClr val="FF3300"/>
            </a:solidFill>
            <a:ln w="38100">
              <a:solidFill>
                <a:srgbClr val="FF3300"/>
              </a:solidFill>
              <a:round/>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7435" name="Oval 19">
              <a:extLst>
                <a:ext uri="{FF2B5EF4-FFF2-40B4-BE49-F238E27FC236}">
                  <a16:creationId xmlns:a16="http://schemas.microsoft.com/office/drawing/2014/main" id="{35D1E041-618D-AECE-B98B-E8E6B2F8B8DA}"/>
                </a:ext>
              </a:extLst>
            </p:cNvPr>
            <p:cNvSpPr>
              <a:spLocks noChangeArrowheads="1"/>
            </p:cNvSpPr>
            <p:nvPr/>
          </p:nvSpPr>
          <p:spPr bwMode="auto">
            <a:xfrm flipV="1">
              <a:off x="341" y="1123"/>
              <a:ext cx="34" cy="34"/>
            </a:xfrm>
            <a:prstGeom prst="ellipse">
              <a:avLst/>
            </a:prstGeom>
            <a:solidFill>
              <a:srgbClr val="FF3300"/>
            </a:solidFill>
            <a:ln w="38100">
              <a:solidFill>
                <a:srgbClr val="FF3300"/>
              </a:solidFill>
              <a:round/>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7436" name="Oval 20">
              <a:extLst>
                <a:ext uri="{FF2B5EF4-FFF2-40B4-BE49-F238E27FC236}">
                  <a16:creationId xmlns:a16="http://schemas.microsoft.com/office/drawing/2014/main" id="{C8398428-CC37-282D-C0D1-109479502F4B}"/>
                </a:ext>
              </a:extLst>
            </p:cNvPr>
            <p:cNvSpPr>
              <a:spLocks noChangeArrowheads="1"/>
            </p:cNvSpPr>
            <p:nvPr/>
          </p:nvSpPr>
          <p:spPr bwMode="auto">
            <a:xfrm flipV="1">
              <a:off x="832" y="1392"/>
              <a:ext cx="34" cy="34"/>
            </a:xfrm>
            <a:prstGeom prst="ellipse">
              <a:avLst/>
            </a:prstGeom>
            <a:solidFill>
              <a:srgbClr val="FF3300"/>
            </a:solidFill>
            <a:ln w="38100">
              <a:solidFill>
                <a:srgbClr val="FF3300"/>
              </a:solidFill>
              <a:round/>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7437" name="Text Box 21">
              <a:extLst>
                <a:ext uri="{FF2B5EF4-FFF2-40B4-BE49-F238E27FC236}">
                  <a16:creationId xmlns:a16="http://schemas.microsoft.com/office/drawing/2014/main" id="{A5CE623B-2218-B6B6-D721-681A5C8EDE9A}"/>
                </a:ext>
              </a:extLst>
            </p:cNvPr>
            <p:cNvSpPr txBox="1">
              <a:spLocks noChangeArrowheads="1"/>
            </p:cNvSpPr>
            <p:nvPr/>
          </p:nvSpPr>
          <p:spPr bwMode="auto">
            <a:xfrm>
              <a:off x="443" y="102"/>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U</a:t>
              </a:r>
              <a:r>
                <a:rPr lang="en-US" altLang="zh-CN" sz="1800" baseline="-25000">
                  <a:latin typeface="Times New Roman" panose="02020603050405020304" pitchFamily="18" charset="0"/>
                </a:rPr>
                <a:t>1</a:t>
              </a:r>
            </a:p>
          </p:txBody>
        </p:sp>
        <p:sp>
          <p:nvSpPr>
            <p:cNvPr id="17438" name="Text Box 22">
              <a:extLst>
                <a:ext uri="{FF2B5EF4-FFF2-40B4-BE49-F238E27FC236}">
                  <a16:creationId xmlns:a16="http://schemas.microsoft.com/office/drawing/2014/main" id="{D6322209-033B-298F-DBFD-11BBE88DD3F5}"/>
                </a:ext>
              </a:extLst>
            </p:cNvPr>
            <p:cNvSpPr txBox="1">
              <a:spLocks noChangeArrowheads="1"/>
            </p:cNvSpPr>
            <p:nvPr/>
          </p:nvSpPr>
          <p:spPr bwMode="auto">
            <a:xfrm>
              <a:off x="1396" y="481"/>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W</a:t>
              </a:r>
              <a:r>
                <a:rPr lang="en-US" altLang="zh-CN" sz="1800" baseline="-25000">
                  <a:latin typeface="Times New Roman" panose="02020603050405020304" pitchFamily="18" charset="0"/>
                </a:rPr>
                <a:t>2</a:t>
              </a:r>
            </a:p>
          </p:txBody>
        </p:sp>
        <p:sp>
          <p:nvSpPr>
            <p:cNvPr id="17439" name="Text Box 23">
              <a:extLst>
                <a:ext uri="{FF2B5EF4-FFF2-40B4-BE49-F238E27FC236}">
                  <a16:creationId xmlns:a16="http://schemas.microsoft.com/office/drawing/2014/main" id="{3B07957F-781A-0D48-2663-9EB588A0B8E4}"/>
                </a:ext>
              </a:extLst>
            </p:cNvPr>
            <p:cNvSpPr txBox="1">
              <a:spLocks noChangeArrowheads="1"/>
            </p:cNvSpPr>
            <p:nvPr/>
          </p:nvSpPr>
          <p:spPr bwMode="auto">
            <a:xfrm>
              <a:off x="1377" y="918"/>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V</a:t>
              </a:r>
              <a:r>
                <a:rPr lang="en-US" altLang="zh-CN" sz="1800" baseline="-25000">
                  <a:latin typeface="Times New Roman" panose="02020603050405020304" pitchFamily="18" charset="0"/>
                </a:rPr>
                <a:t>1</a:t>
              </a:r>
            </a:p>
          </p:txBody>
        </p:sp>
        <p:sp>
          <p:nvSpPr>
            <p:cNvPr id="17440" name="Text Box 24">
              <a:extLst>
                <a:ext uri="{FF2B5EF4-FFF2-40B4-BE49-F238E27FC236}">
                  <a16:creationId xmlns:a16="http://schemas.microsoft.com/office/drawing/2014/main" id="{7761B1D8-742F-448A-2FDC-F88DCF5B2E5C}"/>
                </a:ext>
              </a:extLst>
            </p:cNvPr>
            <p:cNvSpPr txBox="1">
              <a:spLocks noChangeArrowheads="1"/>
            </p:cNvSpPr>
            <p:nvPr/>
          </p:nvSpPr>
          <p:spPr bwMode="auto">
            <a:xfrm>
              <a:off x="902" y="1310"/>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U</a:t>
              </a:r>
              <a:r>
                <a:rPr lang="en-US" altLang="zh-CN" sz="1800" baseline="-25000">
                  <a:latin typeface="Times New Roman" panose="02020603050405020304" pitchFamily="18" charset="0"/>
                </a:rPr>
                <a:t>2</a:t>
              </a:r>
            </a:p>
          </p:txBody>
        </p:sp>
        <p:sp>
          <p:nvSpPr>
            <p:cNvPr id="17441" name="Text Box 25">
              <a:extLst>
                <a:ext uri="{FF2B5EF4-FFF2-40B4-BE49-F238E27FC236}">
                  <a16:creationId xmlns:a16="http://schemas.microsoft.com/office/drawing/2014/main" id="{2DC835FF-A5D2-12DA-0F7B-E9BCDF584D41}"/>
                </a:ext>
              </a:extLst>
            </p:cNvPr>
            <p:cNvSpPr txBox="1">
              <a:spLocks noChangeArrowheads="1"/>
            </p:cNvSpPr>
            <p:nvPr/>
          </p:nvSpPr>
          <p:spPr bwMode="auto">
            <a:xfrm>
              <a:off x="368" y="1233"/>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W</a:t>
              </a:r>
              <a:r>
                <a:rPr lang="en-US" altLang="zh-CN" sz="1800" baseline="-25000">
                  <a:latin typeface="Times New Roman" panose="02020603050405020304" pitchFamily="18" charset="0"/>
                </a:rPr>
                <a:t>1</a:t>
              </a:r>
            </a:p>
          </p:txBody>
        </p:sp>
        <p:sp>
          <p:nvSpPr>
            <p:cNvPr id="17442" name="Text Box 26">
              <a:extLst>
                <a:ext uri="{FF2B5EF4-FFF2-40B4-BE49-F238E27FC236}">
                  <a16:creationId xmlns:a16="http://schemas.microsoft.com/office/drawing/2014/main" id="{F74922FC-F4A7-C3F7-7746-FE0222DCBCAB}"/>
                </a:ext>
              </a:extLst>
            </p:cNvPr>
            <p:cNvSpPr txBox="1">
              <a:spLocks noChangeArrowheads="1"/>
            </p:cNvSpPr>
            <p:nvPr/>
          </p:nvSpPr>
          <p:spPr bwMode="auto">
            <a:xfrm>
              <a:off x="91" y="670"/>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V</a:t>
              </a:r>
              <a:r>
                <a:rPr lang="en-US" altLang="zh-CN" sz="1800" baseline="-25000">
                  <a:latin typeface="Times New Roman" panose="02020603050405020304" pitchFamily="18" charset="0"/>
                </a:rPr>
                <a:t>2</a:t>
              </a:r>
            </a:p>
          </p:txBody>
        </p:sp>
        <p:sp>
          <p:nvSpPr>
            <p:cNvPr id="17443" name="Oval 27">
              <a:extLst>
                <a:ext uri="{FF2B5EF4-FFF2-40B4-BE49-F238E27FC236}">
                  <a16:creationId xmlns:a16="http://schemas.microsoft.com/office/drawing/2014/main" id="{1CC29CF6-6F50-B654-C09A-A71655173B8A}"/>
                </a:ext>
              </a:extLst>
            </p:cNvPr>
            <p:cNvSpPr>
              <a:spLocks noChangeArrowheads="1"/>
            </p:cNvSpPr>
            <p:nvPr/>
          </p:nvSpPr>
          <p:spPr bwMode="auto">
            <a:xfrm>
              <a:off x="0" y="0"/>
              <a:ext cx="1680" cy="165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7444" name="Text Box 103">
              <a:extLst>
                <a:ext uri="{FF2B5EF4-FFF2-40B4-BE49-F238E27FC236}">
                  <a16:creationId xmlns:a16="http://schemas.microsoft.com/office/drawing/2014/main" id="{D623CB94-276C-298E-E05E-D39038FF3B57}"/>
                </a:ext>
              </a:extLst>
            </p:cNvPr>
            <p:cNvSpPr txBox="1">
              <a:spLocks noChangeArrowheads="1"/>
            </p:cNvSpPr>
            <p:nvPr/>
          </p:nvSpPr>
          <p:spPr bwMode="auto">
            <a:xfrm>
              <a:off x="1210" y="378"/>
              <a:ext cx="19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solidFill>
                    <a:srgbClr val="FF0000"/>
                  </a:solidFill>
                  <a:latin typeface="Times New Roman" panose="02020603050405020304" pitchFamily="18" charset="0"/>
                </a:rPr>
                <a:t>+</a:t>
              </a:r>
            </a:p>
          </p:txBody>
        </p:sp>
        <p:sp>
          <p:nvSpPr>
            <p:cNvPr id="17445" name="Text Box 104">
              <a:extLst>
                <a:ext uri="{FF2B5EF4-FFF2-40B4-BE49-F238E27FC236}">
                  <a16:creationId xmlns:a16="http://schemas.microsoft.com/office/drawing/2014/main" id="{22FDF75A-C757-4B1B-4752-52A543716D9C}"/>
                </a:ext>
              </a:extLst>
            </p:cNvPr>
            <p:cNvSpPr txBox="1">
              <a:spLocks noChangeArrowheads="1"/>
            </p:cNvSpPr>
            <p:nvPr/>
          </p:nvSpPr>
          <p:spPr bwMode="auto">
            <a:xfrm>
              <a:off x="717" y="123"/>
              <a:ext cx="19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solidFill>
                    <a:srgbClr val="FF0000"/>
                  </a:solidFill>
                  <a:latin typeface="Times New Roman" panose="02020603050405020304" pitchFamily="18" charset="0"/>
                </a:rPr>
                <a:t>+</a:t>
              </a:r>
            </a:p>
          </p:txBody>
        </p:sp>
        <p:sp>
          <p:nvSpPr>
            <p:cNvPr id="17446" name="Text Box 105">
              <a:extLst>
                <a:ext uri="{FF2B5EF4-FFF2-40B4-BE49-F238E27FC236}">
                  <a16:creationId xmlns:a16="http://schemas.microsoft.com/office/drawing/2014/main" id="{3847F88B-C32C-80F7-B870-7C2ABBBC9051}"/>
                </a:ext>
              </a:extLst>
            </p:cNvPr>
            <p:cNvSpPr txBox="1">
              <a:spLocks noChangeArrowheads="1"/>
            </p:cNvSpPr>
            <p:nvPr/>
          </p:nvSpPr>
          <p:spPr bwMode="auto">
            <a:xfrm>
              <a:off x="1202" y="1019"/>
              <a:ext cx="190"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solidFill>
                    <a:srgbClr val="FF0000"/>
                  </a:solidFill>
                  <a:latin typeface="Times New Roman" panose="02020603050405020304" pitchFamily="18" charset="0"/>
                </a:rPr>
                <a:t>+</a:t>
              </a:r>
            </a:p>
          </p:txBody>
        </p:sp>
      </p:grpSp>
      <p:sp>
        <p:nvSpPr>
          <p:cNvPr id="17510" name="Text Box 110">
            <a:extLst>
              <a:ext uri="{FF2B5EF4-FFF2-40B4-BE49-F238E27FC236}">
                <a16:creationId xmlns:a16="http://schemas.microsoft.com/office/drawing/2014/main" id="{1BA62BA2-8A9B-C80B-92C1-00E7C104957C}"/>
              </a:ext>
            </a:extLst>
          </p:cNvPr>
          <p:cNvSpPr txBox="1">
            <a:spLocks noChangeArrowheads="1"/>
          </p:cNvSpPr>
          <p:nvPr/>
        </p:nvSpPr>
        <p:spPr bwMode="auto">
          <a:xfrm>
            <a:off x="409575" y="5075238"/>
            <a:ext cx="4179888"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solidFill>
                  <a:srgbClr val="FF00FF"/>
                </a:solidFill>
                <a:latin typeface="Times New Roman" panose="02020603050405020304" pitchFamily="18" charset="0"/>
              </a:rPr>
              <a:t>设：</a:t>
            </a:r>
            <a:r>
              <a:rPr lang="zh-CN" altLang="en-US" sz="2400">
                <a:latin typeface="Times New Roman" panose="02020603050405020304" pitchFamily="18" charset="0"/>
              </a:rPr>
              <a:t>电流的流入端用 </a:t>
            </a:r>
            <a:r>
              <a:rPr lang="zh-CN" altLang="en-US" sz="2400">
                <a:solidFill>
                  <a:srgbClr val="FF3300"/>
                </a:solidFill>
                <a:latin typeface="Times New Roman" panose="02020603050405020304" pitchFamily="18" charset="0"/>
              </a:rPr>
              <a:t>+</a:t>
            </a:r>
            <a:r>
              <a:rPr lang="zh-CN" altLang="en-US" sz="2400">
                <a:latin typeface="Times New Roman" panose="02020603050405020304" pitchFamily="18" charset="0"/>
              </a:rPr>
              <a:t> 表示        </a:t>
            </a:r>
          </a:p>
        </p:txBody>
      </p:sp>
      <p:sp>
        <p:nvSpPr>
          <p:cNvPr id="17511" name="Rectangle 116">
            <a:extLst>
              <a:ext uri="{FF2B5EF4-FFF2-40B4-BE49-F238E27FC236}">
                <a16:creationId xmlns:a16="http://schemas.microsoft.com/office/drawing/2014/main" id="{E431B4F9-5FA7-072A-90B4-86107FA62BFA}"/>
              </a:ext>
            </a:extLst>
          </p:cNvPr>
          <p:cNvSpPr>
            <a:spLocks noChangeArrowheads="1"/>
          </p:cNvSpPr>
          <p:nvPr/>
        </p:nvSpPr>
        <p:spPr bwMode="auto">
          <a:xfrm>
            <a:off x="1030288" y="5737225"/>
            <a:ext cx="3505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电流的流出端用 </a:t>
            </a:r>
            <a:r>
              <a:rPr lang="zh-CN" altLang="en-US"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3300"/>
                </a:solidFill>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rPr>
              <a:t>表示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iterate type="lt">
                                    <p:tmPct val="100000"/>
                                  </p:iterate>
                                  <p:childTnLst>
                                    <p:set>
                                      <p:cBhvr>
                                        <p:cTn id="6" dur="1" fill="hold">
                                          <p:stCondLst>
                                            <p:cond delay="0"/>
                                          </p:stCondLst>
                                        </p:cTn>
                                        <p:tgtEl>
                                          <p:spTgt spid="17411"/>
                                        </p:tgtEl>
                                        <p:attrNameLst>
                                          <p:attrName>style.visibility</p:attrName>
                                        </p:attrNameLst>
                                      </p:cBhvr>
                                      <p:to>
                                        <p:strVal val="visible"/>
                                      </p:to>
                                    </p:set>
                                    <p:animEffect transition="in" filter="box(out)">
                                      <p:cBhvr>
                                        <p:cTn id="7" dur="75"/>
                                        <p:tgtEl>
                                          <p:spTgt spid="17411"/>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7476"/>
                                        </p:tgtEl>
                                        <p:attrNameLst>
                                          <p:attrName>style.visibility</p:attrName>
                                        </p:attrNameLst>
                                      </p:cBhvr>
                                      <p:to>
                                        <p:strVal val="visible"/>
                                      </p:to>
                                    </p:set>
                                    <p:animEffect transition="in" filter="wipe(left)">
                                      <p:cBhvr>
                                        <p:cTn id="12" dur="500"/>
                                        <p:tgtEl>
                                          <p:spTgt spid="174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7510"/>
                                        </p:tgtEl>
                                        <p:attrNameLst>
                                          <p:attrName>style.visibility</p:attrName>
                                        </p:attrNameLst>
                                      </p:cBhvr>
                                      <p:to>
                                        <p:strVal val="visible"/>
                                      </p:to>
                                    </p:set>
                                    <p:animEffect transition="in" filter="wipe(left)">
                                      <p:cBhvr>
                                        <p:cTn id="17" dur="500"/>
                                        <p:tgtEl>
                                          <p:spTgt spid="175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7511"/>
                                        </p:tgtEl>
                                        <p:attrNameLst>
                                          <p:attrName>style.visibility</p:attrName>
                                        </p:attrNameLst>
                                      </p:cBhvr>
                                      <p:to>
                                        <p:strVal val="visible"/>
                                      </p:to>
                                    </p:set>
                                    <p:animEffect transition="in" filter="wipe(left)">
                                      <p:cBhvr>
                                        <p:cTn id="22" dur="500"/>
                                        <p:tgtEl>
                                          <p:spTgt spid="175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animBg="1" autoUpdateAnimBg="0"/>
      <p:bldP spid="17510" grpId="0" autoUpdateAnimBg="0"/>
      <p:bldP spid="17511"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4">
            <a:extLst>
              <a:ext uri="{FF2B5EF4-FFF2-40B4-BE49-F238E27FC236}">
                <a16:creationId xmlns:a16="http://schemas.microsoft.com/office/drawing/2014/main" id="{26B6E89D-3CEA-D06B-2F16-6DF46DA3855F}"/>
              </a:ext>
            </a:extLst>
          </p:cNvPr>
          <p:cNvSpPr txBox="1">
            <a:spLocks noChangeArrowheads="1"/>
          </p:cNvSpPr>
          <p:nvPr/>
        </p:nvSpPr>
        <p:spPr bwMode="auto">
          <a:xfrm>
            <a:off x="957263" y="508000"/>
            <a:ext cx="41735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定子绕组与转子绕组</a:t>
            </a:r>
          </a:p>
        </p:txBody>
      </p:sp>
      <p:sp>
        <p:nvSpPr>
          <p:cNvPr id="18435" name="AutoShape 26">
            <a:extLst>
              <a:ext uri="{FF2B5EF4-FFF2-40B4-BE49-F238E27FC236}">
                <a16:creationId xmlns:a16="http://schemas.microsoft.com/office/drawing/2014/main" id="{9BFC2655-28E2-70FE-68C3-A60EE484A476}"/>
              </a:ext>
            </a:extLst>
          </p:cNvPr>
          <p:cNvSpPr>
            <a:spLocks noChangeArrowheads="1"/>
          </p:cNvSpPr>
          <p:nvPr/>
        </p:nvSpPr>
        <p:spPr bwMode="auto">
          <a:xfrm>
            <a:off x="1466850" y="2552700"/>
            <a:ext cx="1314450" cy="533400"/>
          </a:xfrm>
          <a:prstGeom prst="wedgeRoundRectCallout">
            <a:avLst>
              <a:gd name="adj1" fmla="val 133093"/>
              <a:gd name="adj2" fmla="val -80653"/>
              <a:gd name="adj3" fmla="val 16667"/>
            </a:avLst>
          </a:prstGeom>
          <a:solidFill>
            <a:srgbClr val="E7FFE7"/>
          </a:soli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chemeClr val="accent2"/>
                </a:solidFill>
                <a:latin typeface="Times New Roman" panose="02020603050405020304" pitchFamily="18" charset="0"/>
              </a:rPr>
              <a:t>转子绕组</a:t>
            </a:r>
          </a:p>
        </p:txBody>
      </p:sp>
      <p:grpSp>
        <p:nvGrpSpPr>
          <p:cNvPr id="18436" name="Group 62">
            <a:extLst>
              <a:ext uri="{FF2B5EF4-FFF2-40B4-BE49-F238E27FC236}">
                <a16:creationId xmlns:a16="http://schemas.microsoft.com/office/drawing/2014/main" id="{701D0D55-142B-E032-8946-95DF6AA610E7}"/>
              </a:ext>
            </a:extLst>
          </p:cNvPr>
          <p:cNvGrpSpPr>
            <a:grpSpLocks/>
          </p:cNvGrpSpPr>
          <p:nvPr/>
        </p:nvGrpSpPr>
        <p:grpSpPr bwMode="auto">
          <a:xfrm>
            <a:off x="3027363" y="1181100"/>
            <a:ext cx="4364037" cy="3292475"/>
            <a:chOff x="0" y="0"/>
            <a:chExt cx="2749" cy="2074"/>
          </a:xfrm>
        </p:grpSpPr>
        <p:sp>
          <p:nvSpPr>
            <p:cNvPr id="18439" name="AutoShape 25">
              <a:extLst>
                <a:ext uri="{FF2B5EF4-FFF2-40B4-BE49-F238E27FC236}">
                  <a16:creationId xmlns:a16="http://schemas.microsoft.com/office/drawing/2014/main" id="{37943AAC-60F1-587C-7B75-F59016519C28}"/>
                </a:ext>
              </a:extLst>
            </p:cNvPr>
            <p:cNvSpPr>
              <a:spLocks noChangeArrowheads="1"/>
            </p:cNvSpPr>
            <p:nvPr/>
          </p:nvSpPr>
          <p:spPr bwMode="auto">
            <a:xfrm>
              <a:off x="1561" y="0"/>
              <a:ext cx="1188" cy="384"/>
            </a:xfrm>
            <a:prstGeom prst="wedgeRoundRectCallout">
              <a:avLst>
                <a:gd name="adj1" fmla="val -69699"/>
                <a:gd name="adj2" fmla="val 86199"/>
                <a:gd name="adj3" fmla="val 16667"/>
              </a:avLst>
            </a:prstGeom>
            <a:solidFill>
              <a:srgbClr val="E7FFE7"/>
            </a:soli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chemeClr val="accent2"/>
                  </a:solidFill>
                  <a:latin typeface="Times New Roman" panose="02020603050405020304" pitchFamily="18" charset="0"/>
                </a:rPr>
                <a:t>定子绕组</a:t>
              </a:r>
            </a:p>
          </p:txBody>
        </p:sp>
        <p:sp>
          <p:nvSpPr>
            <p:cNvPr id="18440" name="Oval 2">
              <a:extLst>
                <a:ext uri="{FF2B5EF4-FFF2-40B4-BE49-F238E27FC236}">
                  <a16:creationId xmlns:a16="http://schemas.microsoft.com/office/drawing/2014/main" id="{5673638F-9668-2D58-64B5-DBC074BDED5E}"/>
                </a:ext>
              </a:extLst>
            </p:cNvPr>
            <p:cNvSpPr>
              <a:spLocks noChangeArrowheads="1"/>
            </p:cNvSpPr>
            <p:nvPr/>
          </p:nvSpPr>
          <p:spPr bwMode="auto">
            <a:xfrm>
              <a:off x="459" y="512"/>
              <a:ext cx="764" cy="733"/>
            </a:xfrm>
            <a:prstGeom prst="ellipse">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41" name="AutoShape 3">
              <a:extLst>
                <a:ext uri="{FF2B5EF4-FFF2-40B4-BE49-F238E27FC236}">
                  <a16:creationId xmlns:a16="http://schemas.microsoft.com/office/drawing/2014/main" id="{1D8918EC-2214-B172-90E0-B9BE23BE8E6B}"/>
                </a:ext>
              </a:extLst>
            </p:cNvPr>
            <p:cNvSpPr>
              <a:spLocks noChangeArrowheads="1"/>
            </p:cNvSpPr>
            <p:nvPr/>
          </p:nvSpPr>
          <p:spPr bwMode="auto">
            <a:xfrm rot="-2656498">
              <a:off x="794" y="505"/>
              <a:ext cx="114" cy="116"/>
            </a:xfrm>
            <a:prstGeom prst="flowChartSummingJunction">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42" name="AutoShape 4">
              <a:extLst>
                <a:ext uri="{FF2B5EF4-FFF2-40B4-BE49-F238E27FC236}">
                  <a16:creationId xmlns:a16="http://schemas.microsoft.com/office/drawing/2014/main" id="{EE83FE8E-92C7-7F25-D41B-572C1879695F}"/>
                </a:ext>
              </a:extLst>
            </p:cNvPr>
            <p:cNvSpPr>
              <a:spLocks noChangeArrowheads="1"/>
            </p:cNvSpPr>
            <p:nvPr/>
          </p:nvSpPr>
          <p:spPr bwMode="auto">
            <a:xfrm>
              <a:off x="488" y="698"/>
              <a:ext cx="115" cy="115"/>
            </a:xfrm>
            <a:prstGeom prst="flowChartSummingJunction">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43" name="AutoShape 5">
              <a:extLst>
                <a:ext uri="{FF2B5EF4-FFF2-40B4-BE49-F238E27FC236}">
                  <a16:creationId xmlns:a16="http://schemas.microsoft.com/office/drawing/2014/main" id="{F9CA4F8A-2246-D500-51F9-D909E5CD6BD8}"/>
                </a:ext>
              </a:extLst>
            </p:cNvPr>
            <p:cNvSpPr>
              <a:spLocks noChangeArrowheads="1"/>
            </p:cNvSpPr>
            <p:nvPr/>
          </p:nvSpPr>
          <p:spPr bwMode="auto">
            <a:xfrm>
              <a:off x="526" y="1006"/>
              <a:ext cx="115" cy="116"/>
            </a:xfrm>
            <a:prstGeom prst="flowChartSummingJunction">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44" name="Oval 6">
              <a:extLst>
                <a:ext uri="{FF2B5EF4-FFF2-40B4-BE49-F238E27FC236}">
                  <a16:creationId xmlns:a16="http://schemas.microsoft.com/office/drawing/2014/main" id="{5E1B08C5-AC74-5E27-865F-6EF8D98E4B00}"/>
                </a:ext>
              </a:extLst>
            </p:cNvPr>
            <p:cNvSpPr>
              <a:spLocks noChangeArrowheads="1"/>
            </p:cNvSpPr>
            <p:nvPr/>
          </p:nvSpPr>
          <p:spPr bwMode="auto">
            <a:xfrm>
              <a:off x="765" y="792"/>
              <a:ext cx="153" cy="154"/>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8445" name="Group 7">
              <a:extLst>
                <a:ext uri="{FF2B5EF4-FFF2-40B4-BE49-F238E27FC236}">
                  <a16:creationId xmlns:a16="http://schemas.microsoft.com/office/drawing/2014/main" id="{3116D11C-1BDF-0045-3961-CD98F2F80197}"/>
                </a:ext>
              </a:extLst>
            </p:cNvPr>
            <p:cNvGrpSpPr>
              <a:grpSpLocks/>
            </p:cNvGrpSpPr>
            <p:nvPr/>
          </p:nvGrpSpPr>
          <p:grpSpPr bwMode="auto">
            <a:xfrm>
              <a:off x="794" y="1122"/>
              <a:ext cx="114" cy="115"/>
              <a:chOff x="0" y="0"/>
              <a:chExt cx="144" cy="144"/>
            </a:xfrm>
          </p:grpSpPr>
          <p:sp>
            <p:nvSpPr>
              <p:cNvPr id="18481" name="Oval 8">
                <a:extLst>
                  <a:ext uri="{FF2B5EF4-FFF2-40B4-BE49-F238E27FC236}">
                    <a16:creationId xmlns:a16="http://schemas.microsoft.com/office/drawing/2014/main" id="{337B765E-70B4-EEC4-4F2B-108DBC0C5A83}"/>
                  </a:ext>
                </a:extLst>
              </p:cNvPr>
              <p:cNvSpPr>
                <a:spLocks noChangeArrowheads="1"/>
              </p:cNvSpPr>
              <p:nvPr/>
            </p:nvSpPr>
            <p:spPr bwMode="auto">
              <a:xfrm>
                <a:off x="0" y="0"/>
                <a:ext cx="144" cy="14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82" name="Oval 9">
                <a:extLst>
                  <a:ext uri="{FF2B5EF4-FFF2-40B4-BE49-F238E27FC236}">
                    <a16:creationId xmlns:a16="http://schemas.microsoft.com/office/drawing/2014/main" id="{30F25458-59C1-FE25-C356-8C328B517613}"/>
                  </a:ext>
                </a:extLst>
              </p:cNvPr>
              <p:cNvSpPr>
                <a:spLocks noChangeArrowheads="1"/>
              </p:cNvSpPr>
              <p:nvPr/>
            </p:nvSpPr>
            <p:spPr bwMode="auto">
              <a:xfrm>
                <a:off x="48" y="48"/>
                <a:ext cx="48" cy="48"/>
              </a:xfrm>
              <a:prstGeom prst="ellipse">
                <a:avLst/>
              </a:prstGeom>
              <a:solidFill>
                <a:srgbClr val="FF0000"/>
              </a:solidFill>
              <a:ln w="28575">
                <a:solidFill>
                  <a:srgbClr val="FF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8446" name="Group 10">
              <a:extLst>
                <a:ext uri="{FF2B5EF4-FFF2-40B4-BE49-F238E27FC236}">
                  <a16:creationId xmlns:a16="http://schemas.microsoft.com/office/drawing/2014/main" id="{7C28C806-CEA5-754E-ECC1-F49582E56157}"/>
                </a:ext>
              </a:extLst>
            </p:cNvPr>
            <p:cNvGrpSpPr>
              <a:grpSpLocks/>
            </p:cNvGrpSpPr>
            <p:nvPr/>
          </p:nvGrpSpPr>
          <p:grpSpPr bwMode="auto">
            <a:xfrm>
              <a:off x="1030" y="628"/>
              <a:ext cx="114" cy="116"/>
              <a:chOff x="0" y="0"/>
              <a:chExt cx="144" cy="144"/>
            </a:xfrm>
          </p:grpSpPr>
          <p:sp>
            <p:nvSpPr>
              <p:cNvPr id="18479" name="Oval 11">
                <a:extLst>
                  <a:ext uri="{FF2B5EF4-FFF2-40B4-BE49-F238E27FC236}">
                    <a16:creationId xmlns:a16="http://schemas.microsoft.com/office/drawing/2014/main" id="{67568879-C90F-224F-3603-58B656F89F2F}"/>
                  </a:ext>
                </a:extLst>
              </p:cNvPr>
              <p:cNvSpPr>
                <a:spLocks noChangeArrowheads="1"/>
              </p:cNvSpPr>
              <p:nvPr/>
            </p:nvSpPr>
            <p:spPr bwMode="auto">
              <a:xfrm>
                <a:off x="0" y="0"/>
                <a:ext cx="144" cy="14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80" name="Oval 12">
                <a:extLst>
                  <a:ext uri="{FF2B5EF4-FFF2-40B4-BE49-F238E27FC236}">
                    <a16:creationId xmlns:a16="http://schemas.microsoft.com/office/drawing/2014/main" id="{A9707AF7-A560-F367-C02F-50D22318E0A8}"/>
                  </a:ext>
                </a:extLst>
              </p:cNvPr>
              <p:cNvSpPr>
                <a:spLocks noChangeArrowheads="1"/>
              </p:cNvSpPr>
              <p:nvPr/>
            </p:nvSpPr>
            <p:spPr bwMode="auto">
              <a:xfrm>
                <a:off x="48" y="48"/>
                <a:ext cx="48" cy="48"/>
              </a:xfrm>
              <a:prstGeom prst="ellipse">
                <a:avLst/>
              </a:prstGeom>
              <a:solidFill>
                <a:srgbClr val="FF0000"/>
              </a:solidFill>
              <a:ln w="28575">
                <a:solidFill>
                  <a:srgbClr val="FF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8447" name="Group 13">
              <a:extLst>
                <a:ext uri="{FF2B5EF4-FFF2-40B4-BE49-F238E27FC236}">
                  <a16:creationId xmlns:a16="http://schemas.microsoft.com/office/drawing/2014/main" id="{75C911AE-FCBB-4981-05E5-2622DE67F60A}"/>
                </a:ext>
              </a:extLst>
            </p:cNvPr>
            <p:cNvGrpSpPr>
              <a:grpSpLocks/>
            </p:cNvGrpSpPr>
            <p:nvPr/>
          </p:nvGrpSpPr>
          <p:grpSpPr bwMode="auto">
            <a:xfrm>
              <a:off x="1061" y="968"/>
              <a:ext cx="114" cy="115"/>
              <a:chOff x="0" y="0"/>
              <a:chExt cx="144" cy="144"/>
            </a:xfrm>
          </p:grpSpPr>
          <p:sp>
            <p:nvSpPr>
              <p:cNvPr id="18477" name="Oval 14">
                <a:extLst>
                  <a:ext uri="{FF2B5EF4-FFF2-40B4-BE49-F238E27FC236}">
                    <a16:creationId xmlns:a16="http://schemas.microsoft.com/office/drawing/2014/main" id="{BC22275B-EEC5-897D-3C4F-F0F3AF54D00E}"/>
                  </a:ext>
                </a:extLst>
              </p:cNvPr>
              <p:cNvSpPr>
                <a:spLocks noChangeArrowheads="1"/>
              </p:cNvSpPr>
              <p:nvPr/>
            </p:nvSpPr>
            <p:spPr bwMode="auto">
              <a:xfrm>
                <a:off x="0" y="0"/>
                <a:ext cx="144" cy="144"/>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78" name="Oval 15">
                <a:extLst>
                  <a:ext uri="{FF2B5EF4-FFF2-40B4-BE49-F238E27FC236}">
                    <a16:creationId xmlns:a16="http://schemas.microsoft.com/office/drawing/2014/main" id="{61D44932-BAB1-607D-C449-A71D7F4DC092}"/>
                  </a:ext>
                </a:extLst>
              </p:cNvPr>
              <p:cNvSpPr>
                <a:spLocks noChangeArrowheads="1"/>
              </p:cNvSpPr>
              <p:nvPr/>
            </p:nvSpPr>
            <p:spPr bwMode="auto">
              <a:xfrm>
                <a:off x="48" y="48"/>
                <a:ext cx="48" cy="48"/>
              </a:xfrm>
              <a:prstGeom prst="ellipse">
                <a:avLst/>
              </a:prstGeom>
              <a:solidFill>
                <a:srgbClr val="FF0000"/>
              </a:solidFill>
              <a:ln w="28575">
                <a:solidFill>
                  <a:srgbClr val="FF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8448" name="Oval 27">
              <a:extLst>
                <a:ext uri="{FF2B5EF4-FFF2-40B4-BE49-F238E27FC236}">
                  <a16:creationId xmlns:a16="http://schemas.microsoft.com/office/drawing/2014/main" id="{DD106955-BE18-B77F-71D5-67242E83899C}"/>
                </a:ext>
              </a:extLst>
            </p:cNvPr>
            <p:cNvSpPr>
              <a:spLocks noChangeArrowheads="1"/>
            </p:cNvSpPr>
            <p:nvPr/>
          </p:nvSpPr>
          <p:spPr bwMode="auto">
            <a:xfrm flipV="1">
              <a:off x="360" y="411"/>
              <a:ext cx="955" cy="95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49" name="未知">
              <a:extLst>
                <a:ext uri="{FF2B5EF4-FFF2-40B4-BE49-F238E27FC236}">
                  <a16:creationId xmlns:a16="http://schemas.microsoft.com/office/drawing/2014/main" id="{356BAD47-8DD4-06D0-D4D0-2015FB334030}"/>
                </a:ext>
              </a:extLst>
            </p:cNvPr>
            <p:cNvSpPr>
              <a:spLocks/>
            </p:cNvSpPr>
            <p:nvPr/>
          </p:nvSpPr>
          <p:spPr bwMode="auto">
            <a:xfrm rot="10800000" flipH="1" flipV="1">
              <a:off x="1306" y="1595"/>
              <a:ext cx="251" cy="479"/>
            </a:xfrm>
            <a:custGeom>
              <a:avLst/>
              <a:gdLst>
                <a:gd name="T0" fmla="*/ 0 w 336"/>
                <a:gd name="T1" fmla="*/ 0 h 576"/>
                <a:gd name="T2" fmla="*/ 18 w 336"/>
                <a:gd name="T3" fmla="*/ 47 h 576"/>
                <a:gd name="T4" fmla="*/ 18 w 336"/>
                <a:gd name="T5" fmla="*/ 91 h 576"/>
                <a:gd name="T6" fmla="*/ 0 60000 65536"/>
                <a:gd name="T7" fmla="*/ 0 60000 65536"/>
                <a:gd name="T8" fmla="*/ 0 60000 65536"/>
                <a:gd name="T9" fmla="*/ 0 w 336"/>
                <a:gd name="T10" fmla="*/ 0 h 576"/>
                <a:gd name="T11" fmla="*/ 336 w 336"/>
                <a:gd name="T12" fmla="*/ 576 h 576"/>
              </a:gdLst>
              <a:ahLst/>
              <a:cxnLst>
                <a:cxn ang="T6">
                  <a:pos x="T0" y="T1"/>
                </a:cxn>
                <a:cxn ang="T7">
                  <a:pos x="T2" y="T3"/>
                </a:cxn>
                <a:cxn ang="T8">
                  <a:pos x="T4" y="T5"/>
                </a:cxn>
              </a:cxnLst>
              <a:rect l="T9" t="T10" r="T11" b="T12"/>
              <a:pathLst>
                <a:path w="336" h="576">
                  <a:moveTo>
                    <a:pt x="0" y="0"/>
                  </a:moveTo>
                  <a:lnTo>
                    <a:pt x="336" y="288"/>
                  </a:lnTo>
                  <a:lnTo>
                    <a:pt x="336" y="576"/>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50" name="未知">
              <a:extLst>
                <a:ext uri="{FF2B5EF4-FFF2-40B4-BE49-F238E27FC236}">
                  <a16:creationId xmlns:a16="http://schemas.microsoft.com/office/drawing/2014/main" id="{4978F292-C8A6-EF6A-6497-D6F33706F095}"/>
                </a:ext>
              </a:extLst>
            </p:cNvPr>
            <p:cNvSpPr>
              <a:spLocks/>
            </p:cNvSpPr>
            <p:nvPr/>
          </p:nvSpPr>
          <p:spPr bwMode="auto">
            <a:xfrm flipH="1">
              <a:off x="100" y="1576"/>
              <a:ext cx="276" cy="489"/>
            </a:xfrm>
            <a:custGeom>
              <a:avLst/>
              <a:gdLst>
                <a:gd name="T0" fmla="*/ 0 w 336"/>
                <a:gd name="T1" fmla="*/ 0 h 576"/>
                <a:gd name="T2" fmla="*/ 48 w 336"/>
                <a:gd name="T3" fmla="*/ 56 h 576"/>
                <a:gd name="T4" fmla="*/ 48 w 336"/>
                <a:gd name="T5" fmla="*/ 112 h 576"/>
                <a:gd name="T6" fmla="*/ 0 60000 65536"/>
                <a:gd name="T7" fmla="*/ 0 60000 65536"/>
                <a:gd name="T8" fmla="*/ 0 60000 65536"/>
                <a:gd name="T9" fmla="*/ 0 w 336"/>
                <a:gd name="T10" fmla="*/ 0 h 576"/>
                <a:gd name="T11" fmla="*/ 336 w 336"/>
                <a:gd name="T12" fmla="*/ 576 h 576"/>
              </a:gdLst>
              <a:ahLst/>
              <a:cxnLst>
                <a:cxn ang="T6">
                  <a:pos x="T0" y="T1"/>
                </a:cxn>
                <a:cxn ang="T7">
                  <a:pos x="T2" y="T3"/>
                </a:cxn>
                <a:cxn ang="T8">
                  <a:pos x="T4" y="T5"/>
                </a:cxn>
              </a:cxnLst>
              <a:rect l="T9" t="T10" r="T11" b="T12"/>
              <a:pathLst>
                <a:path w="336" h="576">
                  <a:moveTo>
                    <a:pt x="0" y="0"/>
                  </a:moveTo>
                  <a:lnTo>
                    <a:pt x="336" y="288"/>
                  </a:lnTo>
                  <a:lnTo>
                    <a:pt x="336" y="576"/>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51" name="Line 30">
              <a:extLst>
                <a:ext uri="{FF2B5EF4-FFF2-40B4-BE49-F238E27FC236}">
                  <a16:creationId xmlns:a16="http://schemas.microsoft.com/office/drawing/2014/main" id="{C78145A8-EDB4-BF9A-5620-A5D42226A6C1}"/>
                </a:ext>
              </a:extLst>
            </p:cNvPr>
            <p:cNvSpPr>
              <a:spLocks noChangeShapeType="1"/>
            </p:cNvSpPr>
            <p:nvPr/>
          </p:nvSpPr>
          <p:spPr bwMode="auto">
            <a:xfrm flipV="1">
              <a:off x="100" y="2057"/>
              <a:ext cx="1456"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8452" name="未知">
              <a:extLst>
                <a:ext uri="{FF2B5EF4-FFF2-40B4-BE49-F238E27FC236}">
                  <a16:creationId xmlns:a16="http://schemas.microsoft.com/office/drawing/2014/main" id="{93BC3871-6AB2-CD6A-B311-1D7BF38F5503}"/>
                </a:ext>
              </a:extLst>
            </p:cNvPr>
            <p:cNvSpPr>
              <a:spLocks/>
            </p:cNvSpPr>
            <p:nvPr/>
          </p:nvSpPr>
          <p:spPr bwMode="auto">
            <a:xfrm flipV="1">
              <a:off x="737" y="1354"/>
              <a:ext cx="203" cy="193"/>
            </a:xfrm>
            <a:custGeom>
              <a:avLst/>
              <a:gdLst>
                <a:gd name="T0" fmla="*/ 0 w 240"/>
                <a:gd name="T1" fmla="*/ 27 h 240"/>
                <a:gd name="T2" fmla="*/ 0 w 240"/>
                <a:gd name="T3" fmla="*/ 0 h 240"/>
                <a:gd name="T4" fmla="*/ 45 w 240"/>
                <a:gd name="T5" fmla="*/ 0 h 240"/>
                <a:gd name="T6" fmla="*/ 45 w 240"/>
                <a:gd name="T7" fmla="*/ 27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53" name="未知">
              <a:extLst>
                <a:ext uri="{FF2B5EF4-FFF2-40B4-BE49-F238E27FC236}">
                  <a16:creationId xmlns:a16="http://schemas.microsoft.com/office/drawing/2014/main" id="{A88303B4-690A-72D5-91F8-79AD78A9E78E}"/>
                </a:ext>
              </a:extLst>
            </p:cNvPr>
            <p:cNvSpPr>
              <a:spLocks/>
            </p:cNvSpPr>
            <p:nvPr/>
          </p:nvSpPr>
          <p:spPr bwMode="auto">
            <a:xfrm>
              <a:off x="725" y="233"/>
              <a:ext cx="203" cy="193"/>
            </a:xfrm>
            <a:custGeom>
              <a:avLst/>
              <a:gdLst>
                <a:gd name="T0" fmla="*/ 0 w 240"/>
                <a:gd name="T1" fmla="*/ 27 h 240"/>
                <a:gd name="T2" fmla="*/ 0 w 240"/>
                <a:gd name="T3" fmla="*/ 0 h 240"/>
                <a:gd name="T4" fmla="*/ 45 w 240"/>
                <a:gd name="T5" fmla="*/ 0 h 240"/>
                <a:gd name="T6" fmla="*/ 45 w 240"/>
                <a:gd name="T7" fmla="*/ 27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54" name="Oval 33">
              <a:extLst>
                <a:ext uri="{FF2B5EF4-FFF2-40B4-BE49-F238E27FC236}">
                  <a16:creationId xmlns:a16="http://schemas.microsoft.com/office/drawing/2014/main" id="{112E0648-C49C-DBCD-3E2E-6A57E18CBF76}"/>
                </a:ext>
              </a:extLst>
            </p:cNvPr>
            <p:cNvSpPr>
              <a:spLocks noChangeArrowheads="1"/>
            </p:cNvSpPr>
            <p:nvPr/>
          </p:nvSpPr>
          <p:spPr bwMode="auto">
            <a:xfrm flipV="1">
              <a:off x="787" y="1400"/>
              <a:ext cx="115" cy="11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55" name="Oval 34">
              <a:extLst>
                <a:ext uri="{FF2B5EF4-FFF2-40B4-BE49-F238E27FC236}">
                  <a16:creationId xmlns:a16="http://schemas.microsoft.com/office/drawing/2014/main" id="{A9F49380-C64F-A8CE-0D2E-58D41CB90ED6}"/>
                </a:ext>
              </a:extLst>
            </p:cNvPr>
            <p:cNvSpPr>
              <a:spLocks noChangeArrowheads="1"/>
            </p:cNvSpPr>
            <p:nvPr/>
          </p:nvSpPr>
          <p:spPr bwMode="auto">
            <a:xfrm flipV="1">
              <a:off x="771" y="260"/>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56" name="未知">
              <a:extLst>
                <a:ext uri="{FF2B5EF4-FFF2-40B4-BE49-F238E27FC236}">
                  <a16:creationId xmlns:a16="http://schemas.microsoft.com/office/drawing/2014/main" id="{01B9C7A8-5780-FD4C-74FF-6DC338865208}"/>
                </a:ext>
              </a:extLst>
            </p:cNvPr>
            <p:cNvSpPr>
              <a:spLocks/>
            </p:cNvSpPr>
            <p:nvPr/>
          </p:nvSpPr>
          <p:spPr bwMode="auto">
            <a:xfrm rot="18296533" flipV="1">
              <a:off x="1201" y="1120"/>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57" name="未知">
              <a:extLst>
                <a:ext uri="{FF2B5EF4-FFF2-40B4-BE49-F238E27FC236}">
                  <a16:creationId xmlns:a16="http://schemas.microsoft.com/office/drawing/2014/main" id="{7C5A6B77-23DF-424C-22AC-1029D7842C55}"/>
                </a:ext>
              </a:extLst>
            </p:cNvPr>
            <p:cNvSpPr>
              <a:spLocks/>
            </p:cNvSpPr>
            <p:nvPr/>
          </p:nvSpPr>
          <p:spPr bwMode="auto">
            <a:xfrm rot="-3303468">
              <a:off x="270" y="487"/>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58" name="Oval 37">
              <a:extLst>
                <a:ext uri="{FF2B5EF4-FFF2-40B4-BE49-F238E27FC236}">
                  <a16:creationId xmlns:a16="http://schemas.microsoft.com/office/drawing/2014/main" id="{66473D09-0DEE-ABA7-D691-1D9608F95CD6}"/>
                </a:ext>
              </a:extLst>
            </p:cNvPr>
            <p:cNvSpPr>
              <a:spLocks noChangeArrowheads="1"/>
            </p:cNvSpPr>
            <p:nvPr/>
          </p:nvSpPr>
          <p:spPr bwMode="auto">
            <a:xfrm rot="18296533" flipV="1">
              <a:off x="1238" y="1154"/>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59" name="Oval 38">
              <a:extLst>
                <a:ext uri="{FF2B5EF4-FFF2-40B4-BE49-F238E27FC236}">
                  <a16:creationId xmlns:a16="http://schemas.microsoft.com/office/drawing/2014/main" id="{C63A370A-CAB9-B64B-232C-0FD354ED49E4}"/>
                </a:ext>
              </a:extLst>
            </p:cNvPr>
            <p:cNvSpPr>
              <a:spLocks noChangeArrowheads="1"/>
            </p:cNvSpPr>
            <p:nvPr/>
          </p:nvSpPr>
          <p:spPr bwMode="auto">
            <a:xfrm rot="18296533" flipV="1">
              <a:off x="309" y="525"/>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60" name="未知">
              <a:extLst>
                <a:ext uri="{FF2B5EF4-FFF2-40B4-BE49-F238E27FC236}">
                  <a16:creationId xmlns:a16="http://schemas.microsoft.com/office/drawing/2014/main" id="{A1E040B3-67DE-B760-EC55-992B81378206}"/>
                </a:ext>
              </a:extLst>
            </p:cNvPr>
            <p:cNvSpPr>
              <a:spLocks/>
            </p:cNvSpPr>
            <p:nvPr/>
          </p:nvSpPr>
          <p:spPr bwMode="auto">
            <a:xfrm rot="14237375" flipV="1">
              <a:off x="1204" y="474"/>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61" name="未知">
              <a:extLst>
                <a:ext uri="{FF2B5EF4-FFF2-40B4-BE49-F238E27FC236}">
                  <a16:creationId xmlns:a16="http://schemas.microsoft.com/office/drawing/2014/main" id="{37DEB39A-18EA-3420-25C2-FE0B7F9EF415}"/>
                </a:ext>
              </a:extLst>
            </p:cNvPr>
            <p:cNvSpPr>
              <a:spLocks/>
            </p:cNvSpPr>
            <p:nvPr/>
          </p:nvSpPr>
          <p:spPr bwMode="auto">
            <a:xfrm rot="-7362625">
              <a:off x="267" y="1101"/>
              <a:ext cx="193" cy="191"/>
            </a:xfrm>
            <a:custGeom>
              <a:avLst/>
              <a:gdLst>
                <a:gd name="T0" fmla="*/ 0 w 240"/>
                <a:gd name="T1" fmla="*/ 24 h 240"/>
                <a:gd name="T2" fmla="*/ 0 w 240"/>
                <a:gd name="T3" fmla="*/ 0 h 240"/>
                <a:gd name="T4" fmla="*/ 27 w 240"/>
                <a:gd name="T5" fmla="*/ 0 h 240"/>
                <a:gd name="T6" fmla="*/ 27 w 240"/>
                <a:gd name="T7" fmla="*/ 24 h 240"/>
                <a:gd name="T8" fmla="*/ 0 60000 65536"/>
                <a:gd name="T9" fmla="*/ 0 60000 65536"/>
                <a:gd name="T10" fmla="*/ 0 60000 65536"/>
                <a:gd name="T11" fmla="*/ 0 60000 65536"/>
                <a:gd name="T12" fmla="*/ 0 w 240"/>
                <a:gd name="T13" fmla="*/ 0 h 240"/>
                <a:gd name="T14" fmla="*/ 240 w 240"/>
                <a:gd name="T15" fmla="*/ 240 h 240"/>
              </a:gdLst>
              <a:ahLst/>
              <a:cxnLst>
                <a:cxn ang="T8">
                  <a:pos x="T0" y="T1"/>
                </a:cxn>
                <a:cxn ang="T9">
                  <a:pos x="T2" y="T3"/>
                </a:cxn>
                <a:cxn ang="T10">
                  <a:pos x="T4" y="T5"/>
                </a:cxn>
                <a:cxn ang="T11">
                  <a:pos x="T6" y="T7"/>
                </a:cxn>
              </a:cxnLst>
              <a:rect l="T12" t="T13" r="T14" b="T15"/>
              <a:pathLst>
                <a:path w="240" h="240">
                  <a:moveTo>
                    <a:pt x="0" y="240"/>
                  </a:moveTo>
                  <a:lnTo>
                    <a:pt x="0" y="0"/>
                  </a:lnTo>
                  <a:lnTo>
                    <a:pt x="240" y="0"/>
                  </a:lnTo>
                  <a:lnTo>
                    <a:pt x="240" y="240"/>
                  </a:lnTo>
                </a:path>
              </a:pathLst>
            </a:custGeom>
            <a:noFill/>
            <a:ln w="28575" cap="flat"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8462" name="Oval 41">
              <a:extLst>
                <a:ext uri="{FF2B5EF4-FFF2-40B4-BE49-F238E27FC236}">
                  <a16:creationId xmlns:a16="http://schemas.microsoft.com/office/drawing/2014/main" id="{1BC16091-042D-5239-EF1D-6D4C2DE1935C}"/>
                </a:ext>
              </a:extLst>
            </p:cNvPr>
            <p:cNvSpPr>
              <a:spLocks noChangeArrowheads="1"/>
            </p:cNvSpPr>
            <p:nvPr/>
          </p:nvSpPr>
          <p:spPr bwMode="auto">
            <a:xfrm rot="14237375" flipV="1">
              <a:off x="1249" y="508"/>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63" name="Oval 42">
              <a:extLst>
                <a:ext uri="{FF2B5EF4-FFF2-40B4-BE49-F238E27FC236}">
                  <a16:creationId xmlns:a16="http://schemas.microsoft.com/office/drawing/2014/main" id="{847C7763-9167-A61E-81A9-31EC31BCD953}"/>
                </a:ext>
              </a:extLst>
            </p:cNvPr>
            <p:cNvSpPr>
              <a:spLocks noChangeArrowheads="1"/>
            </p:cNvSpPr>
            <p:nvPr/>
          </p:nvSpPr>
          <p:spPr bwMode="auto">
            <a:xfrm rot="14237375" flipV="1">
              <a:off x="298" y="1147"/>
              <a:ext cx="115" cy="115"/>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64" name="Oval 43">
              <a:extLst>
                <a:ext uri="{FF2B5EF4-FFF2-40B4-BE49-F238E27FC236}">
                  <a16:creationId xmlns:a16="http://schemas.microsoft.com/office/drawing/2014/main" id="{5151ED83-1663-2FFE-16CB-88339068E20D}"/>
                </a:ext>
              </a:extLst>
            </p:cNvPr>
            <p:cNvSpPr>
              <a:spLocks noChangeArrowheads="1"/>
            </p:cNvSpPr>
            <p:nvPr/>
          </p:nvSpPr>
          <p:spPr bwMode="auto">
            <a:xfrm flipV="1">
              <a:off x="350" y="567"/>
              <a:ext cx="34" cy="34"/>
            </a:xfrm>
            <a:prstGeom prst="ellipse">
              <a:avLst/>
            </a:prstGeom>
            <a:solidFill>
              <a:srgbClr val="FF3300"/>
            </a:solidFill>
            <a:ln w="38100">
              <a:solidFill>
                <a:srgbClr val="FF3300"/>
              </a:solidFill>
              <a:round/>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8465" name="Oval 44">
              <a:extLst>
                <a:ext uri="{FF2B5EF4-FFF2-40B4-BE49-F238E27FC236}">
                  <a16:creationId xmlns:a16="http://schemas.microsoft.com/office/drawing/2014/main" id="{3451C403-DF8A-B460-BFCB-23CF7F145BA8}"/>
                </a:ext>
              </a:extLst>
            </p:cNvPr>
            <p:cNvSpPr>
              <a:spLocks noChangeArrowheads="1"/>
            </p:cNvSpPr>
            <p:nvPr/>
          </p:nvSpPr>
          <p:spPr bwMode="auto">
            <a:xfrm flipV="1">
              <a:off x="341" y="1190"/>
              <a:ext cx="34" cy="34"/>
            </a:xfrm>
            <a:prstGeom prst="ellipse">
              <a:avLst/>
            </a:prstGeom>
            <a:solidFill>
              <a:srgbClr val="FF3300"/>
            </a:solidFill>
            <a:ln w="38100">
              <a:solidFill>
                <a:srgbClr val="FF3300"/>
              </a:solidFill>
              <a:round/>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8466" name="Oval 45">
              <a:extLst>
                <a:ext uri="{FF2B5EF4-FFF2-40B4-BE49-F238E27FC236}">
                  <a16:creationId xmlns:a16="http://schemas.microsoft.com/office/drawing/2014/main" id="{58FE4BF4-783E-8C3E-B538-1236278F006B}"/>
                </a:ext>
              </a:extLst>
            </p:cNvPr>
            <p:cNvSpPr>
              <a:spLocks noChangeArrowheads="1"/>
            </p:cNvSpPr>
            <p:nvPr/>
          </p:nvSpPr>
          <p:spPr bwMode="auto">
            <a:xfrm flipV="1">
              <a:off x="832" y="1443"/>
              <a:ext cx="34" cy="34"/>
            </a:xfrm>
            <a:prstGeom prst="ellipse">
              <a:avLst/>
            </a:prstGeom>
            <a:solidFill>
              <a:srgbClr val="FF3300"/>
            </a:solidFill>
            <a:ln w="38100">
              <a:solidFill>
                <a:srgbClr val="FF3300"/>
              </a:solidFill>
              <a:round/>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8467" name="Text Box 46">
              <a:extLst>
                <a:ext uri="{FF2B5EF4-FFF2-40B4-BE49-F238E27FC236}">
                  <a16:creationId xmlns:a16="http://schemas.microsoft.com/office/drawing/2014/main" id="{47043E00-84DC-D65B-4C2C-99ADC1D1B341}"/>
                </a:ext>
              </a:extLst>
            </p:cNvPr>
            <p:cNvSpPr txBox="1">
              <a:spLocks noChangeArrowheads="1"/>
            </p:cNvSpPr>
            <p:nvPr/>
          </p:nvSpPr>
          <p:spPr bwMode="auto">
            <a:xfrm>
              <a:off x="491" y="18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18468" name="Text Box 47">
              <a:extLst>
                <a:ext uri="{FF2B5EF4-FFF2-40B4-BE49-F238E27FC236}">
                  <a16:creationId xmlns:a16="http://schemas.microsoft.com/office/drawing/2014/main" id="{FA53036C-70C0-9C66-6F8B-DA63A8EEAED7}"/>
                </a:ext>
              </a:extLst>
            </p:cNvPr>
            <p:cNvSpPr txBox="1">
              <a:spLocks noChangeArrowheads="1"/>
            </p:cNvSpPr>
            <p:nvPr/>
          </p:nvSpPr>
          <p:spPr bwMode="auto">
            <a:xfrm>
              <a:off x="1396" y="548"/>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18469" name="Text Box 48">
              <a:extLst>
                <a:ext uri="{FF2B5EF4-FFF2-40B4-BE49-F238E27FC236}">
                  <a16:creationId xmlns:a16="http://schemas.microsoft.com/office/drawing/2014/main" id="{868F4C80-EAF8-5383-42B7-4C3F4AF79BA2}"/>
                </a:ext>
              </a:extLst>
            </p:cNvPr>
            <p:cNvSpPr txBox="1">
              <a:spLocks noChangeArrowheads="1"/>
            </p:cNvSpPr>
            <p:nvPr/>
          </p:nvSpPr>
          <p:spPr bwMode="auto">
            <a:xfrm>
              <a:off x="1377" y="98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18470" name="Text Box 49">
              <a:extLst>
                <a:ext uri="{FF2B5EF4-FFF2-40B4-BE49-F238E27FC236}">
                  <a16:creationId xmlns:a16="http://schemas.microsoft.com/office/drawing/2014/main" id="{95A43ED6-B35B-8E7D-23E5-3C94914602C9}"/>
                </a:ext>
              </a:extLst>
            </p:cNvPr>
            <p:cNvSpPr txBox="1">
              <a:spLocks noChangeArrowheads="1"/>
            </p:cNvSpPr>
            <p:nvPr/>
          </p:nvSpPr>
          <p:spPr bwMode="auto">
            <a:xfrm>
              <a:off x="902" y="137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18471" name="Text Box 50">
              <a:extLst>
                <a:ext uri="{FF2B5EF4-FFF2-40B4-BE49-F238E27FC236}">
                  <a16:creationId xmlns:a16="http://schemas.microsoft.com/office/drawing/2014/main" id="{56317747-BFF4-E79F-01CF-19F0F40C2EB0}"/>
                </a:ext>
              </a:extLst>
            </p:cNvPr>
            <p:cNvSpPr txBox="1">
              <a:spLocks noChangeArrowheads="1"/>
            </p:cNvSpPr>
            <p:nvPr/>
          </p:nvSpPr>
          <p:spPr bwMode="auto">
            <a:xfrm>
              <a:off x="368" y="1300"/>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18472" name="Text Box 51">
              <a:extLst>
                <a:ext uri="{FF2B5EF4-FFF2-40B4-BE49-F238E27FC236}">
                  <a16:creationId xmlns:a16="http://schemas.microsoft.com/office/drawing/2014/main" id="{A55E9A62-4C67-731A-E49C-52BF91D3ED6B}"/>
                </a:ext>
              </a:extLst>
            </p:cNvPr>
            <p:cNvSpPr txBox="1">
              <a:spLocks noChangeArrowheads="1"/>
            </p:cNvSpPr>
            <p:nvPr/>
          </p:nvSpPr>
          <p:spPr bwMode="auto">
            <a:xfrm>
              <a:off x="131" y="73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sp>
          <p:nvSpPr>
            <p:cNvPr id="18473" name="Oval 52">
              <a:extLst>
                <a:ext uri="{FF2B5EF4-FFF2-40B4-BE49-F238E27FC236}">
                  <a16:creationId xmlns:a16="http://schemas.microsoft.com/office/drawing/2014/main" id="{4663EC6B-FF23-C7F9-DE45-64E1B30D0723}"/>
                </a:ext>
              </a:extLst>
            </p:cNvPr>
            <p:cNvSpPr>
              <a:spLocks noChangeArrowheads="1"/>
            </p:cNvSpPr>
            <p:nvPr/>
          </p:nvSpPr>
          <p:spPr bwMode="auto">
            <a:xfrm>
              <a:off x="0" y="67"/>
              <a:ext cx="1657" cy="165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8474" name="Text Box 53">
              <a:extLst>
                <a:ext uri="{FF2B5EF4-FFF2-40B4-BE49-F238E27FC236}">
                  <a16:creationId xmlns:a16="http://schemas.microsoft.com/office/drawing/2014/main" id="{75DAA07B-6B60-F1D6-191B-BB2F48550D2A}"/>
                </a:ext>
              </a:extLst>
            </p:cNvPr>
            <p:cNvSpPr txBox="1">
              <a:spLocks noChangeArrowheads="1"/>
            </p:cNvSpPr>
            <p:nvPr/>
          </p:nvSpPr>
          <p:spPr bwMode="auto">
            <a:xfrm>
              <a:off x="1214" y="445"/>
              <a:ext cx="19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FF0000"/>
                  </a:solidFill>
                  <a:latin typeface="Times New Roman" panose="02020603050405020304" pitchFamily="18" charset="0"/>
                </a:rPr>
                <a:t>+</a:t>
              </a:r>
            </a:p>
          </p:txBody>
        </p:sp>
        <p:sp>
          <p:nvSpPr>
            <p:cNvPr id="18475" name="Text Box 54">
              <a:extLst>
                <a:ext uri="{FF2B5EF4-FFF2-40B4-BE49-F238E27FC236}">
                  <a16:creationId xmlns:a16="http://schemas.microsoft.com/office/drawing/2014/main" id="{56A36190-3E53-5F9E-8DD4-89D01D93B280}"/>
                </a:ext>
              </a:extLst>
            </p:cNvPr>
            <p:cNvSpPr txBox="1">
              <a:spLocks noChangeArrowheads="1"/>
            </p:cNvSpPr>
            <p:nvPr/>
          </p:nvSpPr>
          <p:spPr bwMode="auto">
            <a:xfrm>
              <a:off x="731" y="198"/>
              <a:ext cx="19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FF0000"/>
                  </a:solidFill>
                  <a:latin typeface="Times New Roman" panose="02020603050405020304" pitchFamily="18" charset="0"/>
                </a:rPr>
                <a:t>+</a:t>
              </a:r>
            </a:p>
          </p:txBody>
        </p:sp>
        <p:sp>
          <p:nvSpPr>
            <p:cNvPr id="18476" name="Text Box 55">
              <a:extLst>
                <a:ext uri="{FF2B5EF4-FFF2-40B4-BE49-F238E27FC236}">
                  <a16:creationId xmlns:a16="http://schemas.microsoft.com/office/drawing/2014/main" id="{CBC90341-391C-46DA-DDE5-4DE2C8160CCE}"/>
                </a:ext>
              </a:extLst>
            </p:cNvPr>
            <p:cNvSpPr txBox="1">
              <a:spLocks noChangeArrowheads="1"/>
            </p:cNvSpPr>
            <p:nvPr/>
          </p:nvSpPr>
          <p:spPr bwMode="auto">
            <a:xfrm>
              <a:off x="1192" y="1094"/>
              <a:ext cx="19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rgbClr val="FF0000"/>
                  </a:solidFill>
                  <a:latin typeface="Times New Roman" panose="02020603050405020304" pitchFamily="18" charset="0"/>
                </a:rPr>
                <a:t>+</a:t>
              </a:r>
            </a:p>
          </p:txBody>
        </p:sp>
      </p:grpSp>
      <p:sp>
        <p:nvSpPr>
          <p:cNvPr id="18484" name="Text Box 60">
            <a:extLst>
              <a:ext uri="{FF2B5EF4-FFF2-40B4-BE49-F238E27FC236}">
                <a16:creationId xmlns:a16="http://schemas.microsoft.com/office/drawing/2014/main" id="{F20E96D4-0ECD-3939-4449-52BC901AED72}"/>
              </a:ext>
            </a:extLst>
          </p:cNvPr>
          <p:cNvSpPr txBox="1">
            <a:spLocks noChangeArrowheads="1"/>
          </p:cNvSpPr>
          <p:nvPr/>
        </p:nvSpPr>
        <p:spPr bwMode="auto">
          <a:xfrm>
            <a:off x="647700" y="5084763"/>
            <a:ext cx="46228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solidFill>
                  <a:srgbClr val="FF00FF"/>
                </a:solidFill>
                <a:latin typeface="Times New Roman" panose="02020603050405020304" pitchFamily="18" charset="0"/>
              </a:rPr>
              <a:t>设：</a:t>
            </a:r>
            <a:r>
              <a:rPr lang="zh-CN" altLang="en-US" sz="2400">
                <a:latin typeface="Times New Roman" panose="02020603050405020304" pitchFamily="18" charset="0"/>
              </a:rPr>
              <a:t>电流的流入端用 </a:t>
            </a:r>
            <a:r>
              <a:rPr lang="zh-CN" altLang="en-US" sz="2400">
                <a:solidFill>
                  <a:srgbClr val="FF3300"/>
                </a:solidFill>
                <a:latin typeface="Times New Roman" panose="02020603050405020304" pitchFamily="18" charset="0"/>
              </a:rPr>
              <a:t>+</a:t>
            </a:r>
            <a:r>
              <a:rPr lang="zh-CN" altLang="en-US" sz="2400">
                <a:latin typeface="Times New Roman" panose="02020603050405020304" pitchFamily="18" charset="0"/>
              </a:rPr>
              <a:t> 表示        </a:t>
            </a:r>
          </a:p>
        </p:txBody>
      </p:sp>
      <p:sp>
        <p:nvSpPr>
          <p:cNvPr id="18485" name="Rectangle 61">
            <a:extLst>
              <a:ext uri="{FF2B5EF4-FFF2-40B4-BE49-F238E27FC236}">
                <a16:creationId xmlns:a16="http://schemas.microsoft.com/office/drawing/2014/main" id="{E7F9766D-6F70-586D-3425-57543FA6DDD8}"/>
              </a:ext>
            </a:extLst>
          </p:cNvPr>
          <p:cNvSpPr>
            <a:spLocks noChangeArrowheads="1"/>
          </p:cNvSpPr>
          <p:nvPr/>
        </p:nvSpPr>
        <p:spPr bwMode="auto">
          <a:xfrm>
            <a:off x="1281113" y="5729288"/>
            <a:ext cx="38766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电流的流出端用 </a:t>
            </a:r>
            <a:r>
              <a:rPr lang="zh-CN" altLang="en-US"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3300"/>
                </a:solidFill>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rPr>
              <a:t>表示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iterate type="lt">
                                    <p:tmPct val="100000"/>
                                  </p:iterate>
                                  <p:childTnLst>
                                    <p:set>
                                      <p:cBhvr>
                                        <p:cTn id="6" dur="1" fill="hold">
                                          <p:stCondLst>
                                            <p:cond delay="0"/>
                                          </p:stCondLst>
                                        </p:cTn>
                                        <p:tgtEl>
                                          <p:spTgt spid="18435"/>
                                        </p:tgtEl>
                                        <p:attrNameLst>
                                          <p:attrName>style.visibility</p:attrName>
                                        </p:attrNameLst>
                                      </p:cBhvr>
                                      <p:to>
                                        <p:strVal val="visible"/>
                                      </p:to>
                                    </p:set>
                                    <p:animEffect transition="in" filter="box(out)">
                                      <p:cBhvr>
                                        <p:cTn id="7" dur="75"/>
                                        <p:tgtEl>
                                          <p:spTgt spid="18435"/>
                                        </p:tgtEl>
                                      </p:cBhvr>
                                    </p:animEffec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84"/>
                                        </p:tgtEl>
                                        <p:attrNameLst>
                                          <p:attrName>style.visibility</p:attrName>
                                        </p:attrNameLst>
                                      </p:cBhvr>
                                      <p:to>
                                        <p:strVal val="visible"/>
                                      </p:to>
                                    </p:set>
                                    <p:animEffect transition="in" filter="wipe(left)">
                                      <p:cBhvr>
                                        <p:cTn id="12" dur="500"/>
                                        <p:tgtEl>
                                          <p:spTgt spid="184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85"/>
                                        </p:tgtEl>
                                        <p:attrNameLst>
                                          <p:attrName>style.visibility</p:attrName>
                                        </p:attrNameLst>
                                      </p:cBhvr>
                                      <p:to>
                                        <p:strVal val="visible"/>
                                      </p:to>
                                    </p:set>
                                    <p:animEffect transition="in" filter="wipe(left)">
                                      <p:cBhvr>
                                        <p:cTn id="17" dur="500"/>
                                        <p:tgtEl>
                                          <p:spTgt spid="18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nimBg="1" autoUpdateAnimBg="0"/>
      <p:bldP spid="18484" grpId="0" autoUpdateAnimBg="0"/>
      <p:bldP spid="1848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2">
            <a:extLst>
              <a:ext uri="{FF2B5EF4-FFF2-40B4-BE49-F238E27FC236}">
                <a16:creationId xmlns:a16="http://schemas.microsoft.com/office/drawing/2014/main" id="{D36AC292-17DB-7950-97D8-1CCB4A193589}"/>
              </a:ext>
            </a:extLst>
          </p:cNvPr>
          <p:cNvSpPr>
            <a:spLocks noChangeArrowheads="1"/>
          </p:cNvSpPr>
          <p:nvPr>
            <p:ph type="title" idx="4294967295"/>
          </p:nvPr>
        </p:nvSpPr>
        <p:spPr>
          <a:xfrm>
            <a:off x="542925" y="166688"/>
            <a:ext cx="8229600" cy="901700"/>
          </a:xfrm>
        </p:spPr>
        <p:txBody>
          <a:bodyPr/>
          <a:lstStyle/>
          <a:p>
            <a:pPr eaLnBrk="1" hangingPunct="1"/>
            <a:r>
              <a:rPr lang="en-US" altLang="zh-CN" sz="3200" b="1">
                <a:solidFill>
                  <a:srgbClr val="0000FF"/>
                </a:solidFill>
                <a:latin typeface="Times New Roman" panose="02020603050405020304" pitchFamily="18" charset="0"/>
              </a:rPr>
              <a:t>4.2　</a:t>
            </a:r>
            <a:r>
              <a:rPr lang="zh-CN" altLang="en-US" sz="3200" b="1">
                <a:solidFill>
                  <a:srgbClr val="0000FF"/>
                </a:solidFill>
                <a:latin typeface="Times New Roman" panose="02020603050405020304" pitchFamily="18" charset="0"/>
                <a:ea typeface="楷体_GB2312" pitchFamily="49" charset="-122"/>
              </a:rPr>
              <a:t>三相异步电动机的工作原理</a:t>
            </a:r>
            <a:endParaRPr lang="zh-CN" altLang="en-US" sz="2800" b="1">
              <a:solidFill>
                <a:srgbClr val="FCF8D4"/>
              </a:solidFill>
              <a:latin typeface="Times New Roman" panose="02020603050405020304" pitchFamily="18" charset="0"/>
            </a:endParaRPr>
          </a:p>
        </p:txBody>
      </p:sp>
      <p:sp>
        <p:nvSpPr>
          <p:cNvPr id="19462" name="Text Box 2">
            <a:extLst>
              <a:ext uri="{FF2B5EF4-FFF2-40B4-BE49-F238E27FC236}">
                <a16:creationId xmlns:a16="http://schemas.microsoft.com/office/drawing/2014/main" id="{2735D4CA-ABA7-A8B2-9C7A-44D6DC47D585}"/>
              </a:ext>
            </a:extLst>
          </p:cNvPr>
          <p:cNvSpPr txBox="1">
            <a:spLocks noChangeArrowheads="1"/>
          </p:cNvSpPr>
          <p:nvPr/>
        </p:nvSpPr>
        <p:spPr bwMode="auto">
          <a:xfrm>
            <a:off x="1154113" y="1863725"/>
            <a:ext cx="371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FF0000"/>
                </a:solidFill>
                <a:latin typeface="Times New Roman" panose="02020603050405020304" pitchFamily="18" charset="0"/>
                <a:ea typeface="黑体" panose="02010609060101010101" pitchFamily="49" charset="-122"/>
              </a:rPr>
              <a:t>i</a:t>
            </a:r>
            <a:r>
              <a:rPr lang="en-US" altLang="zh-CN" sz="2400" baseline="-25000">
                <a:solidFill>
                  <a:srgbClr val="FF0000"/>
                </a:solidFill>
                <a:latin typeface="Times New Roman" panose="02020603050405020304" pitchFamily="18" charset="0"/>
                <a:ea typeface="黑体" panose="02010609060101010101" pitchFamily="49" charset="-122"/>
              </a:rPr>
              <a:t>1</a:t>
            </a:r>
            <a:endParaRPr lang="en-US" altLang="zh-CN" sz="2400" i="1">
              <a:solidFill>
                <a:srgbClr val="FF0000"/>
              </a:solidFill>
              <a:latin typeface="Times New Roman" panose="02020603050405020304" pitchFamily="18" charset="0"/>
              <a:ea typeface="黑体" panose="02010609060101010101" pitchFamily="49" charset="-122"/>
            </a:endParaRPr>
          </a:p>
        </p:txBody>
      </p:sp>
      <p:grpSp>
        <p:nvGrpSpPr>
          <p:cNvPr id="19460" name="Group 3">
            <a:extLst>
              <a:ext uri="{FF2B5EF4-FFF2-40B4-BE49-F238E27FC236}">
                <a16:creationId xmlns:a16="http://schemas.microsoft.com/office/drawing/2014/main" id="{99D0464D-A9B0-87FF-2364-0E2C8ECE49BA}"/>
              </a:ext>
            </a:extLst>
          </p:cNvPr>
          <p:cNvGrpSpPr>
            <a:grpSpLocks/>
          </p:cNvGrpSpPr>
          <p:nvPr/>
        </p:nvGrpSpPr>
        <p:grpSpPr bwMode="auto">
          <a:xfrm rot="15921564" flipH="1">
            <a:off x="2566987" y="2174876"/>
            <a:ext cx="176213" cy="595312"/>
            <a:chOff x="0" y="0"/>
            <a:chExt cx="76" cy="394"/>
          </a:xfrm>
        </p:grpSpPr>
        <p:sp>
          <p:nvSpPr>
            <p:cNvPr id="19520" name="Arc 4">
              <a:extLst>
                <a:ext uri="{FF2B5EF4-FFF2-40B4-BE49-F238E27FC236}">
                  <a16:creationId xmlns:a16="http://schemas.microsoft.com/office/drawing/2014/main" id="{6E7C946B-A27E-7041-E462-785DFF7322B0}"/>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21" name="Arc 5">
              <a:extLst>
                <a:ext uri="{FF2B5EF4-FFF2-40B4-BE49-F238E27FC236}">
                  <a16:creationId xmlns:a16="http://schemas.microsoft.com/office/drawing/2014/main" id="{F5921663-F9A0-4B9F-DE4F-15F678895303}"/>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22" name="Arc 6">
              <a:extLst>
                <a:ext uri="{FF2B5EF4-FFF2-40B4-BE49-F238E27FC236}">
                  <a16:creationId xmlns:a16="http://schemas.microsoft.com/office/drawing/2014/main" id="{10EEF1D7-4CE9-1797-077C-A15DD21F8EEA}"/>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23" name="Arc 7">
              <a:extLst>
                <a:ext uri="{FF2B5EF4-FFF2-40B4-BE49-F238E27FC236}">
                  <a16:creationId xmlns:a16="http://schemas.microsoft.com/office/drawing/2014/main" id="{924FBAE3-21E9-9077-6DCF-571028FB6A2F}"/>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9461" name="Line 8">
            <a:extLst>
              <a:ext uri="{FF2B5EF4-FFF2-40B4-BE49-F238E27FC236}">
                <a16:creationId xmlns:a16="http://schemas.microsoft.com/office/drawing/2014/main" id="{E5135D48-B4A9-6C0E-D340-5CC9EE9480E7}"/>
              </a:ext>
            </a:extLst>
          </p:cNvPr>
          <p:cNvSpPr>
            <a:spLocks noChangeShapeType="1"/>
          </p:cNvSpPr>
          <p:nvPr/>
        </p:nvSpPr>
        <p:spPr bwMode="auto">
          <a:xfrm flipV="1">
            <a:off x="2960688" y="2520950"/>
            <a:ext cx="60483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9">
            <a:extLst>
              <a:ext uri="{FF2B5EF4-FFF2-40B4-BE49-F238E27FC236}">
                <a16:creationId xmlns:a16="http://schemas.microsoft.com/office/drawing/2014/main" id="{166121A6-176D-E787-71E0-96A9746BAF13}"/>
              </a:ext>
            </a:extLst>
          </p:cNvPr>
          <p:cNvSpPr>
            <a:spLocks noChangeShapeType="1"/>
          </p:cNvSpPr>
          <p:nvPr/>
        </p:nvSpPr>
        <p:spPr bwMode="auto">
          <a:xfrm flipV="1">
            <a:off x="919163" y="2511425"/>
            <a:ext cx="1436687"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9463" name="Group 10">
            <a:extLst>
              <a:ext uri="{FF2B5EF4-FFF2-40B4-BE49-F238E27FC236}">
                <a16:creationId xmlns:a16="http://schemas.microsoft.com/office/drawing/2014/main" id="{6243055E-3927-5250-5B6D-CEFAE10EA1CD}"/>
              </a:ext>
            </a:extLst>
          </p:cNvPr>
          <p:cNvGrpSpPr>
            <a:grpSpLocks/>
          </p:cNvGrpSpPr>
          <p:nvPr/>
        </p:nvGrpSpPr>
        <p:grpSpPr bwMode="auto">
          <a:xfrm rot="5207750" flipV="1">
            <a:off x="2590800" y="2759075"/>
            <a:ext cx="176213" cy="595313"/>
            <a:chOff x="0" y="0"/>
            <a:chExt cx="76" cy="394"/>
          </a:xfrm>
        </p:grpSpPr>
        <p:sp>
          <p:nvSpPr>
            <p:cNvPr id="3" name="Arc 11">
              <a:extLst>
                <a:ext uri="{FF2B5EF4-FFF2-40B4-BE49-F238E27FC236}">
                  <a16:creationId xmlns:a16="http://schemas.microsoft.com/office/drawing/2014/main" id="{6BFEAC6B-364E-029A-2ABD-FCD56382A7A1}"/>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17" name="Arc 12">
              <a:extLst>
                <a:ext uri="{FF2B5EF4-FFF2-40B4-BE49-F238E27FC236}">
                  <a16:creationId xmlns:a16="http://schemas.microsoft.com/office/drawing/2014/main" id="{27015AFB-5168-3663-94AE-1F12320C8D21}"/>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18" name="Arc 13">
              <a:extLst>
                <a:ext uri="{FF2B5EF4-FFF2-40B4-BE49-F238E27FC236}">
                  <a16:creationId xmlns:a16="http://schemas.microsoft.com/office/drawing/2014/main" id="{D6A3877C-BC28-092A-48EA-6E8FBEF3C8F1}"/>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19" name="Arc 14">
              <a:extLst>
                <a:ext uri="{FF2B5EF4-FFF2-40B4-BE49-F238E27FC236}">
                  <a16:creationId xmlns:a16="http://schemas.microsoft.com/office/drawing/2014/main" id="{DC1A7209-FB93-1F97-5691-907935B819C9}"/>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9464" name="Line 15">
            <a:extLst>
              <a:ext uri="{FF2B5EF4-FFF2-40B4-BE49-F238E27FC236}">
                <a16:creationId xmlns:a16="http://schemas.microsoft.com/office/drawing/2014/main" id="{C6BD0BB8-33A4-F17F-C301-F4A94E6F9CEC}"/>
              </a:ext>
            </a:extLst>
          </p:cNvPr>
          <p:cNvSpPr>
            <a:spLocks noChangeShapeType="1"/>
          </p:cNvSpPr>
          <p:nvPr/>
        </p:nvSpPr>
        <p:spPr bwMode="auto">
          <a:xfrm>
            <a:off x="2994025" y="3109913"/>
            <a:ext cx="5715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65" name="Line 16">
            <a:extLst>
              <a:ext uri="{FF2B5EF4-FFF2-40B4-BE49-F238E27FC236}">
                <a16:creationId xmlns:a16="http://schemas.microsoft.com/office/drawing/2014/main" id="{A9AFCA32-D999-1663-2289-199A492C56F6}"/>
              </a:ext>
            </a:extLst>
          </p:cNvPr>
          <p:cNvSpPr>
            <a:spLocks noChangeShapeType="1"/>
          </p:cNvSpPr>
          <p:nvPr/>
        </p:nvSpPr>
        <p:spPr bwMode="auto">
          <a:xfrm flipV="1">
            <a:off x="933450" y="3089275"/>
            <a:ext cx="1436688"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9466" name="Group 17">
            <a:extLst>
              <a:ext uri="{FF2B5EF4-FFF2-40B4-BE49-F238E27FC236}">
                <a16:creationId xmlns:a16="http://schemas.microsoft.com/office/drawing/2014/main" id="{FB773022-239E-6494-8E29-835786779970}"/>
              </a:ext>
            </a:extLst>
          </p:cNvPr>
          <p:cNvGrpSpPr>
            <a:grpSpLocks/>
          </p:cNvGrpSpPr>
          <p:nvPr/>
        </p:nvGrpSpPr>
        <p:grpSpPr bwMode="auto">
          <a:xfrm rot="5207750" flipV="1">
            <a:off x="2571750" y="3343275"/>
            <a:ext cx="176213" cy="595313"/>
            <a:chOff x="0" y="0"/>
            <a:chExt cx="76" cy="394"/>
          </a:xfrm>
        </p:grpSpPr>
        <p:sp>
          <p:nvSpPr>
            <p:cNvPr id="19512" name="Arc 18">
              <a:extLst>
                <a:ext uri="{FF2B5EF4-FFF2-40B4-BE49-F238E27FC236}">
                  <a16:creationId xmlns:a16="http://schemas.microsoft.com/office/drawing/2014/main" id="{5CACA6B0-95E9-0888-A611-D676B8164B12}"/>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 name="Arc 19">
              <a:extLst>
                <a:ext uri="{FF2B5EF4-FFF2-40B4-BE49-F238E27FC236}">
                  <a16:creationId xmlns:a16="http://schemas.microsoft.com/office/drawing/2014/main" id="{EDB75817-D483-0060-CC90-94E6760CAD9C}"/>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 name="Arc 20">
              <a:extLst>
                <a:ext uri="{FF2B5EF4-FFF2-40B4-BE49-F238E27FC236}">
                  <a16:creationId xmlns:a16="http://schemas.microsoft.com/office/drawing/2014/main" id="{75C9BD7C-BA71-3E9B-51BA-C40BDDC3A24F}"/>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 name="Arc 21">
              <a:extLst>
                <a:ext uri="{FF2B5EF4-FFF2-40B4-BE49-F238E27FC236}">
                  <a16:creationId xmlns:a16="http://schemas.microsoft.com/office/drawing/2014/main" id="{20E46614-3932-21F7-DDF7-4EC6D074150A}"/>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9467" name="Line 22">
            <a:extLst>
              <a:ext uri="{FF2B5EF4-FFF2-40B4-BE49-F238E27FC236}">
                <a16:creationId xmlns:a16="http://schemas.microsoft.com/office/drawing/2014/main" id="{27785DE9-AB50-27E7-9735-791A927C85BC}"/>
              </a:ext>
            </a:extLst>
          </p:cNvPr>
          <p:cNvSpPr>
            <a:spLocks noChangeShapeType="1"/>
          </p:cNvSpPr>
          <p:nvPr/>
        </p:nvSpPr>
        <p:spPr bwMode="auto">
          <a:xfrm flipV="1">
            <a:off x="2970213" y="3694113"/>
            <a:ext cx="585787" cy="3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68" name="Line 23">
            <a:extLst>
              <a:ext uri="{FF2B5EF4-FFF2-40B4-BE49-F238E27FC236}">
                <a16:creationId xmlns:a16="http://schemas.microsoft.com/office/drawing/2014/main" id="{0A32C965-99A3-A20D-BCCC-410AE7809CE5}"/>
              </a:ext>
            </a:extLst>
          </p:cNvPr>
          <p:cNvSpPr>
            <a:spLocks noChangeShapeType="1"/>
          </p:cNvSpPr>
          <p:nvPr/>
        </p:nvSpPr>
        <p:spPr bwMode="auto">
          <a:xfrm flipV="1">
            <a:off x="950913" y="3678238"/>
            <a:ext cx="1419225" cy="15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69" name="Line 24">
            <a:extLst>
              <a:ext uri="{FF2B5EF4-FFF2-40B4-BE49-F238E27FC236}">
                <a16:creationId xmlns:a16="http://schemas.microsoft.com/office/drawing/2014/main" id="{3C791ABA-7F92-4AA5-8AF7-67AA5128600D}"/>
              </a:ext>
            </a:extLst>
          </p:cNvPr>
          <p:cNvSpPr>
            <a:spLocks noChangeShapeType="1"/>
          </p:cNvSpPr>
          <p:nvPr/>
        </p:nvSpPr>
        <p:spPr bwMode="auto">
          <a:xfrm flipH="1">
            <a:off x="3552825" y="2517775"/>
            <a:ext cx="1588" cy="11811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85" name="Line 25">
            <a:extLst>
              <a:ext uri="{FF2B5EF4-FFF2-40B4-BE49-F238E27FC236}">
                <a16:creationId xmlns:a16="http://schemas.microsoft.com/office/drawing/2014/main" id="{6D7E0B9F-C6CF-C5ED-A6F1-AFCBE75A3ECC}"/>
              </a:ext>
            </a:extLst>
          </p:cNvPr>
          <p:cNvSpPr>
            <a:spLocks noChangeShapeType="1"/>
          </p:cNvSpPr>
          <p:nvPr/>
        </p:nvSpPr>
        <p:spPr bwMode="auto">
          <a:xfrm>
            <a:off x="1117600" y="2409825"/>
            <a:ext cx="420688"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86" name="Rectangle 26">
            <a:extLst>
              <a:ext uri="{FF2B5EF4-FFF2-40B4-BE49-F238E27FC236}">
                <a16:creationId xmlns:a16="http://schemas.microsoft.com/office/drawing/2014/main" id="{A01F99D0-B5B7-083B-371D-2B77B2A23138}"/>
              </a:ext>
            </a:extLst>
          </p:cNvPr>
          <p:cNvSpPr>
            <a:spLocks noChangeArrowheads="1"/>
          </p:cNvSpPr>
          <p:nvPr/>
        </p:nvSpPr>
        <p:spPr bwMode="auto">
          <a:xfrm>
            <a:off x="1135063" y="2497138"/>
            <a:ext cx="371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solidFill>
                  <a:srgbClr val="0000FF"/>
                </a:solidFill>
                <a:latin typeface="Times New Roman" panose="02020603050405020304" pitchFamily="18" charset="0"/>
                <a:ea typeface="黑体" panose="02010609060101010101" pitchFamily="49" charset="-122"/>
              </a:rPr>
              <a:t>i</a:t>
            </a:r>
            <a:r>
              <a:rPr lang="en-US" altLang="zh-CN" sz="2400" baseline="-25000">
                <a:solidFill>
                  <a:srgbClr val="0000FF"/>
                </a:solidFill>
                <a:latin typeface="Times New Roman" panose="02020603050405020304" pitchFamily="18" charset="0"/>
                <a:ea typeface="黑体" panose="02010609060101010101" pitchFamily="49" charset="-122"/>
              </a:rPr>
              <a:t>2</a:t>
            </a:r>
            <a:endParaRPr lang="en-US" altLang="zh-CN" sz="2400" i="1" baseline="-25000">
              <a:solidFill>
                <a:srgbClr val="0000FF"/>
              </a:solidFill>
              <a:latin typeface="Times New Roman" panose="02020603050405020304" pitchFamily="18" charset="0"/>
              <a:ea typeface="黑体" panose="02010609060101010101" pitchFamily="49" charset="-122"/>
            </a:endParaRPr>
          </a:p>
        </p:txBody>
      </p:sp>
      <p:sp>
        <p:nvSpPr>
          <p:cNvPr id="19487" name="Line 27">
            <a:extLst>
              <a:ext uri="{FF2B5EF4-FFF2-40B4-BE49-F238E27FC236}">
                <a16:creationId xmlns:a16="http://schemas.microsoft.com/office/drawing/2014/main" id="{93FA56AA-9E33-33F7-3003-28CBF2A93713}"/>
              </a:ext>
            </a:extLst>
          </p:cNvPr>
          <p:cNvSpPr>
            <a:spLocks noChangeShapeType="1"/>
          </p:cNvSpPr>
          <p:nvPr/>
        </p:nvSpPr>
        <p:spPr bwMode="auto">
          <a:xfrm>
            <a:off x="1117600" y="3008313"/>
            <a:ext cx="493713" cy="0"/>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88" name="Line 28">
            <a:extLst>
              <a:ext uri="{FF2B5EF4-FFF2-40B4-BE49-F238E27FC236}">
                <a16:creationId xmlns:a16="http://schemas.microsoft.com/office/drawing/2014/main" id="{AAF32428-2202-F3E0-1D6F-0D75166B8E75}"/>
              </a:ext>
            </a:extLst>
          </p:cNvPr>
          <p:cNvSpPr>
            <a:spLocks noChangeShapeType="1"/>
          </p:cNvSpPr>
          <p:nvPr/>
        </p:nvSpPr>
        <p:spPr bwMode="auto">
          <a:xfrm>
            <a:off x="1117600" y="3557588"/>
            <a:ext cx="476250" cy="0"/>
          </a:xfrm>
          <a:prstGeom prst="line">
            <a:avLst/>
          </a:prstGeom>
          <a:noFill/>
          <a:ln w="38100">
            <a:solidFill>
              <a:srgbClr val="0099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89" name="Rectangle 29">
            <a:extLst>
              <a:ext uri="{FF2B5EF4-FFF2-40B4-BE49-F238E27FC236}">
                <a16:creationId xmlns:a16="http://schemas.microsoft.com/office/drawing/2014/main" id="{F33D1B50-7E5F-7915-5071-A669C55223A3}"/>
              </a:ext>
            </a:extLst>
          </p:cNvPr>
          <p:cNvSpPr>
            <a:spLocks noChangeArrowheads="1"/>
          </p:cNvSpPr>
          <p:nvPr/>
        </p:nvSpPr>
        <p:spPr bwMode="auto">
          <a:xfrm>
            <a:off x="1135063" y="3052763"/>
            <a:ext cx="371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solidFill>
                  <a:srgbClr val="009900"/>
                </a:solidFill>
                <a:latin typeface="Times New Roman" panose="02020603050405020304" pitchFamily="18" charset="0"/>
                <a:ea typeface="黑体" panose="02010609060101010101" pitchFamily="49" charset="-122"/>
              </a:rPr>
              <a:t>i</a:t>
            </a:r>
            <a:r>
              <a:rPr lang="en-US" altLang="zh-CN" sz="2400" baseline="-25000">
                <a:solidFill>
                  <a:srgbClr val="009900"/>
                </a:solidFill>
                <a:latin typeface="Times New Roman" panose="02020603050405020304" pitchFamily="18" charset="0"/>
                <a:ea typeface="黑体" panose="02010609060101010101" pitchFamily="49" charset="-122"/>
              </a:rPr>
              <a:t>3</a:t>
            </a:r>
            <a:endParaRPr lang="zh-CN" altLang="en-US" sz="2400" i="1" baseline="-25000">
              <a:solidFill>
                <a:srgbClr val="009900"/>
              </a:solidFill>
              <a:latin typeface="Times New Roman" panose="02020603050405020304" pitchFamily="18" charset="0"/>
              <a:ea typeface="黑体" panose="02010609060101010101" pitchFamily="49" charset="-122"/>
            </a:endParaRPr>
          </a:p>
        </p:txBody>
      </p:sp>
      <p:sp>
        <p:nvSpPr>
          <p:cNvPr id="19475" name="Text Box 30">
            <a:extLst>
              <a:ext uri="{FF2B5EF4-FFF2-40B4-BE49-F238E27FC236}">
                <a16:creationId xmlns:a16="http://schemas.microsoft.com/office/drawing/2014/main" id="{87CCD53A-982E-0480-9071-DF94E7F27E1F}"/>
              </a:ext>
            </a:extLst>
          </p:cNvPr>
          <p:cNvSpPr txBox="1">
            <a:spLocks noChangeArrowheads="1"/>
          </p:cNvSpPr>
          <p:nvPr/>
        </p:nvSpPr>
        <p:spPr bwMode="auto">
          <a:xfrm>
            <a:off x="1809750" y="2057400"/>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rPr>
              <a:t>U</a:t>
            </a:r>
            <a:r>
              <a:rPr lang="en-US" altLang="zh-CN" sz="2000" baseline="-25000">
                <a:solidFill>
                  <a:srgbClr val="FF0000"/>
                </a:solidFill>
                <a:latin typeface="Times New Roman" panose="02020603050405020304" pitchFamily="18" charset="0"/>
              </a:rPr>
              <a:t>1</a:t>
            </a:r>
          </a:p>
        </p:txBody>
      </p:sp>
      <p:sp>
        <p:nvSpPr>
          <p:cNvPr id="19476" name="Text Box 31">
            <a:extLst>
              <a:ext uri="{FF2B5EF4-FFF2-40B4-BE49-F238E27FC236}">
                <a16:creationId xmlns:a16="http://schemas.microsoft.com/office/drawing/2014/main" id="{56BC91F6-B36D-6CFE-8479-B135515D0120}"/>
              </a:ext>
            </a:extLst>
          </p:cNvPr>
          <p:cNvSpPr txBox="1">
            <a:spLocks noChangeArrowheads="1"/>
          </p:cNvSpPr>
          <p:nvPr/>
        </p:nvSpPr>
        <p:spPr bwMode="auto">
          <a:xfrm>
            <a:off x="1839913" y="2646363"/>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rPr>
              <a:t>V</a:t>
            </a:r>
            <a:r>
              <a:rPr lang="en-US" altLang="zh-CN" sz="2000" baseline="-25000">
                <a:solidFill>
                  <a:srgbClr val="0000FF"/>
                </a:solidFill>
                <a:latin typeface="Times New Roman" panose="02020603050405020304" pitchFamily="18" charset="0"/>
              </a:rPr>
              <a:t>1</a:t>
            </a:r>
          </a:p>
        </p:txBody>
      </p:sp>
      <p:sp>
        <p:nvSpPr>
          <p:cNvPr id="19477" name="Text Box 32">
            <a:extLst>
              <a:ext uri="{FF2B5EF4-FFF2-40B4-BE49-F238E27FC236}">
                <a16:creationId xmlns:a16="http://schemas.microsoft.com/office/drawing/2014/main" id="{B7760B83-C33E-EC56-3B9D-C0C2C73707A7}"/>
              </a:ext>
            </a:extLst>
          </p:cNvPr>
          <p:cNvSpPr txBox="1">
            <a:spLocks noChangeArrowheads="1"/>
          </p:cNvSpPr>
          <p:nvPr/>
        </p:nvSpPr>
        <p:spPr bwMode="auto">
          <a:xfrm>
            <a:off x="1811338" y="3230563"/>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9900"/>
                </a:solidFill>
                <a:latin typeface="Times New Roman" panose="02020603050405020304" pitchFamily="18" charset="0"/>
              </a:rPr>
              <a:t>W</a:t>
            </a:r>
            <a:r>
              <a:rPr lang="en-US" altLang="zh-CN" sz="2000" baseline="-25000">
                <a:solidFill>
                  <a:srgbClr val="009900"/>
                </a:solidFill>
                <a:latin typeface="Times New Roman" panose="02020603050405020304" pitchFamily="18" charset="0"/>
              </a:rPr>
              <a:t>1</a:t>
            </a:r>
          </a:p>
        </p:txBody>
      </p:sp>
      <p:sp>
        <p:nvSpPr>
          <p:cNvPr id="19478" name="Text Box 33">
            <a:extLst>
              <a:ext uri="{FF2B5EF4-FFF2-40B4-BE49-F238E27FC236}">
                <a16:creationId xmlns:a16="http://schemas.microsoft.com/office/drawing/2014/main" id="{054C4B83-547C-C571-5844-948FB8031CB8}"/>
              </a:ext>
            </a:extLst>
          </p:cNvPr>
          <p:cNvSpPr txBox="1">
            <a:spLocks noChangeArrowheads="1"/>
          </p:cNvSpPr>
          <p:nvPr/>
        </p:nvSpPr>
        <p:spPr bwMode="auto">
          <a:xfrm>
            <a:off x="2940050" y="2081213"/>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rPr>
              <a:t>U</a:t>
            </a:r>
            <a:r>
              <a:rPr lang="en-US" altLang="zh-CN" sz="2000" baseline="-25000">
                <a:solidFill>
                  <a:srgbClr val="FF0000"/>
                </a:solidFill>
                <a:latin typeface="Times New Roman" panose="02020603050405020304" pitchFamily="18" charset="0"/>
              </a:rPr>
              <a:t>2</a:t>
            </a:r>
          </a:p>
        </p:txBody>
      </p:sp>
      <p:sp>
        <p:nvSpPr>
          <p:cNvPr id="19479" name="Text Box 34">
            <a:extLst>
              <a:ext uri="{FF2B5EF4-FFF2-40B4-BE49-F238E27FC236}">
                <a16:creationId xmlns:a16="http://schemas.microsoft.com/office/drawing/2014/main" id="{EE2B5AFD-3634-D25D-D236-E6D03911CC86}"/>
              </a:ext>
            </a:extLst>
          </p:cNvPr>
          <p:cNvSpPr txBox="1">
            <a:spLocks noChangeArrowheads="1"/>
          </p:cNvSpPr>
          <p:nvPr/>
        </p:nvSpPr>
        <p:spPr bwMode="auto">
          <a:xfrm>
            <a:off x="2940050" y="2667000"/>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rPr>
              <a:t>V</a:t>
            </a:r>
            <a:r>
              <a:rPr lang="en-US" altLang="zh-CN" sz="2000" baseline="-25000">
                <a:solidFill>
                  <a:srgbClr val="0000FF"/>
                </a:solidFill>
                <a:latin typeface="Times New Roman" panose="02020603050405020304" pitchFamily="18" charset="0"/>
              </a:rPr>
              <a:t>2</a:t>
            </a:r>
          </a:p>
        </p:txBody>
      </p:sp>
      <p:sp>
        <p:nvSpPr>
          <p:cNvPr id="19480" name="Text Box 35">
            <a:extLst>
              <a:ext uri="{FF2B5EF4-FFF2-40B4-BE49-F238E27FC236}">
                <a16:creationId xmlns:a16="http://schemas.microsoft.com/office/drawing/2014/main" id="{9D0804E5-901F-4C98-AE2C-501269E37D66}"/>
              </a:ext>
            </a:extLst>
          </p:cNvPr>
          <p:cNvSpPr txBox="1">
            <a:spLocks noChangeArrowheads="1"/>
          </p:cNvSpPr>
          <p:nvPr/>
        </p:nvSpPr>
        <p:spPr bwMode="auto">
          <a:xfrm>
            <a:off x="2895600" y="3243263"/>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9900"/>
                </a:solidFill>
                <a:latin typeface="Times New Roman" panose="02020603050405020304" pitchFamily="18" charset="0"/>
              </a:rPr>
              <a:t>W</a:t>
            </a:r>
            <a:r>
              <a:rPr lang="en-US" altLang="zh-CN" sz="2000" baseline="-25000">
                <a:solidFill>
                  <a:srgbClr val="009900"/>
                </a:solidFill>
                <a:latin typeface="Times New Roman" panose="02020603050405020304" pitchFamily="18" charset="0"/>
              </a:rPr>
              <a:t>2</a:t>
            </a:r>
          </a:p>
        </p:txBody>
      </p:sp>
      <p:sp>
        <p:nvSpPr>
          <p:cNvPr id="19496" name="Text Box 36">
            <a:extLst>
              <a:ext uri="{FF2B5EF4-FFF2-40B4-BE49-F238E27FC236}">
                <a16:creationId xmlns:a16="http://schemas.microsoft.com/office/drawing/2014/main" id="{38214E8D-E88C-0F97-3993-1161734138AC}"/>
              </a:ext>
            </a:extLst>
          </p:cNvPr>
          <p:cNvSpPr txBox="1">
            <a:spLocks noChangeArrowheads="1"/>
          </p:cNvSpPr>
          <p:nvPr/>
        </p:nvSpPr>
        <p:spPr bwMode="auto">
          <a:xfrm>
            <a:off x="774700" y="3871913"/>
            <a:ext cx="2435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FF0000"/>
                </a:solidFill>
                <a:latin typeface="Times New Roman" panose="02020603050405020304" pitchFamily="18" charset="0"/>
                <a:ea typeface="黑体" panose="02010609060101010101" pitchFamily="49" charset="-122"/>
              </a:rPr>
              <a:t>i</a:t>
            </a:r>
            <a:r>
              <a:rPr lang="en-US" altLang="zh-CN" sz="2400" baseline="-25000">
                <a:solidFill>
                  <a:srgbClr val="FF0000"/>
                </a:solidFill>
                <a:latin typeface="Times New Roman" panose="02020603050405020304" pitchFamily="18" charset="0"/>
                <a:ea typeface="黑体" panose="02010609060101010101" pitchFamily="49" charset="-122"/>
              </a:rPr>
              <a:t>1</a:t>
            </a:r>
            <a:r>
              <a:rPr lang="en-US" altLang="zh-CN" sz="2400">
                <a:solidFill>
                  <a:srgbClr val="FF0000"/>
                </a:solidFill>
                <a:latin typeface="Times New Roman" panose="02020603050405020304" pitchFamily="18" charset="0"/>
                <a:ea typeface="黑体" panose="02010609060101010101" pitchFamily="49" charset="-122"/>
              </a:rPr>
              <a:t> </a:t>
            </a:r>
            <a:r>
              <a:rPr lang="en-US" altLang="zh-CN" sz="2400" i="1">
                <a:solidFill>
                  <a:srgbClr val="FF0000"/>
                </a:solidFill>
                <a:latin typeface="Times New Roman" panose="02020603050405020304" pitchFamily="18" charset="0"/>
                <a:ea typeface="黑体" panose="02010609060101010101" pitchFamily="49" charset="-122"/>
              </a:rPr>
              <a:t>= I</a:t>
            </a:r>
            <a:r>
              <a:rPr lang="en-US" altLang="zh-CN" sz="2400" baseline="-25000">
                <a:solidFill>
                  <a:srgbClr val="FF0000"/>
                </a:solidFill>
                <a:latin typeface="Times New Roman" panose="02020603050405020304" pitchFamily="18" charset="0"/>
                <a:ea typeface="黑体" panose="02010609060101010101" pitchFamily="49" charset="-122"/>
              </a:rPr>
              <a:t>m</a:t>
            </a:r>
            <a:r>
              <a:rPr lang="en-US" altLang="zh-CN" sz="2400">
                <a:solidFill>
                  <a:srgbClr val="FF0000"/>
                </a:solidFill>
                <a:latin typeface="Times New Roman" panose="02020603050405020304" pitchFamily="18" charset="0"/>
                <a:ea typeface="黑体" panose="02010609060101010101" pitchFamily="49" charset="-122"/>
              </a:rPr>
              <a:t>sin</a:t>
            </a:r>
            <a:r>
              <a:rPr lang="en-US" altLang="zh-CN" sz="2400" i="1">
                <a:solidFill>
                  <a:srgbClr val="FF0000"/>
                </a:solidFill>
                <a:latin typeface="Times New Roman" panose="02020603050405020304" pitchFamily="18" charset="0"/>
                <a:ea typeface="黑体" panose="02010609060101010101" pitchFamily="49" charset="-122"/>
              </a:rPr>
              <a:t>t</a:t>
            </a:r>
          </a:p>
        </p:txBody>
      </p:sp>
      <p:sp>
        <p:nvSpPr>
          <p:cNvPr id="19497" name="Rectangle 37">
            <a:extLst>
              <a:ext uri="{FF2B5EF4-FFF2-40B4-BE49-F238E27FC236}">
                <a16:creationId xmlns:a16="http://schemas.microsoft.com/office/drawing/2014/main" id="{80A1D221-1DE5-6FA9-467F-67D6490595F9}"/>
              </a:ext>
            </a:extLst>
          </p:cNvPr>
          <p:cNvSpPr>
            <a:spLocks noChangeArrowheads="1"/>
          </p:cNvSpPr>
          <p:nvPr/>
        </p:nvSpPr>
        <p:spPr bwMode="auto">
          <a:xfrm>
            <a:off x="749300" y="4389438"/>
            <a:ext cx="38290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i="1">
                <a:solidFill>
                  <a:srgbClr val="0000FF"/>
                </a:solidFill>
                <a:latin typeface="Times New Roman" panose="02020603050405020304" pitchFamily="18" charset="0"/>
                <a:ea typeface="黑体" panose="02010609060101010101" pitchFamily="49" charset="-122"/>
              </a:rPr>
              <a:t>i</a:t>
            </a:r>
            <a:r>
              <a:rPr lang="en-US" altLang="zh-CN" sz="2400" baseline="-25000">
                <a:solidFill>
                  <a:srgbClr val="0000FF"/>
                </a:solidFill>
                <a:latin typeface="Times New Roman" panose="02020603050405020304" pitchFamily="18" charset="0"/>
                <a:ea typeface="黑体" panose="02010609060101010101" pitchFamily="49" charset="-122"/>
              </a:rPr>
              <a:t>2</a:t>
            </a:r>
            <a:r>
              <a:rPr lang="en-US" altLang="zh-CN" sz="2400">
                <a:solidFill>
                  <a:srgbClr val="0000FF"/>
                </a:solidFill>
                <a:latin typeface="Times New Roman" panose="02020603050405020304" pitchFamily="18" charset="0"/>
                <a:ea typeface="黑体" panose="02010609060101010101" pitchFamily="49" charset="-122"/>
              </a:rPr>
              <a:t> </a:t>
            </a:r>
            <a:r>
              <a:rPr lang="zh-CN" altLang="en-US" sz="2400" i="1">
                <a:solidFill>
                  <a:srgbClr val="0000FF"/>
                </a:solidFill>
                <a:latin typeface="Times New Roman" panose="02020603050405020304" pitchFamily="18" charset="0"/>
                <a:ea typeface="黑体" panose="02010609060101010101" pitchFamily="49" charset="-122"/>
              </a:rPr>
              <a:t>=</a:t>
            </a:r>
            <a:r>
              <a:rPr lang="en-US" altLang="zh-CN" sz="2400" i="1">
                <a:solidFill>
                  <a:srgbClr val="0000FF"/>
                </a:solidFill>
                <a:latin typeface="Times New Roman" panose="02020603050405020304" pitchFamily="18" charset="0"/>
                <a:ea typeface="黑体" panose="02010609060101010101" pitchFamily="49" charset="-122"/>
              </a:rPr>
              <a:t> </a:t>
            </a:r>
            <a:r>
              <a:rPr lang="zh-CN" altLang="en-US" sz="2400" i="1">
                <a:solidFill>
                  <a:srgbClr val="0000FF"/>
                </a:solidFill>
                <a:latin typeface="Times New Roman" panose="02020603050405020304" pitchFamily="18" charset="0"/>
                <a:ea typeface="黑体" panose="02010609060101010101" pitchFamily="49" charset="-122"/>
              </a:rPr>
              <a:t>I</a:t>
            </a:r>
            <a:r>
              <a:rPr lang="zh-CN" altLang="en-US" sz="2400" baseline="-25000">
                <a:solidFill>
                  <a:srgbClr val="0000FF"/>
                </a:solidFill>
                <a:latin typeface="Times New Roman" panose="02020603050405020304" pitchFamily="18" charset="0"/>
                <a:ea typeface="黑体" panose="02010609060101010101" pitchFamily="49" charset="-122"/>
              </a:rPr>
              <a:t>m</a:t>
            </a:r>
            <a:r>
              <a:rPr lang="zh-CN" altLang="en-US" sz="2400">
                <a:solidFill>
                  <a:srgbClr val="0000FF"/>
                </a:solidFill>
                <a:latin typeface="Times New Roman" panose="02020603050405020304" pitchFamily="18" charset="0"/>
                <a:ea typeface="黑体" panose="02010609060101010101" pitchFamily="49" charset="-122"/>
              </a:rPr>
              <a:t>sin(</a:t>
            </a:r>
            <a:r>
              <a:rPr lang="zh-CN" altLang="en-US" sz="2400" i="1">
                <a:solidFill>
                  <a:srgbClr val="0000FF"/>
                </a:solidFill>
                <a:latin typeface="Times New Roman" panose="02020603050405020304" pitchFamily="18" charset="0"/>
                <a:ea typeface="黑体" panose="02010609060101010101" pitchFamily="49" charset="-122"/>
              </a:rPr>
              <a:t>t</a:t>
            </a:r>
            <a:r>
              <a:rPr lang="en-US" altLang="zh-CN" sz="2400" i="1">
                <a:solidFill>
                  <a:srgbClr val="0000FF"/>
                </a:solidFill>
                <a:latin typeface="Times New Roman" panose="02020603050405020304" pitchFamily="18" charset="0"/>
                <a:ea typeface="黑体" panose="02010609060101010101" pitchFamily="49" charset="-122"/>
              </a:rPr>
              <a:t> </a:t>
            </a:r>
            <a:r>
              <a:rPr lang="zh-CN" altLang="en-US" sz="2400" i="1">
                <a:solidFill>
                  <a:srgbClr val="0000FF"/>
                </a:solidFill>
                <a:latin typeface="Times New Roman" panose="02020603050405020304" pitchFamily="18" charset="0"/>
                <a:cs typeface="Times New Roman" panose="02020603050405020304" pitchFamily="18" charset="0"/>
              </a:rPr>
              <a:t>–</a:t>
            </a:r>
            <a:r>
              <a:rPr lang="en-US" altLang="zh-CN" sz="2400" i="1">
                <a:solidFill>
                  <a:srgbClr val="0000FF"/>
                </a:solidFill>
                <a:latin typeface="Times New Roman" panose="02020603050405020304" pitchFamily="18" charset="0"/>
                <a:cs typeface="Times New Roman" panose="02020603050405020304" pitchFamily="18" charset="0"/>
              </a:rPr>
              <a:t> </a:t>
            </a:r>
            <a:r>
              <a:rPr lang="zh-CN" altLang="en-US" sz="2400">
                <a:solidFill>
                  <a:srgbClr val="0000FF"/>
                </a:solidFill>
                <a:latin typeface="Times New Roman" panose="02020603050405020304" pitchFamily="18" charset="0"/>
                <a:ea typeface="黑体" panose="02010609060101010101" pitchFamily="49" charset="-122"/>
              </a:rPr>
              <a:t>120</a:t>
            </a:r>
            <a:r>
              <a:rPr lang="zh-CN" altLang="en-US" sz="2400" baseline="30000">
                <a:solidFill>
                  <a:srgbClr val="0000FF"/>
                </a:solidFill>
                <a:latin typeface="Times New Roman" panose="02020603050405020304" pitchFamily="18" charset="0"/>
                <a:ea typeface="黑体" panose="02010609060101010101" pitchFamily="49" charset="-122"/>
              </a:rPr>
              <a:t> </a:t>
            </a:r>
            <a:r>
              <a:rPr lang="zh-CN" altLang="en-US" sz="2400">
                <a:solidFill>
                  <a:srgbClr val="0000FF"/>
                </a:solidFill>
                <a:latin typeface="Times New Roman" panose="02020603050405020304" pitchFamily="18" charset="0"/>
                <a:ea typeface="黑体" panose="02010609060101010101" pitchFamily="49" charset="-122"/>
              </a:rPr>
              <a:t>)</a:t>
            </a:r>
            <a:endParaRPr lang="zh-CN" altLang="en-US" sz="2400" i="1">
              <a:solidFill>
                <a:srgbClr val="0000FF"/>
              </a:solidFill>
              <a:latin typeface="Times New Roman" panose="02020603050405020304" pitchFamily="18" charset="0"/>
              <a:ea typeface="黑体" panose="02010609060101010101" pitchFamily="49" charset="-122"/>
            </a:endParaRPr>
          </a:p>
        </p:txBody>
      </p:sp>
      <p:sp>
        <p:nvSpPr>
          <p:cNvPr id="19498" name="Rectangle 38">
            <a:extLst>
              <a:ext uri="{FF2B5EF4-FFF2-40B4-BE49-F238E27FC236}">
                <a16:creationId xmlns:a16="http://schemas.microsoft.com/office/drawing/2014/main" id="{22DABA02-56C8-84C4-B947-8606E42839A5}"/>
              </a:ext>
            </a:extLst>
          </p:cNvPr>
          <p:cNvSpPr>
            <a:spLocks noChangeArrowheads="1"/>
          </p:cNvSpPr>
          <p:nvPr/>
        </p:nvSpPr>
        <p:spPr bwMode="auto">
          <a:xfrm>
            <a:off x="741363" y="4945063"/>
            <a:ext cx="37226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i="1">
                <a:solidFill>
                  <a:srgbClr val="009900"/>
                </a:solidFill>
                <a:latin typeface="Times New Roman" panose="02020603050405020304" pitchFamily="18" charset="0"/>
                <a:ea typeface="黑体" panose="02010609060101010101" pitchFamily="49" charset="-122"/>
              </a:rPr>
              <a:t>i</a:t>
            </a:r>
            <a:r>
              <a:rPr lang="en-US" altLang="zh-CN" sz="2400" baseline="-25000">
                <a:solidFill>
                  <a:srgbClr val="009900"/>
                </a:solidFill>
                <a:latin typeface="Times New Roman" panose="02020603050405020304" pitchFamily="18" charset="0"/>
                <a:ea typeface="黑体" panose="02010609060101010101" pitchFamily="49" charset="-122"/>
              </a:rPr>
              <a:t>3</a:t>
            </a:r>
            <a:r>
              <a:rPr lang="en-US" altLang="zh-CN" sz="2400">
                <a:solidFill>
                  <a:srgbClr val="009900"/>
                </a:solidFill>
                <a:latin typeface="Times New Roman" panose="02020603050405020304" pitchFamily="18" charset="0"/>
                <a:ea typeface="黑体" panose="02010609060101010101" pitchFamily="49" charset="-122"/>
              </a:rPr>
              <a:t> </a:t>
            </a:r>
            <a:r>
              <a:rPr lang="zh-CN" altLang="en-US" sz="2400" i="1">
                <a:solidFill>
                  <a:srgbClr val="009900"/>
                </a:solidFill>
                <a:latin typeface="Times New Roman" panose="02020603050405020304" pitchFamily="18" charset="0"/>
                <a:ea typeface="黑体" panose="02010609060101010101" pitchFamily="49" charset="-122"/>
              </a:rPr>
              <a:t>=</a:t>
            </a:r>
            <a:r>
              <a:rPr lang="en-US" altLang="zh-CN" sz="2400" i="1">
                <a:solidFill>
                  <a:srgbClr val="009900"/>
                </a:solidFill>
                <a:latin typeface="Times New Roman" panose="02020603050405020304" pitchFamily="18" charset="0"/>
                <a:ea typeface="黑体" panose="02010609060101010101" pitchFamily="49" charset="-122"/>
              </a:rPr>
              <a:t> </a:t>
            </a:r>
            <a:r>
              <a:rPr lang="zh-CN" altLang="en-US" sz="2400" i="1">
                <a:solidFill>
                  <a:srgbClr val="009900"/>
                </a:solidFill>
                <a:latin typeface="Times New Roman" panose="02020603050405020304" pitchFamily="18" charset="0"/>
                <a:ea typeface="黑体" panose="02010609060101010101" pitchFamily="49" charset="-122"/>
              </a:rPr>
              <a:t>I</a:t>
            </a:r>
            <a:r>
              <a:rPr lang="zh-CN" altLang="en-US" sz="2400" baseline="-25000">
                <a:solidFill>
                  <a:srgbClr val="009900"/>
                </a:solidFill>
                <a:latin typeface="Times New Roman" panose="02020603050405020304" pitchFamily="18" charset="0"/>
                <a:ea typeface="黑体" panose="02010609060101010101" pitchFamily="49" charset="-122"/>
              </a:rPr>
              <a:t>m</a:t>
            </a:r>
            <a:r>
              <a:rPr lang="zh-CN" altLang="en-US" sz="2400">
                <a:solidFill>
                  <a:srgbClr val="009900"/>
                </a:solidFill>
                <a:latin typeface="Times New Roman" panose="02020603050405020304" pitchFamily="18" charset="0"/>
                <a:ea typeface="黑体" panose="02010609060101010101" pitchFamily="49" charset="-122"/>
              </a:rPr>
              <a:t>sin(</a:t>
            </a:r>
            <a:r>
              <a:rPr lang="zh-CN" altLang="en-US" sz="2400" i="1">
                <a:solidFill>
                  <a:srgbClr val="009900"/>
                </a:solidFill>
                <a:latin typeface="Times New Roman" panose="02020603050405020304" pitchFamily="18" charset="0"/>
                <a:ea typeface="黑体" panose="02010609060101010101" pitchFamily="49" charset="-122"/>
              </a:rPr>
              <a:t>t</a:t>
            </a:r>
            <a:r>
              <a:rPr lang="en-US" altLang="zh-CN" sz="2400" i="1">
                <a:solidFill>
                  <a:srgbClr val="009900"/>
                </a:solidFill>
                <a:latin typeface="Times New Roman" panose="02020603050405020304" pitchFamily="18" charset="0"/>
                <a:ea typeface="黑体" panose="02010609060101010101" pitchFamily="49" charset="-122"/>
              </a:rPr>
              <a:t> </a:t>
            </a:r>
            <a:r>
              <a:rPr lang="zh-CN" altLang="en-US" sz="2400">
                <a:solidFill>
                  <a:srgbClr val="009900"/>
                </a:solidFill>
                <a:latin typeface="Times New Roman" panose="02020603050405020304" pitchFamily="18" charset="0"/>
                <a:ea typeface="黑体" panose="02010609060101010101" pitchFamily="49" charset="-122"/>
              </a:rPr>
              <a:t>+</a:t>
            </a:r>
            <a:r>
              <a:rPr lang="en-US" altLang="zh-CN" sz="2400">
                <a:solidFill>
                  <a:srgbClr val="009900"/>
                </a:solidFill>
                <a:latin typeface="Times New Roman" panose="02020603050405020304" pitchFamily="18" charset="0"/>
                <a:ea typeface="黑体" panose="02010609060101010101" pitchFamily="49" charset="-122"/>
              </a:rPr>
              <a:t> </a:t>
            </a:r>
            <a:r>
              <a:rPr lang="zh-CN" altLang="en-US" sz="2400">
                <a:solidFill>
                  <a:srgbClr val="009900"/>
                </a:solidFill>
                <a:latin typeface="Times New Roman" panose="02020603050405020304" pitchFamily="18" charset="0"/>
                <a:ea typeface="黑体" panose="02010609060101010101" pitchFamily="49" charset="-122"/>
              </a:rPr>
              <a:t>120</a:t>
            </a:r>
            <a:r>
              <a:rPr lang="zh-CN" altLang="en-US" sz="2400" baseline="30000">
                <a:solidFill>
                  <a:srgbClr val="009900"/>
                </a:solidFill>
                <a:latin typeface="Times New Roman" panose="02020603050405020304" pitchFamily="18" charset="0"/>
                <a:ea typeface="黑体" panose="02010609060101010101" pitchFamily="49" charset="-122"/>
              </a:rPr>
              <a:t> </a:t>
            </a:r>
            <a:r>
              <a:rPr lang="zh-CN" altLang="en-US" sz="2400">
                <a:solidFill>
                  <a:srgbClr val="009900"/>
                </a:solidFill>
                <a:latin typeface="Times New Roman" panose="02020603050405020304" pitchFamily="18" charset="0"/>
                <a:ea typeface="黑体" panose="02010609060101010101" pitchFamily="49" charset="-122"/>
              </a:rPr>
              <a:t>)</a:t>
            </a:r>
          </a:p>
        </p:txBody>
      </p:sp>
      <p:grpSp>
        <p:nvGrpSpPr>
          <p:cNvPr id="16" name="Group 39">
            <a:extLst>
              <a:ext uri="{FF2B5EF4-FFF2-40B4-BE49-F238E27FC236}">
                <a16:creationId xmlns:a16="http://schemas.microsoft.com/office/drawing/2014/main" id="{B0905C8B-95C9-5146-A939-AE988D7F1931}"/>
              </a:ext>
            </a:extLst>
          </p:cNvPr>
          <p:cNvGrpSpPr>
            <a:grpSpLocks/>
          </p:cNvGrpSpPr>
          <p:nvPr/>
        </p:nvGrpSpPr>
        <p:grpSpPr bwMode="auto">
          <a:xfrm>
            <a:off x="4346575" y="2203450"/>
            <a:ext cx="2646363" cy="1463675"/>
            <a:chOff x="0" y="0"/>
            <a:chExt cx="1667" cy="922"/>
          </a:xfrm>
        </p:grpSpPr>
        <p:sp>
          <p:nvSpPr>
            <p:cNvPr id="19509" name="未知">
              <a:extLst>
                <a:ext uri="{FF2B5EF4-FFF2-40B4-BE49-F238E27FC236}">
                  <a16:creationId xmlns:a16="http://schemas.microsoft.com/office/drawing/2014/main" id="{1BA32DCF-D87E-BD36-1018-46B1B4038A64}"/>
                </a:ext>
              </a:extLst>
            </p:cNvPr>
            <p:cNvSpPr>
              <a:spLocks/>
            </p:cNvSpPr>
            <p:nvPr/>
          </p:nvSpPr>
          <p:spPr bwMode="auto">
            <a:xfrm>
              <a:off x="0" y="0"/>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10" name="未知">
              <a:extLst>
                <a:ext uri="{FF2B5EF4-FFF2-40B4-BE49-F238E27FC236}">
                  <a16:creationId xmlns:a16="http://schemas.microsoft.com/office/drawing/2014/main" id="{4EC0D8C2-5DF5-0122-DAAD-EE15D55363FF}"/>
                </a:ext>
              </a:extLst>
            </p:cNvPr>
            <p:cNvSpPr>
              <a:spLocks/>
            </p:cNvSpPr>
            <p:nvPr/>
          </p:nvSpPr>
          <p:spPr bwMode="auto">
            <a:xfrm flipH="1" flipV="1">
              <a:off x="552" y="459"/>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11" name="未知">
              <a:extLst>
                <a:ext uri="{FF2B5EF4-FFF2-40B4-BE49-F238E27FC236}">
                  <a16:creationId xmlns:a16="http://schemas.microsoft.com/office/drawing/2014/main" id="{14AB88C8-F277-17F5-E837-4F5A26B359EC}"/>
                </a:ext>
              </a:extLst>
            </p:cNvPr>
            <p:cNvSpPr>
              <a:spLocks/>
            </p:cNvSpPr>
            <p:nvPr/>
          </p:nvSpPr>
          <p:spPr bwMode="auto">
            <a:xfrm>
              <a:off x="1111" y="8"/>
              <a:ext cx="556" cy="451"/>
            </a:xfrm>
            <a:custGeom>
              <a:avLst/>
              <a:gdLst>
                <a:gd name="T0" fmla="*/ 0 w 556"/>
                <a:gd name="T1" fmla="*/ 508 h 445"/>
                <a:gd name="T2" fmla="*/ 289 w 556"/>
                <a:gd name="T3" fmla="*/ 0 h 445"/>
                <a:gd name="T4" fmla="*/ 556 w 556"/>
                <a:gd name="T5" fmla="*/ 508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17" name="Group 43">
            <a:extLst>
              <a:ext uri="{FF2B5EF4-FFF2-40B4-BE49-F238E27FC236}">
                <a16:creationId xmlns:a16="http://schemas.microsoft.com/office/drawing/2014/main" id="{0E05D6BA-232D-5A29-1460-E446D48E2C0B}"/>
              </a:ext>
            </a:extLst>
          </p:cNvPr>
          <p:cNvGrpSpPr>
            <a:grpSpLocks/>
          </p:cNvGrpSpPr>
          <p:nvPr/>
        </p:nvGrpSpPr>
        <p:grpSpPr bwMode="auto">
          <a:xfrm>
            <a:off x="4341813" y="2203450"/>
            <a:ext cx="2936875" cy="1452563"/>
            <a:chOff x="0" y="0"/>
            <a:chExt cx="1850" cy="915"/>
          </a:xfrm>
        </p:grpSpPr>
        <p:sp>
          <p:nvSpPr>
            <p:cNvPr id="19505" name="未知">
              <a:extLst>
                <a:ext uri="{FF2B5EF4-FFF2-40B4-BE49-F238E27FC236}">
                  <a16:creationId xmlns:a16="http://schemas.microsoft.com/office/drawing/2014/main" id="{95A64BA1-1432-0BCD-07A8-CD333833555F}"/>
                </a:ext>
              </a:extLst>
            </p:cNvPr>
            <p:cNvSpPr>
              <a:spLocks/>
            </p:cNvSpPr>
            <p:nvPr/>
          </p:nvSpPr>
          <p:spPr bwMode="auto">
            <a:xfrm>
              <a:off x="738" y="0"/>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06" name="未知">
              <a:extLst>
                <a:ext uri="{FF2B5EF4-FFF2-40B4-BE49-F238E27FC236}">
                  <a16:creationId xmlns:a16="http://schemas.microsoft.com/office/drawing/2014/main" id="{A1C4793C-3B53-AAE7-2886-16D3720EC538}"/>
                </a:ext>
              </a:extLst>
            </p:cNvPr>
            <p:cNvSpPr>
              <a:spLocks/>
            </p:cNvSpPr>
            <p:nvPr/>
          </p:nvSpPr>
          <p:spPr bwMode="auto">
            <a:xfrm flipV="1">
              <a:off x="1294" y="458"/>
              <a:ext cx="556" cy="445"/>
            </a:xfrm>
            <a:custGeom>
              <a:avLst/>
              <a:gdLst>
                <a:gd name="T0" fmla="*/ 0 w 556"/>
                <a:gd name="T1" fmla="*/ 445 h 445"/>
                <a:gd name="T2" fmla="*/ 289 w 556"/>
                <a:gd name="T3" fmla="*/ 0 h 445"/>
                <a:gd name="T4" fmla="*/ 556 w 556"/>
                <a:gd name="T5" fmla="*/ 445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07" name="未知">
              <a:extLst>
                <a:ext uri="{FF2B5EF4-FFF2-40B4-BE49-F238E27FC236}">
                  <a16:creationId xmlns:a16="http://schemas.microsoft.com/office/drawing/2014/main" id="{3BB9C2AD-AE9E-0DA6-D847-CE76884A534C}"/>
                </a:ext>
              </a:extLst>
            </p:cNvPr>
            <p:cNvSpPr>
              <a:spLocks/>
            </p:cNvSpPr>
            <p:nvPr/>
          </p:nvSpPr>
          <p:spPr bwMode="auto">
            <a:xfrm flipV="1">
              <a:off x="190" y="458"/>
              <a:ext cx="556" cy="457"/>
            </a:xfrm>
            <a:custGeom>
              <a:avLst/>
              <a:gdLst>
                <a:gd name="T0" fmla="*/ 0 w 556"/>
                <a:gd name="T1" fmla="*/ 580 h 445"/>
                <a:gd name="T2" fmla="*/ 289 w 556"/>
                <a:gd name="T3" fmla="*/ 0 h 445"/>
                <a:gd name="T4" fmla="*/ 556 w 556"/>
                <a:gd name="T5" fmla="*/ 580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08" name="未知">
              <a:extLst>
                <a:ext uri="{FF2B5EF4-FFF2-40B4-BE49-F238E27FC236}">
                  <a16:creationId xmlns:a16="http://schemas.microsoft.com/office/drawing/2014/main" id="{DD0BFAFC-C26C-F638-3503-4B0EDA86766E}"/>
                </a:ext>
              </a:extLst>
            </p:cNvPr>
            <p:cNvSpPr>
              <a:spLocks/>
            </p:cNvSpPr>
            <p:nvPr/>
          </p:nvSpPr>
          <p:spPr bwMode="auto">
            <a:xfrm>
              <a:off x="0" y="43"/>
              <a:ext cx="190" cy="425"/>
            </a:xfrm>
            <a:custGeom>
              <a:avLst/>
              <a:gdLst>
                <a:gd name="T0" fmla="*/ 12 w 208"/>
                <a:gd name="T1" fmla="*/ 16 h 491"/>
                <a:gd name="T2" fmla="*/ 5 w 208"/>
                <a:gd name="T3" fmla="*/ 9 h 491"/>
                <a:gd name="T4" fmla="*/ 48 w 208"/>
                <a:gd name="T5" fmla="*/ 66 h 491"/>
                <a:gd name="T6" fmla="*/ 84 w 208"/>
                <a:gd name="T7" fmla="*/ 116 h 491"/>
                <a:gd name="T8" fmla="*/ 0 60000 65536"/>
                <a:gd name="T9" fmla="*/ 0 60000 65536"/>
                <a:gd name="T10" fmla="*/ 0 60000 65536"/>
                <a:gd name="T11" fmla="*/ 0 60000 65536"/>
                <a:gd name="T12" fmla="*/ 0 w 208"/>
                <a:gd name="T13" fmla="*/ 0 h 491"/>
                <a:gd name="T14" fmla="*/ 208 w 208"/>
                <a:gd name="T15" fmla="*/ 491 h 491"/>
              </a:gdLst>
              <a:ahLst/>
              <a:cxnLst>
                <a:cxn ang="T8">
                  <a:pos x="T0" y="T1"/>
                </a:cxn>
                <a:cxn ang="T9">
                  <a:pos x="T2" y="T3"/>
                </a:cxn>
                <a:cxn ang="T10">
                  <a:pos x="T4" y="T5"/>
                </a:cxn>
                <a:cxn ang="T11">
                  <a:pos x="T6" y="T7"/>
                </a:cxn>
              </a:cxnLst>
              <a:rect l="T12" t="T13" r="T14" b="T15"/>
              <a:pathLst>
                <a:path w="208" h="491">
                  <a:moveTo>
                    <a:pt x="27" y="69"/>
                  </a:moveTo>
                  <a:cubicBezTo>
                    <a:pt x="25" y="63"/>
                    <a:pt x="0" y="0"/>
                    <a:pt x="15" y="35"/>
                  </a:cubicBezTo>
                  <a:cubicBezTo>
                    <a:pt x="30" y="70"/>
                    <a:pt x="84" y="204"/>
                    <a:pt x="116" y="280"/>
                  </a:cubicBezTo>
                  <a:cubicBezTo>
                    <a:pt x="148" y="356"/>
                    <a:pt x="189" y="447"/>
                    <a:pt x="208" y="491"/>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18" name="Group 48">
            <a:extLst>
              <a:ext uri="{FF2B5EF4-FFF2-40B4-BE49-F238E27FC236}">
                <a16:creationId xmlns:a16="http://schemas.microsoft.com/office/drawing/2014/main" id="{04DB9D07-615B-DE65-5789-4CD646000F52}"/>
              </a:ext>
            </a:extLst>
          </p:cNvPr>
          <p:cNvGrpSpPr>
            <a:grpSpLocks/>
          </p:cNvGrpSpPr>
          <p:nvPr/>
        </p:nvGrpSpPr>
        <p:grpSpPr bwMode="auto">
          <a:xfrm>
            <a:off x="4329113" y="2197100"/>
            <a:ext cx="3248025" cy="1514475"/>
            <a:chOff x="0" y="0"/>
            <a:chExt cx="2046" cy="954"/>
          </a:xfrm>
        </p:grpSpPr>
        <p:sp>
          <p:nvSpPr>
            <p:cNvPr id="19501" name="未知">
              <a:extLst>
                <a:ext uri="{FF2B5EF4-FFF2-40B4-BE49-F238E27FC236}">
                  <a16:creationId xmlns:a16="http://schemas.microsoft.com/office/drawing/2014/main" id="{81752FED-C9A3-DFD6-841F-8053CA66892F}"/>
                </a:ext>
              </a:extLst>
            </p:cNvPr>
            <p:cNvSpPr>
              <a:spLocks/>
            </p:cNvSpPr>
            <p:nvPr/>
          </p:nvSpPr>
          <p:spPr bwMode="auto">
            <a:xfrm flipV="1">
              <a:off x="938" y="462"/>
              <a:ext cx="556" cy="457"/>
            </a:xfrm>
            <a:custGeom>
              <a:avLst/>
              <a:gdLst>
                <a:gd name="T0" fmla="*/ 0 w 556"/>
                <a:gd name="T1" fmla="*/ 580 h 445"/>
                <a:gd name="T2" fmla="*/ 289 w 556"/>
                <a:gd name="T3" fmla="*/ 0 h 445"/>
                <a:gd name="T4" fmla="*/ 556 w 556"/>
                <a:gd name="T5" fmla="*/ 580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02" name="未知">
              <a:extLst>
                <a:ext uri="{FF2B5EF4-FFF2-40B4-BE49-F238E27FC236}">
                  <a16:creationId xmlns:a16="http://schemas.microsoft.com/office/drawing/2014/main" id="{F041DD37-6AA3-E06E-F756-C1CD40588571}"/>
                </a:ext>
              </a:extLst>
            </p:cNvPr>
            <p:cNvSpPr>
              <a:spLocks/>
            </p:cNvSpPr>
            <p:nvPr/>
          </p:nvSpPr>
          <p:spPr bwMode="auto">
            <a:xfrm>
              <a:off x="381" y="0"/>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03" name="未知">
              <a:extLst>
                <a:ext uri="{FF2B5EF4-FFF2-40B4-BE49-F238E27FC236}">
                  <a16:creationId xmlns:a16="http://schemas.microsoft.com/office/drawing/2014/main" id="{8506295C-92C4-DF50-BB26-779A9BA03C09}"/>
                </a:ext>
              </a:extLst>
            </p:cNvPr>
            <p:cNvSpPr>
              <a:spLocks/>
            </p:cNvSpPr>
            <p:nvPr/>
          </p:nvSpPr>
          <p:spPr bwMode="auto">
            <a:xfrm>
              <a:off x="1490" y="22"/>
              <a:ext cx="556" cy="445"/>
            </a:xfrm>
            <a:custGeom>
              <a:avLst/>
              <a:gdLst>
                <a:gd name="T0" fmla="*/ 0 w 556"/>
                <a:gd name="T1" fmla="*/ 445 h 445"/>
                <a:gd name="T2" fmla="*/ 289 w 556"/>
                <a:gd name="T3" fmla="*/ 0 h 445"/>
                <a:gd name="T4" fmla="*/ 556 w 556"/>
                <a:gd name="T5" fmla="*/ 445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9504" name="未知">
              <a:extLst>
                <a:ext uri="{FF2B5EF4-FFF2-40B4-BE49-F238E27FC236}">
                  <a16:creationId xmlns:a16="http://schemas.microsoft.com/office/drawing/2014/main" id="{042ECC60-A4C0-9F00-1C79-B247C0DA4688}"/>
                </a:ext>
              </a:extLst>
            </p:cNvPr>
            <p:cNvSpPr>
              <a:spLocks/>
            </p:cNvSpPr>
            <p:nvPr/>
          </p:nvSpPr>
          <p:spPr bwMode="auto">
            <a:xfrm>
              <a:off x="0" y="463"/>
              <a:ext cx="378" cy="491"/>
            </a:xfrm>
            <a:custGeom>
              <a:avLst/>
              <a:gdLst>
                <a:gd name="T0" fmla="*/ 0 w 402"/>
                <a:gd name="T1" fmla="*/ 326 h 491"/>
                <a:gd name="T2" fmla="*/ 85 w 402"/>
                <a:gd name="T3" fmla="*/ 437 h 491"/>
                <a:gd name="T4" fmla="*/ 215 w 402"/>
                <a:gd name="T5" fmla="*/ 0 h 491"/>
                <a:gd name="T6" fmla="*/ 0 60000 65536"/>
                <a:gd name="T7" fmla="*/ 0 60000 65536"/>
                <a:gd name="T8" fmla="*/ 0 60000 65536"/>
                <a:gd name="T9" fmla="*/ 0 w 402"/>
                <a:gd name="T10" fmla="*/ 0 h 491"/>
                <a:gd name="T11" fmla="*/ 402 w 402"/>
                <a:gd name="T12" fmla="*/ 491 h 491"/>
              </a:gdLst>
              <a:ahLst/>
              <a:cxnLst>
                <a:cxn ang="T6">
                  <a:pos x="T0" y="T1"/>
                </a:cxn>
                <a:cxn ang="T7">
                  <a:pos x="T2" y="T3"/>
                </a:cxn>
                <a:cxn ang="T8">
                  <a:pos x="T4" y="T5"/>
                </a:cxn>
              </a:cxnLst>
              <a:rect l="T9" t="T10" r="T11" b="T12"/>
              <a:pathLst>
                <a:path w="402" h="491">
                  <a:moveTo>
                    <a:pt x="0" y="326"/>
                  </a:moveTo>
                  <a:cubicBezTo>
                    <a:pt x="26" y="344"/>
                    <a:pt x="89" y="491"/>
                    <a:pt x="156" y="437"/>
                  </a:cubicBezTo>
                  <a:cubicBezTo>
                    <a:pt x="223" y="383"/>
                    <a:pt x="351" y="91"/>
                    <a:pt x="402" y="0"/>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9513" name="Rectangle 53">
            <a:extLst>
              <a:ext uri="{FF2B5EF4-FFF2-40B4-BE49-F238E27FC236}">
                <a16:creationId xmlns:a16="http://schemas.microsoft.com/office/drawing/2014/main" id="{422EE40D-DCE6-BFEC-C855-D52488765ADA}"/>
              </a:ext>
            </a:extLst>
          </p:cNvPr>
          <p:cNvSpPr>
            <a:spLocks noChangeArrowheads="1"/>
          </p:cNvSpPr>
          <p:nvPr/>
        </p:nvSpPr>
        <p:spPr bwMode="auto">
          <a:xfrm>
            <a:off x="4678363" y="1774825"/>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ea typeface="黑体" panose="02010609060101010101" pitchFamily="49" charset="-122"/>
              </a:rPr>
              <a:t>1</a:t>
            </a:r>
          </a:p>
        </p:txBody>
      </p:sp>
      <p:sp>
        <p:nvSpPr>
          <p:cNvPr id="19514" name="Rectangle 54">
            <a:extLst>
              <a:ext uri="{FF2B5EF4-FFF2-40B4-BE49-F238E27FC236}">
                <a16:creationId xmlns:a16="http://schemas.microsoft.com/office/drawing/2014/main" id="{77A5EE0C-4487-649F-2DC6-6A34B0A93463}"/>
              </a:ext>
            </a:extLst>
          </p:cNvPr>
          <p:cNvSpPr>
            <a:spLocks noChangeArrowheads="1"/>
          </p:cNvSpPr>
          <p:nvPr/>
        </p:nvSpPr>
        <p:spPr bwMode="auto">
          <a:xfrm>
            <a:off x="5248275" y="1762125"/>
            <a:ext cx="341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ea typeface="黑体" panose="02010609060101010101" pitchFamily="49" charset="-122"/>
              </a:rPr>
              <a:t>2</a:t>
            </a:r>
          </a:p>
        </p:txBody>
      </p:sp>
      <p:sp>
        <p:nvSpPr>
          <p:cNvPr id="19515" name="Rectangle 55">
            <a:extLst>
              <a:ext uri="{FF2B5EF4-FFF2-40B4-BE49-F238E27FC236}">
                <a16:creationId xmlns:a16="http://schemas.microsoft.com/office/drawing/2014/main" id="{AC0E4499-7F66-247C-7858-E9FE9A66CCCF}"/>
              </a:ext>
            </a:extLst>
          </p:cNvPr>
          <p:cNvSpPr>
            <a:spLocks noChangeArrowheads="1"/>
          </p:cNvSpPr>
          <p:nvPr/>
        </p:nvSpPr>
        <p:spPr bwMode="auto">
          <a:xfrm>
            <a:off x="5834063" y="1773238"/>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9900"/>
                </a:solidFill>
                <a:latin typeface="Times New Roman" panose="02020603050405020304" pitchFamily="18" charset="0"/>
                <a:ea typeface="黑体" panose="02010609060101010101" pitchFamily="49" charset="-122"/>
              </a:rPr>
              <a:t>i</a:t>
            </a:r>
            <a:r>
              <a:rPr lang="en-US" altLang="zh-CN" sz="2000" baseline="-25000">
                <a:solidFill>
                  <a:srgbClr val="009900"/>
                </a:solidFill>
                <a:latin typeface="Times New Roman" panose="02020603050405020304" pitchFamily="18" charset="0"/>
                <a:ea typeface="黑体" panose="02010609060101010101" pitchFamily="49" charset="-122"/>
              </a:rPr>
              <a:t>3</a:t>
            </a:r>
          </a:p>
        </p:txBody>
      </p:sp>
      <p:sp>
        <p:nvSpPr>
          <p:cNvPr id="19516" name="Text Box 56">
            <a:extLst>
              <a:ext uri="{FF2B5EF4-FFF2-40B4-BE49-F238E27FC236}">
                <a16:creationId xmlns:a16="http://schemas.microsoft.com/office/drawing/2014/main" id="{0E41FF0B-B6C8-B4C8-864C-72091DBFF608}"/>
              </a:ext>
            </a:extLst>
          </p:cNvPr>
          <p:cNvSpPr txBox="1">
            <a:spLocks noChangeArrowheads="1"/>
          </p:cNvSpPr>
          <p:nvPr/>
        </p:nvSpPr>
        <p:spPr bwMode="auto">
          <a:xfrm>
            <a:off x="709613" y="5553075"/>
            <a:ext cx="6634162"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zh-CN" sz="2400">
                <a:solidFill>
                  <a:srgbClr val="7030A0"/>
                </a:solidFill>
                <a:latin typeface="Times New Roman" panose="02020603050405020304" pitchFamily="18" charset="0"/>
              </a:rPr>
              <a:t>对称三相电流流入对称三相绕组。</a:t>
            </a:r>
          </a:p>
        </p:txBody>
      </p:sp>
      <p:grpSp>
        <p:nvGrpSpPr>
          <p:cNvPr id="19" name="Group 57">
            <a:extLst>
              <a:ext uri="{FF2B5EF4-FFF2-40B4-BE49-F238E27FC236}">
                <a16:creationId xmlns:a16="http://schemas.microsoft.com/office/drawing/2014/main" id="{19A532FA-D7A7-F8CB-A616-C07A47F9578F}"/>
              </a:ext>
            </a:extLst>
          </p:cNvPr>
          <p:cNvGrpSpPr>
            <a:grpSpLocks/>
          </p:cNvGrpSpPr>
          <p:nvPr/>
        </p:nvGrpSpPr>
        <p:grpSpPr bwMode="auto">
          <a:xfrm>
            <a:off x="3987800" y="1416050"/>
            <a:ext cx="4546600" cy="2668588"/>
            <a:chOff x="5" y="18"/>
            <a:chExt cx="2864" cy="1681"/>
          </a:xfrm>
        </p:grpSpPr>
        <p:sp>
          <p:nvSpPr>
            <p:cNvPr id="7" name="Line 58">
              <a:extLst>
                <a:ext uri="{FF2B5EF4-FFF2-40B4-BE49-F238E27FC236}">
                  <a16:creationId xmlns:a16="http://schemas.microsoft.com/office/drawing/2014/main" id="{869F00D0-82A7-CDF8-A618-1E7A943A9535}"/>
                </a:ext>
              </a:extLst>
            </p:cNvPr>
            <p:cNvSpPr>
              <a:spLocks noChangeShapeType="1"/>
            </p:cNvSpPr>
            <p:nvPr/>
          </p:nvSpPr>
          <p:spPr bwMode="auto">
            <a:xfrm>
              <a:off x="218" y="977"/>
              <a:ext cx="2368"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Line 59">
              <a:extLst>
                <a:ext uri="{FF2B5EF4-FFF2-40B4-BE49-F238E27FC236}">
                  <a16:creationId xmlns:a16="http://schemas.microsoft.com/office/drawing/2014/main" id="{E365759E-3E4F-4735-12EB-C12B9B0E06EB}"/>
                </a:ext>
              </a:extLst>
            </p:cNvPr>
            <p:cNvSpPr>
              <a:spLocks noChangeShapeType="1"/>
            </p:cNvSpPr>
            <p:nvPr/>
          </p:nvSpPr>
          <p:spPr bwMode="auto">
            <a:xfrm flipV="1">
              <a:off x="220" y="133"/>
              <a:ext cx="0" cy="1566"/>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Text Box 60">
              <a:extLst>
                <a:ext uri="{FF2B5EF4-FFF2-40B4-BE49-F238E27FC236}">
                  <a16:creationId xmlns:a16="http://schemas.microsoft.com/office/drawing/2014/main" id="{32794083-F2B7-7C7B-B99D-8EE2E148648D}"/>
                </a:ext>
              </a:extLst>
            </p:cNvPr>
            <p:cNvSpPr txBox="1">
              <a:spLocks noChangeArrowheads="1"/>
            </p:cNvSpPr>
            <p:nvPr/>
          </p:nvSpPr>
          <p:spPr bwMode="auto">
            <a:xfrm>
              <a:off x="2597" y="807"/>
              <a:ext cx="2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19499" name="Text Box 61">
              <a:extLst>
                <a:ext uri="{FF2B5EF4-FFF2-40B4-BE49-F238E27FC236}">
                  <a16:creationId xmlns:a16="http://schemas.microsoft.com/office/drawing/2014/main" id="{76B2D856-9AE4-DE34-4F15-2B0A12242B29}"/>
                </a:ext>
              </a:extLst>
            </p:cNvPr>
            <p:cNvSpPr txBox="1">
              <a:spLocks noChangeArrowheads="1"/>
            </p:cNvSpPr>
            <p:nvPr/>
          </p:nvSpPr>
          <p:spPr bwMode="auto">
            <a:xfrm>
              <a:off x="46" y="18"/>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19500" name="Text Box 62">
              <a:extLst>
                <a:ext uri="{FF2B5EF4-FFF2-40B4-BE49-F238E27FC236}">
                  <a16:creationId xmlns:a16="http://schemas.microsoft.com/office/drawing/2014/main" id="{34F3DE13-D0DB-F6D6-40DB-59216E961C57}"/>
                </a:ext>
              </a:extLst>
            </p:cNvPr>
            <p:cNvSpPr txBox="1">
              <a:spLocks noChangeArrowheads="1"/>
            </p:cNvSpPr>
            <p:nvPr/>
          </p:nvSpPr>
          <p:spPr bwMode="auto">
            <a:xfrm>
              <a:off x="5" y="874"/>
              <a:ext cx="22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latin typeface="Times New Roman" panose="02020603050405020304" pitchFamily="18" charset="0"/>
                  <a:ea typeface="黑体" panose="02010609060101010101" pitchFamily="49" charset="-122"/>
                </a:rPr>
                <a:t>O</a:t>
              </a:r>
            </a:p>
          </p:txBody>
        </p:sp>
      </p:grpSp>
      <p:sp>
        <p:nvSpPr>
          <p:cNvPr id="19492" name="Oval 63">
            <a:extLst>
              <a:ext uri="{FF2B5EF4-FFF2-40B4-BE49-F238E27FC236}">
                <a16:creationId xmlns:a16="http://schemas.microsoft.com/office/drawing/2014/main" id="{AB829942-977D-3969-0F8E-B5517FD08F8B}"/>
              </a:ext>
            </a:extLst>
          </p:cNvPr>
          <p:cNvSpPr>
            <a:spLocks noChangeArrowheads="1"/>
          </p:cNvSpPr>
          <p:nvPr/>
        </p:nvSpPr>
        <p:spPr bwMode="auto">
          <a:xfrm>
            <a:off x="863600" y="3633788"/>
            <a:ext cx="74613" cy="8096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9493" name="Oval 64">
            <a:extLst>
              <a:ext uri="{FF2B5EF4-FFF2-40B4-BE49-F238E27FC236}">
                <a16:creationId xmlns:a16="http://schemas.microsoft.com/office/drawing/2014/main" id="{05069BDF-307B-68B0-A7FD-D84EBC77B6C1}"/>
              </a:ext>
            </a:extLst>
          </p:cNvPr>
          <p:cNvSpPr>
            <a:spLocks noChangeArrowheads="1"/>
          </p:cNvSpPr>
          <p:nvPr/>
        </p:nvSpPr>
        <p:spPr bwMode="auto">
          <a:xfrm>
            <a:off x="869950" y="3054350"/>
            <a:ext cx="74613" cy="80963"/>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9494" name="Oval 65">
            <a:extLst>
              <a:ext uri="{FF2B5EF4-FFF2-40B4-BE49-F238E27FC236}">
                <a16:creationId xmlns:a16="http://schemas.microsoft.com/office/drawing/2014/main" id="{547893D6-1E71-F7BE-0F74-B94FBE11673B}"/>
              </a:ext>
            </a:extLst>
          </p:cNvPr>
          <p:cNvSpPr>
            <a:spLocks noChangeArrowheads="1"/>
          </p:cNvSpPr>
          <p:nvPr/>
        </p:nvSpPr>
        <p:spPr bwMode="auto">
          <a:xfrm>
            <a:off x="860425" y="2474913"/>
            <a:ext cx="74613" cy="8096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9495" name="Text Box 67">
            <a:extLst>
              <a:ext uri="{FF2B5EF4-FFF2-40B4-BE49-F238E27FC236}">
                <a16:creationId xmlns:a16="http://schemas.microsoft.com/office/drawing/2014/main" id="{795BC188-E85E-9BE8-89F9-20848FE05591}"/>
              </a:ext>
            </a:extLst>
          </p:cNvPr>
          <p:cNvSpPr txBox="1">
            <a:spLocks noChangeArrowheads="1"/>
          </p:cNvSpPr>
          <p:nvPr/>
        </p:nvSpPr>
        <p:spPr bwMode="auto">
          <a:xfrm>
            <a:off x="627063" y="1127125"/>
            <a:ext cx="34861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600">
                <a:solidFill>
                  <a:srgbClr val="7030A0"/>
                </a:solidFill>
                <a:latin typeface="Times New Roman" panose="02020603050405020304" pitchFamily="18" charset="0"/>
              </a:rPr>
              <a:t>4.2.1　</a:t>
            </a:r>
            <a:r>
              <a:rPr lang="zh-CN" altLang="en-US" sz="2600">
                <a:solidFill>
                  <a:srgbClr val="7030A0"/>
                </a:solidFill>
                <a:latin typeface="黑体" panose="02010609060101010101" pitchFamily="49" charset="-122"/>
                <a:ea typeface="黑体" panose="02010609060101010101" pitchFamily="49" charset="-122"/>
              </a:rPr>
              <a:t>旋转磁场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ox(out)">
                                      <p:cBhvr>
                                        <p:cTn id="7" dur="500"/>
                                        <p:tgtEl>
                                          <p:spTgt spid="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96"/>
                                        </p:tgtEl>
                                        <p:attrNameLst>
                                          <p:attrName>style.visibility</p:attrName>
                                        </p:attrNameLst>
                                      </p:cBhvr>
                                      <p:to>
                                        <p:strVal val="visible"/>
                                      </p:to>
                                    </p:set>
                                    <p:animEffect transition="in" filter="wipe(left)">
                                      <p:cBhvr>
                                        <p:cTn id="12" dur="500"/>
                                        <p:tgtEl>
                                          <p:spTgt spid="19496"/>
                                        </p:tgtEl>
                                      </p:cBhvr>
                                    </p:animEffect>
                                  </p:childTnLst>
                                </p:cTn>
                              </p:par>
                            </p:childTnLst>
                          </p:cTn>
                        </p:par>
                        <p:par>
                          <p:cTn id="13" fill="hold" nodeType="afterGroup">
                            <p:stCondLst>
                              <p:cond delay="500"/>
                            </p:stCondLst>
                            <p:childTnLst>
                              <p:par>
                                <p:cTn id="14" presetID="23" presetClass="entr" presetSubtype="272" fill="hold" grpId="0" nodeType="afterEffect">
                                  <p:stCondLst>
                                    <p:cond delay="0"/>
                                  </p:stCondLst>
                                  <p:childTnLst>
                                    <p:set>
                                      <p:cBhvr>
                                        <p:cTn id="15" dur="1" fill="hold">
                                          <p:stCondLst>
                                            <p:cond delay="0"/>
                                          </p:stCondLst>
                                        </p:cTn>
                                        <p:tgtEl>
                                          <p:spTgt spid="19513"/>
                                        </p:tgtEl>
                                        <p:attrNameLst>
                                          <p:attrName>style.visibility</p:attrName>
                                        </p:attrNameLst>
                                      </p:cBhvr>
                                      <p:to>
                                        <p:strVal val="visible"/>
                                      </p:to>
                                    </p:set>
                                    <p:anim calcmode="lin" valueType="num">
                                      <p:cBhvr>
                                        <p:cTn id="16" dur="500" fill="hold"/>
                                        <p:tgtEl>
                                          <p:spTgt spid="19513"/>
                                        </p:tgtEl>
                                        <p:attrNameLst>
                                          <p:attrName>ppt_w</p:attrName>
                                        </p:attrNameLst>
                                      </p:cBhvr>
                                      <p:tavLst>
                                        <p:tav tm="0">
                                          <p:val>
                                            <p:strVal val="2/3*#ppt_w"/>
                                          </p:val>
                                        </p:tav>
                                        <p:tav tm="100000">
                                          <p:val>
                                            <p:strVal val="#ppt_w"/>
                                          </p:val>
                                        </p:tav>
                                      </p:tavLst>
                                    </p:anim>
                                    <p:anim calcmode="lin" valueType="num">
                                      <p:cBhvr>
                                        <p:cTn id="17" dur="500" fill="hold"/>
                                        <p:tgtEl>
                                          <p:spTgt spid="19513"/>
                                        </p:tgtEl>
                                        <p:attrNameLst>
                                          <p:attrName>ppt_h</p:attrName>
                                        </p:attrNameLst>
                                      </p:cBhvr>
                                      <p:tavLst>
                                        <p:tav tm="0">
                                          <p:val>
                                            <p:strVal val="2/3*#ppt_h"/>
                                          </p:val>
                                        </p:tav>
                                        <p:tav tm="100000">
                                          <p:val>
                                            <p:strVal val="#ppt_h"/>
                                          </p:val>
                                        </p:tav>
                                      </p:tavLst>
                                    </p:anim>
                                  </p:childTnLst>
                                </p:cTn>
                              </p:par>
                            </p:childTnLst>
                          </p:cTn>
                        </p:par>
                        <p:par>
                          <p:cTn id="18" fill="hold" nodeType="afterGroup">
                            <p:stCondLst>
                              <p:cond delay="1000"/>
                            </p:stCondLst>
                            <p:childTnLst>
                              <p:par>
                                <p:cTn id="19" presetID="22" presetClass="entr" presetSubtype="8" fill="hold"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childTnLst>
                          </p:cTn>
                        </p:par>
                        <p:par>
                          <p:cTn id="22" fill="hold" nodeType="afterGroup">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9497"/>
                                        </p:tgtEl>
                                        <p:attrNameLst>
                                          <p:attrName>style.visibility</p:attrName>
                                        </p:attrNameLst>
                                      </p:cBhvr>
                                      <p:to>
                                        <p:strVal val="visible"/>
                                      </p:to>
                                    </p:set>
                                    <p:animEffect transition="in" filter="wipe(left)">
                                      <p:cBhvr>
                                        <p:cTn id="25" dur="500"/>
                                        <p:tgtEl>
                                          <p:spTgt spid="19497"/>
                                        </p:tgtEl>
                                      </p:cBhvr>
                                    </p:animEffect>
                                  </p:childTnLst>
                                </p:cTn>
                              </p:par>
                            </p:childTnLst>
                          </p:cTn>
                        </p:par>
                        <p:par>
                          <p:cTn id="26" fill="hold" nodeType="afterGroup">
                            <p:stCondLst>
                              <p:cond delay="2000"/>
                            </p:stCondLst>
                            <p:childTnLst>
                              <p:par>
                                <p:cTn id="27" presetID="23" presetClass="entr" presetSubtype="272" fill="hold" grpId="0" nodeType="afterEffect">
                                  <p:stCondLst>
                                    <p:cond delay="0"/>
                                  </p:stCondLst>
                                  <p:childTnLst>
                                    <p:set>
                                      <p:cBhvr>
                                        <p:cTn id="28" dur="1" fill="hold">
                                          <p:stCondLst>
                                            <p:cond delay="0"/>
                                          </p:stCondLst>
                                        </p:cTn>
                                        <p:tgtEl>
                                          <p:spTgt spid="19514"/>
                                        </p:tgtEl>
                                        <p:attrNameLst>
                                          <p:attrName>style.visibility</p:attrName>
                                        </p:attrNameLst>
                                      </p:cBhvr>
                                      <p:to>
                                        <p:strVal val="visible"/>
                                      </p:to>
                                    </p:set>
                                    <p:anim calcmode="lin" valueType="num">
                                      <p:cBhvr>
                                        <p:cTn id="29" dur="500" fill="hold"/>
                                        <p:tgtEl>
                                          <p:spTgt spid="19514"/>
                                        </p:tgtEl>
                                        <p:attrNameLst>
                                          <p:attrName>ppt_w</p:attrName>
                                        </p:attrNameLst>
                                      </p:cBhvr>
                                      <p:tavLst>
                                        <p:tav tm="0">
                                          <p:val>
                                            <p:strVal val="2/3*#ppt_w"/>
                                          </p:val>
                                        </p:tav>
                                        <p:tav tm="100000">
                                          <p:val>
                                            <p:strVal val="#ppt_w"/>
                                          </p:val>
                                        </p:tav>
                                      </p:tavLst>
                                    </p:anim>
                                    <p:anim calcmode="lin" valueType="num">
                                      <p:cBhvr>
                                        <p:cTn id="30" dur="500" fill="hold"/>
                                        <p:tgtEl>
                                          <p:spTgt spid="19514"/>
                                        </p:tgtEl>
                                        <p:attrNameLst>
                                          <p:attrName>ppt_h</p:attrName>
                                        </p:attrNameLst>
                                      </p:cBhvr>
                                      <p:tavLst>
                                        <p:tav tm="0">
                                          <p:val>
                                            <p:strVal val="2/3*#ppt_h"/>
                                          </p:val>
                                        </p:tav>
                                        <p:tav tm="100000">
                                          <p:val>
                                            <p:strVal val="#ppt_h"/>
                                          </p:val>
                                        </p:tav>
                                      </p:tavLst>
                                    </p:anim>
                                  </p:childTnLst>
                                </p:cTn>
                              </p:par>
                            </p:childTnLst>
                          </p:cTn>
                        </p:par>
                        <p:par>
                          <p:cTn id="31" fill="hold" nodeType="afterGroup">
                            <p:stCondLst>
                              <p:cond delay="2500"/>
                            </p:stCondLst>
                            <p:childTnLst>
                              <p:par>
                                <p:cTn id="32" presetID="22" presetClass="entr" presetSubtype="8"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childTnLst>
                          </p:cTn>
                        </p:par>
                        <p:par>
                          <p:cTn id="35" fill="hold" nodeType="afterGroup">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9498"/>
                                        </p:tgtEl>
                                        <p:attrNameLst>
                                          <p:attrName>style.visibility</p:attrName>
                                        </p:attrNameLst>
                                      </p:cBhvr>
                                      <p:to>
                                        <p:strVal val="visible"/>
                                      </p:to>
                                    </p:set>
                                    <p:animEffect transition="in" filter="wipe(left)">
                                      <p:cBhvr>
                                        <p:cTn id="38" dur="500"/>
                                        <p:tgtEl>
                                          <p:spTgt spid="19498"/>
                                        </p:tgtEl>
                                      </p:cBhvr>
                                    </p:animEffect>
                                  </p:childTnLst>
                                </p:cTn>
                              </p:par>
                            </p:childTnLst>
                          </p:cTn>
                        </p:par>
                        <p:par>
                          <p:cTn id="39" fill="hold" nodeType="afterGroup">
                            <p:stCondLst>
                              <p:cond delay="3500"/>
                            </p:stCondLst>
                            <p:childTnLst>
                              <p:par>
                                <p:cTn id="40" presetID="23" presetClass="entr" presetSubtype="272" fill="hold" grpId="0" nodeType="afterEffect">
                                  <p:stCondLst>
                                    <p:cond delay="0"/>
                                  </p:stCondLst>
                                  <p:childTnLst>
                                    <p:set>
                                      <p:cBhvr>
                                        <p:cTn id="41" dur="1" fill="hold">
                                          <p:stCondLst>
                                            <p:cond delay="0"/>
                                          </p:stCondLst>
                                        </p:cTn>
                                        <p:tgtEl>
                                          <p:spTgt spid="19515"/>
                                        </p:tgtEl>
                                        <p:attrNameLst>
                                          <p:attrName>style.visibility</p:attrName>
                                        </p:attrNameLst>
                                      </p:cBhvr>
                                      <p:to>
                                        <p:strVal val="visible"/>
                                      </p:to>
                                    </p:set>
                                    <p:anim calcmode="lin" valueType="num">
                                      <p:cBhvr>
                                        <p:cTn id="42" dur="500" fill="hold"/>
                                        <p:tgtEl>
                                          <p:spTgt spid="19515"/>
                                        </p:tgtEl>
                                        <p:attrNameLst>
                                          <p:attrName>ppt_w</p:attrName>
                                        </p:attrNameLst>
                                      </p:cBhvr>
                                      <p:tavLst>
                                        <p:tav tm="0">
                                          <p:val>
                                            <p:strVal val="2/3*#ppt_w"/>
                                          </p:val>
                                        </p:tav>
                                        <p:tav tm="100000">
                                          <p:val>
                                            <p:strVal val="#ppt_w"/>
                                          </p:val>
                                        </p:tav>
                                      </p:tavLst>
                                    </p:anim>
                                    <p:anim calcmode="lin" valueType="num">
                                      <p:cBhvr>
                                        <p:cTn id="43" dur="500" fill="hold"/>
                                        <p:tgtEl>
                                          <p:spTgt spid="19515"/>
                                        </p:tgtEl>
                                        <p:attrNameLst>
                                          <p:attrName>ppt_h</p:attrName>
                                        </p:attrNameLst>
                                      </p:cBhvr>
                                      <p:tavLst>
                                        <p:tav tm="0">
                                          <p:val>
                                            <p:strVal val="2/3*#ppt_h"/>
                                          </p:val>
                                        </p:tav>
                                        <p:tav tm="100000">
                                          <p:val>
                                            <p:strVal val="#ppt_h"/>
                                          </p:val>
                                        </p:tav>
                                      </p:tavLst>
                                    </p:anim>
                                  </p:childTnLst>
                                </p:cTn>
                              </p:par>
                            </p:childTnLst>
                          </p:cTn>
                        </p:par>
                        <p:par>
                          <p:cTn id="44" fill="hold" nodeType="afterGroup">
                            <p:stCondLst>
                              <p:cond delay="4000"/>
                            </p:stCondLst>
                            <p:childTnLst>
                              <p:par>
                                <p:cTn id="45" presetID="22" presetClass="entr" presetSubtype="8"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wipe(left)">
                                      <p:cBhvr>
                                        <p:cTn id="47" dur="500"/>
                                        <p:tgtEl>
                                          <p:spTgt spid="1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iterate type="wd">
                                    <p:tmPct val="100000"/>
                                  </p:iterate>
                                  <p:childTnLst>
                                    <p:set>
                                      <p:cBhvr>
                                        <p:cTn id="51" dur="1" fill="hold">
                                          <p:stCondLst>
                                            <p:cond delay="0"/>
                                          </p:stCondLst>
                                        </p:cTn>
                                        <p:tgtEl>
                                          <p:spTgt spid="19516"/>
                                        </p:tgtEl>
                                        <p:attrNameLst>
                                          <p:attrName>style.visibility</p:attrName>
                                        </p:attrNameLst>
                                      </p:cBhvr>
                                      <p:to>
                                        <p:strVal val="visible"/>
                                      </p:to>
                                    </p:set>
                                    <p:animEffect transition="in" filter="wipe(left)">
                                      <p:cBhvr>
                                        <p:cTn id="52" dur="300"/>
                                        <p:tgtEl>
                                          <p:spTgt spid="19516"/>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19485"/>
                                        </p:tgtEl>
                                        <p:attrNameLst>
                                          <p:attrName>style.visibility</p:attrName>
                                        </p:attrNameLst>
                                      </p:cBhvr>
                                      <p:to>
                                        <p:strVal val="visible"/>
                                      </p:to>
                                    </p:set>
                                    <p:animEffect transition="in" filter="wipe(left)">
                                      <p:cBhvr>
                                        <p:cTn id="57" dur="500"/>
                                        <p:tgtEl>
                                          <p:spTgt spid="19485"/>
                                        </p:tgtEl>
                                      </p:cBhvr>
                                    </p:animEffect>
                                  </p:childTnLst>
                                </p:cTn>
                              </p:par>
                            </p:childTnLst>
                          </p:cTn>
                        </p:par>
                        <p:par>
                          <p:cTn id="58" fill="hold" nodeType="afterGroup">
                            <p:stCondLst>
                              <p:cond delay="500"/>
                            </p:stCondLst>
                            <p:childTnLst>
                              <p:par>
                                <p:cTn id="59" presetID="22" presetClass="entr" presetSubtype="8" fill="hold" grpId="0" nodeType="afterEffect">
                                  <p:stCondLst>
                                    <p:cond delay="0"/>
                                  </p:stCondLst>
                                  <p:childTnLst>
                                    <p:set>
                                      <p:cBhvr>
                                        <p:cTn id="60" dur="1" fill="hold">
                                          <p:stCondLst>
                                            <p:cond delay="0"/>
                                          </p:stCondLst>
                                        </p:cTn>
                                        <p:tgtEl>
                                          <p:spTgt spid="19462"/>
                                        </p:tgtEl>
                                        <p:attrNameLst>
                                          <p:attrName>style.visibility</p:attrName>
                                        </p:attrNameLst>
                                      </p:cBhvr>
                                      <p:to>
                                        <p:strVal val="visible"/>
                                      </p:to>
                                    </p:set>
                                    <p:animEffect transition="in" filter="wipe(left)">
                                      <p:cBhvr>
                                        <p:cTn id="61" dur="500"/>
                                        <p:tgtEl>
                                          <p:spTgt spid="19462"/>
                                        </p:tgtEl>
                                      </p:cBhvr>
                                    </p:animEffect>
                                  </p:childTnLst>
                                </p:cTn>
                              </p:par>
                            </p:childTnLst>
                          </p:cTn>
                        </p:par>
                        <p:par>
                          <p:cTn id="62" fill="hold" nodeType="afterGroup">
                            <p:stCondLst>
                              <p:cond delay="1000"/>
                            </p:stCondLst>
                            <p:childTnLst>
                              <p:par>
                                <p:cTn id="63" presetID="22" presetClass="entr" presetSubtype="8" fill="hold" nodeType="afterEffect">
                                  <p:stCondLst>
                                    <p:cond delay="1000"/>
                                  </p:stCondLst>
                                  <p:childTnLst>
                                    <p:set>
                                      <p:cBhvr>
                                        <p:cTn id="64" dur="1" fill="hold">
                                          <p:stCondLst>
                                            <p:cond delay="0"/>
                                          </p:stCondLst>
                                        </p:cTn>
                                        <p:tgtEl>
                                          <p:spTgt spid="19487"/>
                                        </p:tgtEl>
                                        <p:attrNameLst>
                                          <p:attrName>style.visibility</p:attrName>
                                        </p:attrNameLst>
                                      </p:cBhvr>
                                      <p:to>
                                        <p:strVal val="visible"/>
                                      </p:to>
                                    </p:set>
                                    <p:animEffect transition="in" filter="wipe(left)">
                                      <p:cBhvr>
                                        <p:cTn id="65" dur="500"/>
                                        <p:tgtEl>
                                          <p:spTgt spid="19487"/>
                                        </p:tgtEl>
                                      </p:cBhvr>
                                    </p:animEffect>
                                  </p:childTnLst>
                                </p:cTn>
                              </p:par>
                            </p:childTnLst>
                          </p:cTn>
                        </p:par>
                        <p:par>
                          <p:cTn id="66" fill="hold" nodeType="afterGroup">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9486"/>
                                        </p:tgtEl>
                                        <p:attrNameLst>
                                          <p:attrName>style.visibility</p:attrName>
                                        </p:attrNameLst>
                                      </p:cBhvr>
                                      <p:to>
                                        <p:strVal val="visible"/>
                                      </p:to>
                                    </p:set>
                                    <p:animEffect transition="in" filter="wipe(left)">
                                      <p:cBhvr>
                                        <p:cTn id="69" dur="500"/>
                                        <p:tgtEl>
                                          <p:spTgt spid="19486"/>
                                        </p:tgtEl>
                                      </p:cBhvr>
                                    </p:animEffect>
                                  </p:childTnLst>
                                </p:cTn>
                              </p:par>
                            </p:childTnLst>
                          </p:cTn>
                        </p:par>
                        <p:par>
                          <p:cTn id="70" fill="hold" nodeType="afterGroup">
                            <p:stCondLst>
                              <p:cond delay="3000"/>
                            </p:stCondLst>
                            <p:childTnLst>
                              <p:par>
                                <p:cTn id="71" presetID="22" presetClass="entr" presetSubtype="8" fill="hold" nodeType="afterEffect">
                                  <p:stCondLst>
                                    <p:cond delay="1000"/>
                                  </p:stCondLst>
                                  <p:childTnLst>
                                    <p:set>
                                      <p:cBhvr>
                                        <p:cTn id="72" dur="1" fill="hold">
                                          <p:stCondLst>
                                            <p:cond delay="0"/>
                                          </p:stCondLst>
                                        </p:cTn>
                                        <p:tgtEl>
                                          <p:spTgt spid="19488"/>
                                        </p:tgtEl>
                                        <p:attrNameLst>
                                          <p:attrName>style.visibility</p:attrName>
                                        </p:attrNameLst>
                                      </p:cBhvr>
                                      <p:to>
                                        <p:strVal val="visible"/>
                                      </p:to>
                                    </p:set>
                                    <p:animEffect transition="in" filter="wipe(left)">
                                      <p:cBhvr>
                                        <p:cTn id="73" dur="500"/>
                                        <p:tgtEl>
                                          <p:spTgt spid="19488"/>
                                        </p:tgtEl>
                                      </p:cBhvr>
                                    </p:animEffect>
                                  </p:childTnLst>
                                </p:cTn>
                              </p:par>
                            </p:childTnLst>
                          </p:cTn>
                        </p:par>
                        <p:par>
                          <p:cTn id="74" fill="hold" nodeType="afterGroup">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19489"/>
                                        </p:tgtEl>
                                        <p:attrNameLst>
                                          <p:attrName>style.visibility</p:attrName>
                                        </p:attrNameLst>
                                      </p:cBhvr>
                                      <p:to>
                                        <p:strVal val="visible"/>
                                      </p:to>
                                    </p:set>
                                    <p:animEffect transition="in" filter="wipe(left)">
                                      <p:cBhvr>
                                        <p:cTn id="77" dur="500"/>
                                        <p:tgtEl>
                                          <p:spTgt spid="19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autoUpdateAnimBg="0"/>
      <p:bldP spid="19486" grpId="0" autoUpdateAnimBg="0"/>
      <p:bldP spid="19489" grpId="0" autoUpdateAnimBg="0"/>
      <p:bldP spid="19496" grpId="0" autoUpdateAnimBg="0"/>
      <p:bldP spid="19497" grpId="0" autoUpdateAnimBg="0"/>
      <p:bldP spid="19498" grpId="0" autoUpdateAnimBg="0"/>
      <p:bldP spid="19513" grpId="0" autoUpdateAnimBg="0"/>
      <p:bldP spid="19514" grpId="0" autoUpdateAnimBg="0"/>
      <p:bldP spid="19515" grpId="0" autoUpdateAnimBg="0"/>
      <p:bldP spid="19516"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67">
            <a:extLst>
              <a:ext uri="{FF2B5EF4-FFF2-40B4-BE49-F238E27FC236}">
                <a16:creationId xmlns:a16="http://schemas.microsoft.com/office/drawing/2014/main" id="{C16A0210-52E7-16AC-CF0A-2C374A9BBA87}"/>
              </a:ext>
            </a:extLst>
          </p:cNvPr>
          <p:cNvSpPr txBox="1">
            <a:spLocks noChangeArrowheads="1"/>
          </p:cNvSpPr>
          <p:nvPr/>
        </p:nvSpPr>
        <p:spPr bwMode="auto">
          <a:xfrm>
            <a:off x="490538" y="379413"/>
            <a:ext cx="37814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600">
                <a:solidFill>
                  <a:srgbClr val="7030A0"/>
                </a:solidFill>
                <a:latin typeface="Times New Roman" panose="02020603050405020304" pitchFamily="18" charset="0"/>
              </a:rPr>
              <a:t>4.2.1　</a:t>
            </a:r>
            <a:r>
              <a:rPr lang="zh-CN" altLang="en-US" sz="2600">
                <a:solidFill>
                  <a:srgbClr val="7030A0"/>
                </a:solidFill>
                <a:latin typeface="Times New Roman" panose="02020603050405020304" pitchFamily="18" charset="0"/>
                <a:ea typeface="黑体" panose="02010609060101010101" pitchFamily="49" charset="-122"/>
              </a:rPr>
              <a:t>旋转磁场</a:t>
            </a:r>
          </a:p>
        </p:txBody>
      </p:sp>
      <p:sp>
        <p:nvSpPr>
          <p:cNvPr id="20483" name="Text Box 68">
            <a:extLst>
              <a:ext uri="{FF2B5EF4-FFF2-40B4-BE49-F238E27FC236}">
                <a16:creationId xmlns:a16="http://schemas.microsoft.com/office/drawing/2014/main" id="{C34E453F-6E0D-D662-BD5A-B1FE49352D10}"/>
              </a:ext>
            </a:extLst>
          </p:cNvPr>
          <p:cNvSpPr txBox="1">
            <a:spLocks noChangeArrowheads="1"/>
          </p:cNvSpPr>
          <p:nvPr/>
        </p:nvSpPr>
        <p:spPr bwMode="auto">
          <a:xfrm>
            <a:off x="1055688" y="1150938"/>
            <a:ext cx="3670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旋转磁场的产生</a:t>
            </a:r>
          </a:p>
        </p:txBody>
      </p:sp>
      <p:grpSp>
        <p:nvGrpSpPr>
          <p:cNvPr id="20484" name="Group 75">
            <a:extLst>
              <a:ext uri="{FF2B5EF4-FFF2-40B4-BE49-F238E27FC236}">
                <a16:creationId xmlns:a16="http://schemas.microsoft.com/office/drawing/2014/main" id="{F452296C-D562-E4E5-865A-BE1BFA06CB64}"/>
              </a:ext>
            </a:extLst>
          </p:cNvPr>
          <p:cNvGrpSpPr>
            <a:grpSpLocks/>
          </p:cNvGrpSpPr>
          <p:nvPr/>
        </p:nvGrpSpPr>
        <p:grpSpPr bwMode="auto">
          <a:xfrm>
            <a:off x="300038" y="1763713"/>
            <a:ext cx="4833937" cy="2803525"/>
            <a:chOff x="0" y="18"/>
            <a:chExt cx="3045" cy="1766"/>
          </a:xfrm>
        </p:grpSpPr>
        <p:sp>
          <p:nvSpPr>
            <p:cNvPr id="2" name="未知">
              <a:extLst>
                <a:ext uri="{FF2B5EF4-FFF2-40B4-BE49-F238E27FC236}">
                  <a16:creationId xmlns:a16="http://schemas.microsoft.com/office/drawing/2014/main" id="{D06A3DDA-F709-C419-3D96-CE28862EC67D}"/>
                </a:ext>
              </a:extLst>
            </p:cNvPr>
            <p:cNvSpPr>
              <a:spLocks/>
            </p:cNvSpPr>
            <p:nvPr/>
          </p:nvSpPr>
          <p:spPr bwMode="auto">
            <a:xfrm>
              <a:off x="384" y="601"/>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 name="未知">
              <a:extLst>
                <a:ext uri="{FF2B5EF4-FFF2-40B4-BE49-F238E27FC236}">
                  <a16:creationId xmlns:a16="http://schemas.microsoft.com/office/drawing/2014/main" id="{18641D04-E5DF-0181-DCC5-BA01AF04CE30}"/>
                </a:ext>
              </a:extLst>
            </p:cNvPr>
            <p:cNvSpPr>
              <a:spLocks/>
            </p:cNvSpPr>
            <p:nvPr/>
          </p:nvSpPr>
          <p:spPr bwMode="auto">
            <a:xfrm flipH="1" flipV="1">
              <a:off x="936" y="1060"/>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 name="未知">
              <a:extLst>
                <a:ext uri="{FF2B5EF4-FFF2-40B4-BE49-F238E27FC236}">
                  <a16:creationId xmlns:a16="http://schemas.microsoft.com/office/drawing/2014/main" id="{AE8FBBAE-28B8-372B-999A-1265F6BCCF5B}"/>
                </a:ext>
              </a:extLst>
            </p:cNvPr>
            <p:cNvSpPr>
              <a:spLocks/>
            </p:cNvSpPr>
            <p:nvPr/>
          </p:nvSpPr>
          <p:spPr bwMode="auto">
            <a:xfrm>
              <a:off x="1495" y="609"/>
              <a:ext cx="556" cy="451"/>
            </a:xfrm>
            <a:custGeom>
              <a:avLst/>
              <a:gdLst>
                <a:gd name="T0" fmla="*/ 0 w 556"/>
                <a:gd name="T1" fmla="*/ 508 h 445"/>
                <a:gd name="T2" fmla="*/ 289 w 556"/>
                <a:gd name="T3" fmla="*/ 0 h 445"/>
                <a:gd name="T4" fmla="*/ 556 w 556"/>
                <a:gd name="T5" fmla="*/ 508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2" name="未知">
              <a:extLst>
                <a:ext uri="{FF2B5EF4-FFF2-40B4-BE49-F238E27FC236}">
                  <a16:creationId xmlns:a16="http://schemas.microsoft.com/office/drawing/2014/main" id="{A4EB7EA7-14FE-0CB1-A64A-D08972E3BEE0}"/>
                </a:ext>
              </a:extLst>
            </p:cNvPr>
            <p:cNvSpPr>
              <a:spLocks/>
            </p:cNvSpPr>
            <p:nvPr/>
          </p:nvSpPr>
          <p:spPr bwMode="auto">
            <a:xfrm>
              <a:off x="1119" y="601"/>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3" name="未知">
              <a:extLst>
                <a:ext uri="{FF2B5EF4-FFF2-40B4-BE49-F238E27FC236}">
                  <a16:creationId xmlns:a16="http://schemas.microsoft.com/office/drawing/2014/main" id="{BF1D624C-19F4-BCCA-0E7B-E22F9DE9F80B}"/>
                </a:ext>
              </a:extLst>
            </p:cNvPr>
            <p:cNvSpPr>
              <a:spLocks/>
            </p:cNvSpPr>
            <p:nvPr/>
          </p:nvSpPr>
          <p:spPr bwMode="auto">
            <a:xfrm flipV="1">
              <a:off x="1675" y="1059"/>
              <a:ext cx="556" cy="445"/>
            </a:xfrm>
            <a:custGeom>
              <a:avLst/>
              <a:gdLst>
                <a:gd name="T0" fmla="*/ 0 w 556"/>
                <a:gd name="T1" fmla="*/ 445 h 445"/>
                <a:gd name="T2" fmla="*/ 289 w 556"/>
                <a:gd name="T3" fmla="*/ 0 h 445"/>
                <a:gd name="T4" fmla="*/ 556 w 556"/>
                <a:gd name="T5" fmla="*/ 445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4" name="未知">
              <a:extLst>
                <a:ext uri="{FF2B5EF4-FFF2-40B4-BE49-F238E27FC236}">
                  <a16:creationId xmlns:a16="http://schemas.microsoft.com/office/drawing/2014/main" id="{18DA6493-538D-F5AD-CD2D-8BC1E030857C}"/>
                </a:ext>
              </a:extLst>
            </p:cNvPr>
            <p:cNvSpPr>
              <a:spLocks/>
            </p:cNvSpPr>
            <p:nvPr/>
          </p:nvSpPr>
          <p:spPr bwMode="auto">
            <a:xfrm flipV="1">
              <a:off x="571" y="1059"/>
              <a:ext cx="556" cy="457"/>
            </a:xfrm>
            <a:custGeom>
              <a:avLst/>
              <a:gdLst>
                <a:gd name="T0" fmla="*/ 0 w 556"/>
                <a:gd name="T1" fmla="*/ 580 h 445"/>
                <a:gd name="T2" fmla="*/ 289 w 556"/>
                <a:gd name="T3" fmla="*/ 0 h 445"/>
                <a:gd name="T4" fmla="*/ 556 w 556"/>
                <a:gd name="T5" fmla="*/ 580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5" name="未知">
              <a:extLst>
                <a:ext uri="{FF2B5EF4-FFF2-40B4-BE49-F238E27FC236}">
                  <a16:creationId xmlns:a16="http://schemas.microsoft.com/office/drawing/2014/main" id="{80A470D4-08CF-91EA-A0EB-DCD7F5FDC88D}"/>
                </a:ext>
              </a:extLst>
            </p:cNvPr>
            <p:cNvSpPr>
              <a:spLocks/>
            </p:cNvSpPr>
            <p:nvPr/>
          </p:nvSpPr>
          <p:spPr bwMode="auto">
            <a:xfrm>
              <a:off x="381" y="644"/>
              <a:ext cx="190" cy="425"/>
            </a:xfrm>
            <a:custGeom>
              <a:avLst/>
              <a:gdLst>
                <a:gd name="T0" fmla="*/ 12 w 208"/>
                <a:gd name="T1" fmla="*/ 16 h 491"/>
                <a:gd name="T2" fmla="*/ 5 w 208"/>
                <a:gd name="T3" fmla="*/ 9 h 491"/>
                <a:gd name="T4" fmla="*/ 48 w 208"/>
                <a:gd name="T5" fmla="*/ 66 h 491"/>
                <a:gd name="T6" fmla="*/ 84 w 208"/>
                <a:gd name="T7" fmla="*/ 116 h 491"/>
                <a:gd name="T8" fmla="*/ 0 60000 65536"/>
                <a:gd name="T9" fmla="*/ 0 60000 65536"/>
                <a:gd name="T10" fmla="*/ 0 60000 65536"/>
                <a:gd name="T11" fmla="*/ 0 60000 65536"/>
                <a:gd name="T12" fmla="*/ 0 w 208"/>
                <a:gd name="T13" fmla="*/ 0 h 491"/>
                <a:gd name="T14" fmla="*/ 208 w 208"/>
                <a:gd name="T15" fmla="*/ 491 h 491"/>
              </a:gdLst>
              <a:ahLst/>
              <a:cxnLst>
                <a:cxn ang="T8">
                  <a:pos x="T0" y="T1"/>
                </a:cxn>
                <a:cxn ang="T9">
                  <a:pos x="T2" y="T3"/>
                </a:cxn>
                <a:cxn ang="T10">
                  <a:pos x="T4" y="T5"/>
                </a:cxn>
                <a:cxn ang="T11">
                  <a:pos x="T6" y="T7"/>
                </a:cxn>
              </a:cxnLst>
              <a:rect l="T12" t="T13" r="T14" b="T15"/>
              <a:pathLst>
                <a:path w="208" h="491">
                  <a:moveTo>
                    <a:pt x="27" y="69"/>
                  </a:moveTo>
                  <a:cubicBezTo>
                    <a:pt x="25" y="63"/>
                    <a:pt x="0" y="0"/>
                    <a:pt x="15" y="35"/>
                  </a:cubicBezTo>
                  <a:cubicBezTo>
                    <a:pt x="30" y="70"/>
                    <a:pt x="84" y="204"/>
                    <a:pt x="116" y="280"/>
                  </a:cubicBezTo>
                  <a:cubicBezTo>
                    <a:pt x="148" y="356"/>
                    <a:pt x="189" y="447"/>
                    <a:pt x="208" y="491"/>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6" name="未知">
              <a:extLst>
                <a:ext uri="{FF2B5EF4-FFF2-40B4-BE49-F238E27FC236}">
                  <a16:creationId xmlns:a16="http://schemas.microsoft.com/office/drawing/2014/main" id="{96A99482-C83D-53F8-2B4D-C2EC53A9A7AC}"/>
                </a:ext>
              </a:extLst>
            </p:cNvPr>
            <p:cNvSpPr>
              <a:spLocks/>
            </p:cNvSpPr>
            <p:nvPr/>
          </p:nvSpPr>
          <p:spPr bwMode="auto">
            <a:xfrm flipV="1">
              <a:off x="1311" y="1059"/>
              <a:ext cx="556" cy="457"/>
            </a:xfrm>
            <a:custGeom>
              <a:avLst/>
              <a:gdLst>
                <a:gd name="T0" fmla="*/ 0 w 556"/>
                <a:gd name="T1" fmla="*/ 580 h 445"/>
                <a:gd name="T2" fmla="*/ 289 w 556"/>
                <a:gd name="T3" fmla="*/ 0 h 445"/>
                <a:gd name="T4" fmla="*/ 556 w 556"/>
                <a:gd name="T5" fmla="*/ 580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7" name="未知">
              <a:extLst>
                <a:ext uri="{FF2B5EF4-FFF2-40B4-BE49-F238E27FC236}">
                  <a16:creationId xmlns:a16="http://schemas.microsoft.com/office/drawing/2014/main" id="{E0B2ADD0-F3B6-CDF3-7DD2-593BAE6C0CC3}"/>
                </a:ext>
              </a:extLst>
            </p:cNvPr>
            <p:cNvSpPr>
              <a:spLocks/>
            </p:cNvSpPr>
            <p:nvPr/>
          </p:nvSpPr>
          <p:spPr bwMode="auto">
            <a:xfrm>
              <a:off x="754" y="597"/>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 name="未知">
              <a:extLst>
                <a:ext uri="{FF2B5EF4-FFF2-40B4-BE49-F238E27FC236}">
                  <a16:creationId xmlns:a16="http://schemas.microsoft.com/office/drawing/2014/main" id="{85B2FA6F-9805-1CB2-29B0-E829E9BD1685}"/>
                </a:ext>
              </a:extLst>
            </p:cNvPr>
            <p:cNvSpPr>
              <a:spLocks/>
            </p:cNvSpPr>
            <p:nvPr/>
          </p:nvSpPr>
          <p:spPr bwMode="auto">
            <a:xfrm>
              <a:off x="1863" y="619"/>
              <a:ext cx="556" cy="445"/>
            </a:xfrm>
            <a:custGeom>
              <a:avLst/>
              <a:gdLst>
                <a:gd name="T0" fmla="*/ 0 w 556"/>
                <a:gd name="T1" fmla="*/ 445 h 445"/>
                <a:gd name="T2" fmla="*/ 289 w 556"/>
                <a:gd name="T3" fmla="*/ 0 h 445"/>
                <a:gd name="T4" fmla="*/ 556 w 556"/>
                <a:gd name="T5" fmla="*/ 445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39" name="未知">
              <a:extLst>
                <a:ext uri="{FF2B5EF4-FFF2-40B4-BE49-F238E27FC236}">
                  <a16:creationId xmlns:a16="http://schemas.microsoft.com/office/drawing/2014/main" id="{907B7F09-5618-D711-F109-05430023C9A9}"/>
                </a:ext>
              </a:extLst>
            </p:cNvPr>
            <p:cNvSpPr>
              <a:spLocks/>
            </p:cNvSpPr>
            <p:nvPr/>
          </p:nvSpPr>
          <p:spPr bwMode="auto">
            <a:xfrm>
              <a:off x="373" y="1060"/>
              <a:ext cx="378" cy="491"/>
            </a:xfrm>
            <a:custGeom>
              <a:avLst/>
              <a:gdLst>
                <a:gd name="T0" fmla="*/ 0 w 402"/>
                <a:gd name="T1" fmla="*/ 326 h 491"/>
                <a:gd name="T2" fmla="*/ 85 w 402"/>
                <a:gd name="T3" fmla="*/ 437 h 491"/>
                <a:gd name="T4" fmla="*/ 215 w 402"/>
                <a:gd name="T5" fmla="*/ 0 h 491"/>
                <a:gd name="T6" fmla="*/ 0 60000 65536"/>
                <a:gd name="T7" fmla="*/ 0 60000 65536"/>
                <a:gd name="T8" fmla="*/ 0 60000 65536"/>
                <a:gd name="T9" fmla="*/ 0 w 402"/>
                <a:gd name="T10" fmla="*/ 0 h 491"/>
                <a:gd name="T11" fmla="*/ 402 w 402"/>
                <a:gd name="T12" fmla="*/ 491 h 491"/>
              </a:gdLst>
              <a:ahLst/>
              <a:cxnLst>
                <a:cxn ang="T6">
                  <a:pos x="T0" y="T1"/>
                </a:cxn>
                <a:cxn ang="T7">
                  <a:pos x="T2" y="T3"/>
                </a:cxn>
                <a:cxn ang="T8">
                  <a:pos x="T4" y="T5"/>
                </a:cxn>
              </a:cxnLst>
              <a:rect l="T9" t="T10" r="T11" b="T12"/>
              <a:pathLst>
                <a:path w="402" h="491">
                  <a:moveTo>
                    <a:pt x="0" y="326"/>
                  </a:moveTo>
                  <a:cubicBezTo>
                    <a:pt x="26" y="344"/>
                    <a:pt x="89" y="491"/>
                    <a:pt x="156" y="437"/>
                  </a:cubicBezTo>
                  <a:cubicBezTo>
                    <a:pt x="223" y="383"/>
                    <a:pt x="351" y="91"/>
                    <a:pt x="402" y="0"/>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40" name="Line 15">
              <a:extLst>
                <a:ext uri="{FF2B5EF4-FFF2-40B4-BE49-F238E27FC236}">
                  <a16:creationId xmlns:a16="http://schemas.microsoft.com/office/drawing/2014/main" id="{D5AEB16D-6A65-E06B-D776-046C01EDAAFB}"/>
                </a:ext>
              </a:extLst>
            </p:cNvPr>
            <p:cNvSpPr>
              <a:spLocks noChangeShapeType="1"/>
            </p:cNvSpPr>
            <p:nvPr/>
          </p:nvSpPr>
          <p:spPr bwMode="auto">
            <a:xfrm>
              <a:off x="361" y="1062"/>
              <a:ext cx="2361"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541" name="Line 16">
              <a:extLst>
                <a:ext uri="{FF2B5EF4-FFF2-40B4-BE49-F238E27FC236}">
                  <a16:creationId xmlns:a16="http://schemas.microsoft.com/office/drawing/2014/main" id="{A147FFC8-9B8B-D1AC-6F7D-84E148112FF3}"/>
                </a:ext>
              </a:extLst>
            </p:cNvPr>
            <p:cNvSpPr>
              <a:spLocks noChangeShapeType="1"/>
            </p:cNvSpPr>
            <p:nvPr/>
          </p:nvSpPr>
          <p:spPr bwMode="auto">
            <a:xfrm flipV="1">
              <a:off x="373" y="62"/>
              <a:ext cx="0" cy="1722"/>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542" name="Text Box 17">
              <a:extLst>
                <a:ext uri="{FF2B5EF4-FFF2-40B4-BE49-F238E27FC236}">
                  <a16:creationId xmlns:a16="http://schemas.microsoft.com/office/drawing/2014/main" id="{0DACA04E-99D6-9447-0CC6-DE12BA6D61CA}"/>
                </a:ext>
              </a:extLst>
            </p:cNvPr>
            <p:cNvSpPr txBox="1">
              <a:spLocks noChangeArrowheads="1"/>
            </p:cNvSpPr>
            <p:nvPr/>
          </p:nvSpPr>
          <p:spPr bwMode="auto">
            <a:xfrm>
              <a:off x="2773" y="904"/>
              <a:ext cx="2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endParaRPr lang="en-US" altLang="zh-CN" sz="2000">
                <a:latin typeface="Times New Roman" panose="02020603050405020304" pitchFamily="18" charset="0"/>
                <a:ea typeface="黑体" panose="02010609060101010101" pitchFamily="49" charset="-122"/>
              </a:endParaRPr>
            </a:p>
          </p:txBody>
        </p:sp>
        <p:sp>
          <p:nvSpPr>
            <p:cNvPr id="20543" name="Text Box 19">
              <a:extLst>
                <a:ext uri="{FF2B5EF4-FFF2-40B4-BE49-F238E27FC236}">
                  <a16:creationId xmlns:a16="http://schemas.microsoft.com/office/drawing/2014/main" id="{2772BAF8-E402-EDB4-E822-17EDCADFEDBD}"/>
                </a:ext>
              </a:extLst>
            </p:cNvPr>
            <p:cNvSpPr txBox="1">
              <a:spLocks noChangeArrowheads="1"/>
            </p:cNvSpPr>
            <p:nvPr/>
          </p:nvSpPr>
          <p:spPr bwMode="auto">
            <a:xfrm>
              <a:off x="402" y="18"/>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6" name="Text Box 72">
              <a:extLst>
                <a:ext uri="{FF2B5EF4-FFF2-40B4-BE49-F238E27FC236}">
                  <a16:creationId xmlns:a16="http://schemas.microsoft.com/office/drawing/2014/main" id="{A9DD3FE1-D6AC-B24B-08AA-2BF6E4B6E472}"/>
                </a:ext>
              </a:extLst>
            </p:cNvPr>
            <p:cNvSpPr txBox="1">
              <a:spLocks noChangeArrowheads="1"/>
            </p:cNvSpPr>
            <p:nvPr/>
          </p:nvSpPr>
          <p:spPr bwMode="auto">
            <a:xfrm>
              <a:off x="0" y="898"/>
              <a:ext cx="34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O</a:t>
              </a:r>
            </a:p>
          </p:txBody>
        </p:sp>
      </p:grpSp>
      <p:sp>
        <p:nvSpPr>
          <p:cNvPr id="20504" name="Rectangle 13">
            <a:extLst>
              <a:ext uri="{FF2B5EF4-FFF2-40B4-BE49-F238E27FC236}">
                <a16:creationId xmlns:a16="http://schemas.microsoft.com/office/drawing/2014/main" id="{578F77C0-BDE5-198E-D199-A783923A470D}"/>
              </a:ext>
            </a:extLst>
          </p:cNvPr>
          <p:cNvSpPr>
            <a:spLocks noChangeArrowheads="1"/>
          </p:cNvSpPr>
          <p:nvPr/>
        </p:nvSpPr>
        <p:spPr bwMode="auto">
          <a:xfrm>
            <a:off x="1243013" y="2155825"/>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ea typeface="黑体" panose="02010609060101010101" pitchFamily="49" charset="-122"/>
              </a:rPr>
              <a:t>1</a:t>
            </a:r>
            <a:endParaRPr lang="en-US" altLang="zh-CN" sz="2000" i="1" baseline="-25000">
              <a:solidFill>
                <a:srgbClr val="FF3300"/>
              </a:solidFill>
              <a:latin typeface="Times New Roman" panose="02020603050405020304" pitchFamily="18" charset="0"/>
              <a:ea typeface="黑体" panose="02010609060101010101" pitchFamily="49" charset="-122"/>
            </a:endParaRPr>
          </a:p>
        </p:txBody>
      </p:sp>
      <p:sp>
        <p:nvSpPr>
          <p:cNvPr id="20505" name="Rectangle 14">
            <a:extLst>
              <a:ext uri="{FF2B5EF4-FFF2-40B4-BE49-F238E27FC236}">
                <a16:creationId xmlns:a16="http://schemas.microsoft.com/office/drawing/2014/main" id="{2232A7CA-113D-9B4F-AE13-A316237828FC}"/>
              </a:ext>
            </a:extLst>
          </p:cNvPr>
          <p:cNvSpPr>
            <a:spLocks noChangeArrowheads="1"/>
          </p:cNvSpPr>
          <p:nvPr/>
        </p:nvSpPr>
        <p:spPr bwMode="auto">
          <a:xfrm>
            <a:off x="630238" y="4662488"/>
            <a:ext cx="1420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r>
              <a:rPr lang="en-US" altLang="zh-CN" sz="2000">
                <a:latin typeface="Times New Roman" panose="02020603050405020304" pitchFamily="18" charset="0"/>
                <a:ea typeface="黑体" panose="02010609060101010101" pitchFamily="49" charset="-122"/>
              </a:rPr>
              <a:t> = 0</a:t>
            </a:r>
          </a:p>
        </p:txBody>
      </p:sp>
      <p:sp>
        <p:nvSpPr>
          <p:cNvPr id="20506" name="Line 18">
            <a:extLst>
              <a:ext uri="{FF2B5EF4-FFF2-40B4-BE49-F238E27FC236}">
                <a16:creationId xmlns:a16="http://schemas.microsoft.com/office/drawing/2014/main" id="{3B4A5F2D-C8AC-3BBF-9685-3F258F368B2B}"/>
              </a:ext>
            </a:extLst>
          </p:cNvPr>
          <p:cNvSpPr>
            <a:spLocks noChangeShapeType="1"/>
          </p:cNvSpPr>
          <p:nvPr/>
        </p:nvSpPr>
        <p:spPr bwMode="auto">
          <a:xfrm>
            <a:off x="903288" y="2346325"/>
            <a:ext cx="0" cy="2133600"/>
          </a:xfrm>
          <a:prstGeom prst="line">
            <a:avLst/>
          </a:prstGeom>
          <a:noFill/>
          <a:ln w="38100">
            <a:solidFill>
              <a:srgbClr val="CC0000"/>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2" name="Group 20">
            <a:extLst>
              <a:ext uri="{FF2B5EF4-FFF2-40B4-BE49-F238E27FC236}">
                <a16:creationId xmlns:a16="http://schemas.microsoft.com/office/drawing/2014/main" id="{D0074CC2-64DD-D23F-1E8C-8D4AD8FD25CF}"/>
              </a:ext>
            </a:extLst>
          </p:cNvPr>
          <p:cNvGrpSpPr>
            <a:grpSpLocks/>
          </p:cNvGrpSpPr>
          <p:nvPr/>
        </p:nvGrpSpPr>
        <p:grpSpPr bwMode="auto">
          <a:xfrm>
            <a:off x="5716588" y="2981325"/>
            <a:ext cx="2574925" cy="2557463"/>
            <a:chOff x="0" y="0"/>
            <a:chExt cx="1622" cy="1611"/>
          </a:xfrm>
        </p:grpSpPr>
        <p:sp>
          <p:nvSpPr>
            <p:cNvPr id="7" name="Oval 21">
              <a:extLst>
                <a:ext uri="{FF2B5EF4-FFF2-40B4-BE49-F238E27FC236}">
                  <a16:creationId xmlns:a16="http://schemas.microsoft.com/office/drawing/2014/main" id="{E86F2D2D-04EE-BA1D-E5BA-52B468EB0BE6}"/>
                </a:ext>
              </a:extLst>
            </p:cNvPr>
            <p:cNvSpPr>
              <a:spLocks noChangeArrowheads="1"/>
            </p:cNvSpPr>
            <p:nvPr/>
          </p:nvSpPr>
          <p:spPr bwMode="auto">
            <a:xfrm>
              <a:off x="0" y="0"/>
              <a:ext cx="1622" cy="1611"/>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8" name="Oval 22">
              <a:extLst>
                <a:ext uri="{FF2B5EF4-FFF2-40B4-BE49-F238E27FC236}">
                  <a16:creationId xmlns:a16="http://schemas.microsoft.com/office/drawing/2014/main" id="{41076970-5EAC-94C4-37CE-2D0B1E4B60E4}"/>
                </a:ext>
              </a:extLst>
            </p:cNvPr>
            <p:cNvSpPr>
              <a:spLocks noChangeArrowheads="1"/>
            </p:cNvSpPr>
            <p:nvPr/>
          </p:nvSpPr>
          <p:spPr bwMode="auto">
            <a:xfrm>
              <a:off x="479" y="455"/>
              <a:ext cx="677" cy="667"/>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 name="Oval 23">
              <a:extLst>
                <a:ext uri="{FF2B5EF4-FFF2-40B4-BE49-F238E27FC236}">
                  <a16:creationId xmlns:a16="http://schemas.microsoft.com/office/drawing/2014/main" id="{C172598A-5F85-748F-F935-1EDBB826CC85}"/>
                </a:ext>
              </a:extLst>
            </p:cNvPr>
            <p:cNvSpPr>
              <a:spLocks noChangeArrowheads="1"/>
            </p:cNvSpPr>
            <p:nvPr/>
          </p:nvSpPr>
          <p:spPr bwMode="auto">
            <a:xfrm>
              <a:off x="543" y="522"/>
              <a:ext cx="545" cy="545"/>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nvGrpSpPr>
          <p:cNvPr id="23" name="Group 24">
            <a:extLst>
              <a:ext uri="{FF2B5EF4-FFF2-40B4-BE49-F238E27FC236}">
                <a16:creationId xmlns:a16="http://schemas.microsoft.com/office/drawing/2014/main" id="{448B7626-A59C-56B1-75EE-C43A5AA70045}"/>
              </a:ext>
            </a:extLst>
          </p:cNvPr>
          <p:cNvGrpSpPr>
            <a:grpSpLocks/>
          </p:cNvGrpSpPr>
          <p:nvPr/>
        </p:nvGrpSpPr>
        <p:grpSpPr bwMode="auto">
          <a:xfrm>
            <a:off x="6313488" y="3400425"/>
            <a:ext cx="1417637" cy="1674813"/>
            <a:chOff x="0" y="0"/>
            <a:chExt cx="893" cy="1055"/>
          </a:xfrm>
        </p:grpSpPr>
        <p:sp>
          <p:nvSpPr>
            <p:cNvPr id="20520" name="Oval 25">
              <a:extLst>
                <a:ext uri="{FF2B5EF4-FFF2-40B4-BE49-F238E27FC236}">
                  <a16:creationId xmlns:a16="http://schemas.microsoft.com/office/drawing/2014/main" id="{D85F1D51-C50B-79BE-AD61-9572691C21E3}"/>
                </a:ext>
              </a:extLst>
            </p:cNvPr>
            <p:cNvSpPr>
              <a:spLocks noChangeArrowheads="1"/>
            </p:cNvSpPr>
            <p:nvPr/>
          </p:nvSpPr>
          <p:spPr bwMode="auto">
            <a:xfrm>
              <a:off x="355" y="0"/>
              <a:ext cx="167"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21" name="Oval 26">
              <a:extLst>
                <a:ext uri="{FF2B5EF4-FFF2-40B4-BE49-F238E27FC236}">
                  <a16:creationId xmlns:a16="http://schemas.microsoft.com/office/drawing/2014/main" id="{05367BFD-1E5B-4113-20B6-DF9A2EEE28AA}"/>
                </a:ext>
              </a:extLst>
            </p:cNvPr>
            <p:cNvSpPr>
              <a:spLocks noChangeArrowheads="1"/>
            </p:cNvSpPr>
            <p:nvPr/>
          </p:nvSpPr>
          <p:spPr bwMode="auto">
            <a:xfrm>
              <a:off x="715" y="195"/>
              <a:ext cx="167"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22" name="Oval 27">
              <a:extLst>
                <a:ext uri="{FF2B5EF4-FFF2-40B4-BE49-F238E27FC236}">
                  <a16:creationId xmlns:a16="http://schemas.microsoft.com/office/drawing/2014/main" id="{4E8D0FE6-3371-4641-422C-F950401081E4}"/>
                </a:ext>
              </a:extLst>
            </p:cNvPr>
            <p:cNvSpPr>
              <a:spLocks noChangeArrowheads="1"/>
            </p:cNvSpPr>
            <p:nvPr/>
          </p:nvSpPr>
          <p:spPr bwMode="auto">
            <a:xfrm>
              <a:off x="0" y="195"/>
              <a:ext cx="167"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23" name="Oval 28">
              <a:extLst>
                <a:ext uri="{FF2B5EF4-FFF2-40B4-BE49-F238E27FC236}">
                  <a16:creationId xmlns:a16="http://schemas.microsoft.com/office/drawing/2014/main" id="{7C3D47BC-6D5C-ECB4-7D49-330DECD3D58B}"/>
                </a:ext>
              </a:extLst>
            </p:cNvPr>
            <p:cNvSpPr>
              <a:spLocks noChangeArrowheads="1"/>
            </p:cNvSpPr>
            <p:nvPr/>
          </p:nvSpPr>
          <p:spPr bwMode="auto">
            <a:xfrm>
              <a:off x="726" y="679"/>
              <a:ext cx="167"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 name="Oval 29">
              <a:extLst>
                <a:ext uri="{FF2B5EF4-FFF2-40B4-BE49-F238E27FC236}">
                  <a16:creationId xmlns:a16="http://schemas.microsoft.com/office/drawing/2014/main" id="{EFEB6608-FF43-8186-38F9-66E0BE8621E2}"/>
                </a:ext>
              </a:extLst>
            </p:cNvPr>
            <p:cNvSpPr>
              <a:spLocks noChangeArrowheads="1"/>
            </p:cNvSpPr>
            <p:nvPr/>
          </p:nvSpPr>
          <p:spPr bwMode="auto">
            <a:xfrm>
              <a:off x="352" y="888"/>
              <a:ext cx="167"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1" name="Oval 30">
              <a:extLst>
                <a:ext uri="{FF2B5EF4-FFF2-40B4-BE49-F238E27FC236}">
                  <a16:creationId xmlns:a16="http://schemas.microsoft.com/office/drawing/2014/main" id="{B3B9DA54-691F-280B-2FA6-3E5B09384B8A}"/>
                </a:ext>
              </a:extLst>
            </p:cNvPr>
            <p:cNvSpPr>
              <a:spLocks noChangeArrowheads="1"/>
            </p:cNvSpPr>
            <p:nvPr/>
          </p:nvSpPr>
          <p:spPr bwMode="auto">
            <a:xfrm>
              <a:off x="11" y="690"/>
              <a:ext cx="167"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24" name="Group 31">
            <a:extLst>
              <a:ext uri="{FF2B5EF4-FFF2-40B4-BE49-F238E27FC236}">
                <a16:creationId xmlns:a16="http://schemas.microsoft.com/office/drawing/2014/main" id="{18F1B97A-BB83-CAD2-2BF4-FA11AD66FEEB}"/>
              </a:ext>
            </a:extLst>
          </p:cNvPr>
          <p:cNvGrpSpPr>
            <a:grpSpLocks/>
          </p:cNvGrpSpPr>
          <p:nvPr/>
        </p:nvGrpSpPr>
        <p:grpSpPr bwMode="auto">
          <a:xfrm>
            <a:off x="6335713" y="3719513"/>
            <a:ext cx="230187" cy="249237"/>
            <a:chOff x="0" y="0"/>
            <a:chExt cx="389" cy="389"/>
          </a:xfrm>
        </p:grpSpPr>
        <p:sp>
          <p:nvSpPr>
            <p:cNvPr id="20518" name="Line 32">
              <a:extLst>
                <a:ext uri="{FF2B5EF4-FFF2-40B4-BE49-F238E27FC236}">
                  <a16:creationId xmlns:a16="http://schemas.microsoft.com/office/drawing/2014/main" id="{7EC615A3-E41B-65AF-7328-C3A219509917}"/>
                </a:ext>
              </a:extLst>
            </p:cNvPr>
            <p:cNvSpPr>
              <a:spLocks noChangeShapeType="1"/>
            </p:cNvSpPr>
            <p:nvPr/>
          </p:nvSpPr>
          <p:spPr bwMode="auto">
            <a:xfrm>
              <a:off x="0" y="198"/>
              <a:ext cx="389"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519" name="Line 33">
              <a:extLst>
                <a:ext uri="{FF2B5EF4-FFF2-40B4-BE49-F238E27FC236}">
                  <a16:creationId xmlns:a16="http://schemas.microsoft.com/office/drawing/2014/main" id="{8022756D-7AD6-434F-4B4B-C272CD7BA376}"/>
                </a:ext>
              </a:extLst>
            </p:cNvPr>
            <p:cNvSpPr>
              <a:spLocks noChangeShapeType="1"/>
            </p:cNvSpPr>
            <p:nvPr/>
          </p:nvSpPr>
          <p:spPr bwMode="auto">
            <a:xfrm rot="-5400000">
              <a:off x="-3" y="195"/>
              <a:ext cx="389"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5" name="Group 34">
            <a:extLst>
              <a:ext uri="{FF2B5EF4-FFF2-40B4-BE49-F238E27FC236}">
                <a16:creationId xmlns:a16="http://schemas.microsoft.com/office/drawing/2014/main" id="{0626EE17-E23C-ADC1-7C34-B59A166444D6}"/>
              </a:ext>
            </a:extLst>
          </p:cNvPr>
          <p:cNvGrpSpPr>
            <a:grpSpLocks/>
          </p:cNvGrpSpPr>
          <p:nvPr/>
        </p:nvGrpSpPr>
        <p:grpSpPr bwMode="auto">
          <a:xfrm>
            <a:off x="6354763" y="4500563"/>
            <a:ext cx="230187" cy="249237"/>
            <a:chOff x="0" y="0"/>
            <a:chExt cx="389" cy="389"/>
          </a:xfrm>
        </p:grpSpPr>
        <p:sp>
          <p:nvSpPr>
            <p:cNvPr id="20516" name="Line 35">
              <a:extLst>
                <a:ext uri="{FF2B5EF4-FFF2-40B4-BE49-F238E27FC236}">
                  <a16:creationId xmlns:a16="http://schemas.microsoft.com/office/drawing/2014/main" id="{76185921-B287-3EA6-E179-D41F9C6F00F4}"/>
                </a:ext>
              </a:extLst>
            </p:cNvPr>
            <p:cNvSpPr>
              <a:spLocks noChangeShapeType="1"/>
            </p:cNvSpPr>
            <p:nvPr/>
          </p:nvSpPr>
          <p:spPr bwMode="auto">
            <a:xfrm>
              <a:off x="0" y="198"/>
              <a:ext cx="389"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517" name="Line 36">
              <a:extLst>
                <a:ext uri="{FF2B5EF4-FFF2-40B4-BE49-F238E27FC236}">
                  <a16:creationId xmlns:a16="http://schemas.microsoft.com/office/drawing/2014/main" id="{C3567563-AE39-E2D8-5E52-A9A5C9500349}"/>
                </a:ext>
              </a:extLst>
            </p:cNvPr>
            <p:cNvSpPr>
              <a:spLocks noChangeShapeType="1"/>
            </p:cNvSpPr>
            <p:nvPr/>
          </p:nvSpPr>
          <p:spPr bwMode="auto">
            <a:xfrm rot="-5400000">
              <a:off x="-3" y="195"/>
              <a:ext cx="389"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0524" name="Oval 37">
            <a:extLst>
              <a:ext uri="{FF2B5EF4-FFF2-40B4-BE49-F238E27FC236}">
                <a16:creationId xmlns:a16="http://schemas.microsoft.com/office/drawing/2014/main" id="{37DABF13-63A5-8F5B-2814-401511005FC5}"/>
              </a:ext>
            </a:extLst>
          </p:cNvPr>
          <p:cNvSpPr>
            <a:spLocks noChangeArrowheads="1"/>
          </p:cNvSpPr>
          <p:nvPr/>
        </p:nvSpPr>
        <p:spPr bwMode="auto">
          <a:xfrm>
            <a:off x="7518400" y="3792538"/>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25" name="Oval 38">
            <a:extLst>
              <a:ext uri="{FF2B5EF4-FFF2-40B4-BE49-F238E27FC236}">
                <a16:creationId xmlns:a16="http://schemas.microsoft.com/office/drawing/2014/main" id="{1A6AA051-316F-83C4-5935-5C61679CCA5D}"/>
              </a:ext>
            </a:extLst>
          </p:cNvPr>
          <p:cNvSpPr>
            <a:spLocks noChangeArrowheads="1"/>
          </p:cNvSpPr>
          <p:nvPr/>
        </p:nvSpPr>
        <p:spPr bwMode="auto">
          <a:xfrm>
            <a:off x="7554913" y="4554538"/>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26" name="Text Box 39">
            <a:extLst>
              <a:ext uri="{FF2B5EF4-FFF2-40B4-BE49-F238E27FC236}">
                <a16:creationId xmlns:a16="http://schemas.microsoft.com/office/drawing/2014/main" id="{18629FDF-4133-8237-2B43-4051D20BE46B}"/>
              </a:ext>
            </a:extLst>
          </p:cNvPr>
          <p:cNvSpPr txBox="1">
            <a:spLocks noChangeArrowheads="1"/>
          </p:cNvSpPr>
          <p:nvPr/>
        </p:nvSpPr>
        <p:spPr bwMode="auto">
          <a:xfrm>
            <a:off x="7042150" y="3181350"/>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0527" name="Text Box 40">
            <a:extLst>
              <a:ext uri="{FF2B5EF4-FFF2-40B4-BE49-F238E27FC236}">
                <a16:creationId xmlns:a16="http://schemas.microsoft.com/office/drawing/2014/main" id="{1DA44DEF-5D9D-AB62-781F-E3E8DDC24B7E}"/>
              </a:ext>
            </a:extLst>
          </p:cNvPr>
          <p:cNvSpPr txBox="1">
            <a:spLocks noChangeArrowheads="1"/>
          </p:cNvSpPr>
          <p:nvPr/>
        </p:nvSpPr>
        <p:spPr bwMode="auto">
          <a:xfrm>
            <a:off x="7550150" y="3413125"/>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0528" name="Text Box 41">
            <a:extLst>
              <a:ext uri="{FF2B5EF4-FFF2-40B4-BE49-F238E27FC236}">
                <a16:creationId xmlns:a16="http://schemas.microsoft.com/office/drawing/2014/main" id="{4A1404D8-8FFF-8588-87CF-976285F77E55}"/>
              </a:ext>
            </a:extLst>
          </p:cNvPr>
          <p:cNvSpPr txBox="1">
            <a:spLocks noChangeArrowheads="1"/>
          </p:cNvSpPr>
          <p:nvPr/>
        </p:nvSpPr>
        <p:spPr bwMode="auto">
          <a:xfrm>
            <a:off x="7627938" y="4473575"/>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0529" name="Text Box 42">
            <a:extLst>
              <a:ext uri="{FF2B5EF4-FFF2-40B4-BE49-F238E27FC236}">
                <a16:creationId xmlns:a16="http://schemas.microsoft.com/office/drawing/2014/main" id="{34C8A89F-0941-504C-989E-3C661A522FD2}"/>
              </a:ext>
            </a:extLst>
          </p:cNvPr>
          <p:cNvSpPr txBox="1">
            <a:spLocks noChangeArrowheads="1"/>
          </p:cNvSpPr>
          <p:nvPr/>
        </p:nvSpPr>
        <p:spPr bwMode="auto">
          <a:xfrm>
            <a:off x="6510338" y="499745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0530" name="Text Box 43">
            <a:extLst>
              <a:ext uri="{FF2B5EF4-FFF2-40B4-BE49-F238E27FC236}">
                <a16:creationId xmlns:a16="http://schemas.microsoft.com/office/drawing/2014/main" id="{4409CB27-46C2-DDF4-1151-F57608CD2D51}"/>
              </a:ext>
            </a:extLst>
          </p:cNvPr>
          <p:cNvSpPr txBox="1">
            <a:spLocks noChangeArrowheads="1"/>
          </p:cNvSpPr>
          <p:nvPr/>
        </p:nvSpPr>
        <p:spPr bwMode="auto">
          <a:xfrm>
            <a:off x="5892800" y="4572000"/>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0531" name="Text Box 44">
            <a:extLst>
              <a:ext uri="{FF2B5EF4-FFF2-40B4-BE49-F238E27FC236}">
                <a16:creationId xmlns:a16="http://schemas.microsoft.com/office/drawing/2014/main" id="{AAAEA3A9-2487-2778-F49A-0D916D2C903C}"/>
              </a:ext>
            </a:extLst>
          </p:cNvPr>
          <p:cNvSpPr txBox="1">
            <a:spLocks noChangeArrowheads="1"/>
          </p:cNvSpPr>
          <p:nvPr/>
        </p:nvSpPr>
        <p:spPr bwMode="auto">
          <a:xfrm>
            <a:off x="5895975" y="3606800"/>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6" name="Group 45">
            <a:extLst>
              <a:ext uri="{FF2B5EF4-FFF2-40B4-BE49-F238E27FC236}">
                <a16:creationId xmlns:a16="http://schemas.microsoft.com/office/drawing/2014/main" id="{544B9DFE-4799-A629-A2F6-31223306B33D}"/>
              </a:ext>
            </a:extLst>
          </p:cNvPr>
          <p:cNvGrpSpPr>
            <a:grpSpLocks/>
          </p:cNvGrpSpPr>
          <p:nvPr/>
        </p:nvGrpSpPr>
        <p:grpSpPr bwMode="auto">
          <a:xfrm>
            <a:off x="7299325" y="3578225"/>
            <a:ext cx="547688" cy="1322388"/>
            <a:chOff x="0" y="0"/>
            <a:chExt cx="345" cy="833"/>
          </a:xfrm>
        </p:grpSpPr>
        <p:sp>
          <p:nvSpPr>
            <p:cNvPr id="20514" name="Oval 46">
              <a:extLst>
                <a:ext uri="{FF2B5EF4-FFF2-40B4-BE49-F238E27FC236}">
                  <a16:creationId xmlns:a16="http://schemas.microsoft.com/office/drawing/2014/main" id="{4A461479-B908-905D-B202-20FCE758101E}"/>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15" name="Line 47">
              <a:extLst>
                <a:ext uri="{FF2B5EF4-FFF2-40B4-BE49-F238E27FC236}">
                  <a16:creationId xmlns:a16="http://schemas.microsoft.com/office/drawing/2014/main" id="{7B10CA5B-1874-B0C9-E9AE-AC9D754FEC31}"/>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7" name="Group 48">
            <a:extLst>
              <a:ext uri="{FF2B5EF4-FFF2-40B4-BE49-F238E27FC236}">
                <a16:creationId xmlns:a16="http://schemas.microsoft.com/office/drawing/2014/main" id="{DB9E9023-20B7-C8C9-3A33-46EDEF0A1024}"/>
              </a:ext>
            </a:extLst>
          </p:cNvPr>
          <p:cNvGrpSpPr>
            <a:grpSpLocks/>
          </p:cNvGrpSpPr>
          <p:nvPr/>
        </p:nvGrpSpPr>
        <p:grpSpPr bwMode="auto">
          <a:xfrm flipH="1">
            <a:off x="6194425" y="3573463"/>
            <a:ext cx="547688" cy="1322387"/>
            <a:chOff x="0" y="0"/>
            <a:chExt cx="345" cy="833"/>
          </a:xfrm>
        </p:grpSpPr>
        <p:sp>
          <p:nvSpPr>
            <p:cNvPr id="20512" name="Oval 49">
              <a:extLst>
                <a:ext uri="{FF2B5EF4-FFF2-40B4-BE49-F238E27FC236}">
                  <a16:creationId xmlns:a16="http://schemas.microsoft.com/office/drawing/2014/main" id="{2185BB16-6B8E-43E6-E1FB-B5E837BE1215}"/>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0513" name="Line 50">
              <a:extLst>
                <a:ext uri="{FF2B5EF4-FFF2-40B4-BE49-F238E27FC236}">
                  <a16:creationId xmlns:a16="http://schemas.microsoft.com/office/drawing/2014/main" id="{080694D6-E4E3-760D-1501-8FE99CC93353}"/>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0538" name="Text Box 51">
            <a:extLst>
              <a:ext uri="{FF2B5EF4-FFF2-40B4-BE49-F238E27FC236}">
                <a16:creationId xmlns:a16="http://schemas.microsoft.com/office/drawing/2014/main" id="{3D4C2216-DC74-A92F-3DF5-297316F68615}"/>
              </a:ext>
            </a:extLst>
          </p:cNvPr>
          <p:cNvSpPr txBox="1">
            <a:spLocks noChangeArrowheads="1"/>
          </p:cNvSpPr>
          <p:nvPr/>
        </p:nvSpPr>
        <p:spPr bwMode="auto">
          <a:xfrm>
            <a:off x="6083300" y="1008063"/>
            <a:ext cx="137795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i="1">
                <a:latin typeface="Times New Roman" panose="02020603050405020304" pitchFamily="18" charset="0"/>
              </a:rPr>
              <a:t>=</a:t>
            </a:r>
            <a:r>
              <a:rPr lang="zh-CN" altLang="en-US" sz="2400">
                <a:latin typeface="Times New Roman" panose="02020603050405020304" pitchFamily="18" charset="0"/>
              </a:rPr>
              <a:t> 0</a:t>
            </a:r>
          </a:p>
          <a:p>
            <a:pPr>
              <a:lnSpc>
                <a:spcPct val="12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0000FF"/>
                </a:solidFill>
                <a:latin typeface="Times New Roman" panose="02020603050405020304" pitchFamily="18" charset="0"/>
              </a:rPr>
              <a:t>负</a:t>
            </a:r>
            <a:r>
              <a:rPr lang="zh-CN" altLang="en-US" sz="2400">
                <a:latin typeface="Times New Roman" panose="02020603050405020304" pitchFamily="18" charset="0"/>
              </a:rPr>
              <a:t>值</a:t>
            </a:r>
          </a:p>
          <a:p>
            <a:pPr>
              <a:lnSpc>
                <a:spcPct val="12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3</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FF0000"/>
                </a:solidFill>
                <a:latin typeface="Times New Roman" panose="02020603050405020304" pitchFamily="18" charset="0"/>
              </a:rPr>
              <a:t>正</a:t>
            </a:r>
            <a:r>
              <a:rPr lang="zh-CN" altLang="en-US" sz="2400">
                <a:latin typeface="Times New Roman" panose="02020603050405020304" pitchFamily="18" charset="0"/>
              </a:rPr>
              <a:t>值</a:t>
            </a:r>
            <a:endParaRPr lang="zh-CN" altLang="en-US" sz="2400" i="1">
              <a:latin typeface="Times New Roman" panose="02020603050405020304" pitchFamily="18" charset="0"/>
            </a:endParaRPr>
          </a:p>
        </p:txBody>
      </p:sp>
      <p:grpSp>
        <p:nvGrpSpPr>
          <p:cNvPr id="28" name="Group 52">
            <a:extLst>
              <a:ext uri="{FF2B5EF4-FFF2-40B4-BE49-F238E27FC236}">
                <a16:creationId xmlns:a16="http://schemas.microsoft.com/office/drawing/2014/main" id="{4A696D09-0E14-EA85-CAC9-2A1BE2C0278B}"/>
              </a:ext>
            </a:extLst>
          </p:cNvPr>
          <p:cNvGrpSpPr>
            <a:grpSpLocks/>
          </p:cNvGrpSpPr>
          <p:nvPr/>
        </p:nvGrpSpPr>
        <p:grpSpPr bwMode="auto">
          <a:xfrm>
            <a:off x="6819900" y="2568575"/>
            <a:ext cx="711200" cy="3267075"/>
            <a:chOff x="11" y="18"/>
            <a:chExt cx="448" cy="2058"/>
          </a:xfrm>
        </p:grpSpPr>
        <p:sp>
          <p:nvSpPr>
            <p:cNvPr id="20508" name="Line 53">
              <a:extLst>
                <a:ext uri="{FF2B5EF4-FFF2-40B4-BE49-F238E27FC236}">
                  <a16:creationId xmlns:a16="http://schemas.microsoft.com/office/drawing/2014/main" id="{E84E645D-EBB8-84C8-5AA5-AA0345C4E88A}"/>
                </a:ext>
              </a:extLst>
            </p:cNvPr>
            <p:cNvSpPr>
              <a:spLocks noChangeShapeType="1"/>
            </p:cNvSpPr>
            <p:nvPr/>
          </p:nvSpPr>
          <p:spPr bwMode="auto">
            <a:xfrm flipH="1">
              <a:off x="125" y="76"/>
              <a:ext cx="11" cy="2000"/>
            </a:xfrm>
            <a:prstGeom prst="line">
              <a:avLst/>
            </a:prstGeom>
            <a:noFill/>
            <a:ln w="1905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509" name="Text Box 54">
              <a:extLst>
                <a:ext uri="{FF2B5EF4-FFF2-40B4-BE49-F238E27FC236}">
                  <a16:creationId xmlns:a16="http://schemas.microsoft.com/office/drawing/2014/main" id="{8B530387-A432-B539-0CD3-3CE569C3DAD7}"/>
                </a:ext>
              </a:extLst>
            </p:cNvPr>
            <p:cNvSpPr txBox="1">
              <a:spLocks noChangeArrowheads="1"/>
            </p:cNvSpPr>
            <p:nvPr/>
          </p:nvSpPr>
          <p:spPr bwMode="auto">
            <a:xfrm>
              <a:off x="11" y="274"/>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0510" name="Text Box 55">
              <a:extLst>
                <a:ext uri="{FF2B5EF4-FFF2-40B4-BE49-F238E27FC236}">
                  <a16:creationId xmlns:a16="http://schemas.microsoft.com/office/drawing/2014/main" id="{7A008A2F-5519-61B4-1C45-CB4A8FBD80BA}"/>
                </a:ext>
              </a:extLst>
            </p:cNvPr>
            <p:cNvSpPr txBox="1">
              <a:spLocks noChangeArrowheads="1"/>
            </p:cNvSpPr>
            <p:nvPr/>
          </p:nvSpPr>
          <p:spPr bwMode="auto">
            <a:xfrm>
              <a:off x="32" y="165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0511" name="Text Box 56">
              <a:extLst>
                <a:ext uri="{FF2B5EF4-FFF2-40B4-BE49-F238E27FC236}">
                  <a16:creationId xmlns:a16="http://schemas.microsoft.com/office/drawing/2014/main" id="{F7AAA6CE-6424-E6AB-22D6-B6483BAB8AA3}"/>
                </a:ext>
              </a:extLst>
            </p:cNvPr>
            <p:cNvSpPr txBox="1">
              <a:spLocks noChangeArrowheads="1"/>
            </p:cNvSpPr>
            <p:nvPr/>
          </p:nvSpPr>
          <p:spPr bwMode="auto">
            <a:xfrm>
              <a:off x="197" y="18"/>
              <a:ext cx="2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0</a:t>
              </a:r>
              <a:endParaRPr lang="en-US" altLang="zh-CN" sz="2000">
                <a:latin typeface="Times New Roman" panose="02020603050405020304" pitchFamily="18" charset="0"/>
                <a:ea typeface="黑体" panose="02010609060101010101" pitchFamily="49" charset="-122"/>
              </a:endParaRPr>
            </a:p>
          </p:txBody>
        </p:sp>
      </p:grpSp>
      <p:sp>
        <p:nvSpPr>
          <p:cNvPr id="20544" name="Rectangle 62">
            <a:extLst>
              <a:ext uri="{FF2B5EF4-FFF2-40B4-BE49-F238E27FC236}">
                <a16:creationId xmlns:a16="http://schemas.microsoft.com/office/drawing/2014/main" id="{6D6767B6-7ECB-AD1E-C845-EA661A7E488D}"/>
              </a:ext>
            </a:extLst>
          </p:cNvPr>
          <p:cNvSpPr>
            <a:spLocks noChangeArrowheads="1"/>
          </p:cNvSpPr>
          <p:nvPr/>
        </p:nvSpPr>
        <p:spPr bwMode="auto">
          <a:xfrm>
            <a:off x="1811338" y="2133600"/>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ea typeface="黑体" panose="02010609060101010101" pitchFamily="49" charset="-122"/>
              </a:rPr>
              <a:t>2</a:t>
            </a:r>
            <a:endParaRPr lang="en-US" altLang="zh-CN" sz="2000" i="1" baseline="-25000">
              <a:solidFill>
                <a:srgbClr val="0000FF"/>
              </a:solidFill>
              <a:latin typeface="Times New Roman" panose="02020603050405020304" pitchFamily="18" charset="0"/>
              <a:ea typeface="黑体" panose="02010609060101010101" pitchFamily="49" charset="-122"/>
            </a:endParaRPr>
          </a:p>
        </p:txBody>
      </p:sp>
      <p:sp>
        <p:nvSpPr>
          <p:cNvPr id="20545" name="Rectangle 63">
            <a:extLst>
              <a:ext uri="{FF2B5EF4-FFF2-40B4-BE49-F238E27FC236}">
                <a16:creationId xmlns:a16="http://schemas.microsoft.com/office/drawing/2014/main" id="{B7AE33AA-0749-3E49-7BF3-80380279D908}"/>
              </a:ext>
            </a:extLst>
          </p:cNvPr>
          <p:cNvSpPr>
            <a:spLocks noChangeArrowheads="1"/>
          </p:cNvSpPr>
          <p:nvPr/>
        </p:nvSpPr>
        <p:spPr bwMode="auto">
          <a:xfrm>
            <a:off x="2454275" y="2135188"/>
            <a:ext cx="341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9900"/>
                </a:solidFill>
                <a:latin typeface="Times New Roman" panose="02020603050405020304" pitchFamily="18" charset="0"/>
                <a:ea typeface="黑体" panose="02010609060101010101" pitchFamily="49" charset="-122"/>
              </a:rPr>
              <a:t>i</a:t>
            </a:r>
            <a:r>
              <a:rPr lang="en-US" altLang="zh-CN" sz="2000" baseline="-25000">
                <a:solidFill>
                  <a:srgbClr val="009900"/>
                </a:solidFill>
                <a:latin typeface="Times New Roman" panose="02020603050405020304" pitchFamily="18" charset="0"/>
                <a:ea typeface="黑体" panose="02010609060101010101" pitchFamily="49" charset="-122"/>
              </a:rPr>
              <a:t>3</a:t>
            </a:r>
            <a:endParaRPr lang="en-US" altLang="zh-CN" sz="2000" i="1" baseline="-25000">
              <a:solidFill>
                <a:srgbClr val="009900"/>
              </a:solidFill>
              <a:latin typeface="Times New Roman" panose="02020603050405020304" pitchFamily="18" charset="0"/>
              <a:ea typeface="黑体" panose="02010609060101010101" pitchFamily="49" charset="-122"/>
            </a:endParaRPr>
          </a:p>
        </p:txBody>
      </p:sp>
      <p:sp>
        <p:nvSpPr>
          <p:cNvPr id="20546" name="Text Box 73">
            <a:extLst>
              <a:ext uri="{FF2B5EF4-FFF2-40B4-BE49-F238E27FC236}">
                <a16:creationId xmlns:a16="http://schemas.microsoft.com/office/drawing/2014/main" id="{B5873585-34EB-ECE6-9655-4E72840AD057}"/>
              </a:ext>
            </a:extLst>
          </p:cNvPr>
          <p:cNvSpPr txBox="1">
            <a:spLocks noChangeArrowheads="1"/>
          </p:cNvSpPr>
          <p:nvPr/>
        </p:nvSpPr>
        <p:spPr bwMode="auto">
          <a:xfrm>
            <a:off x="409575" y="5221288"/>
            <a:ext cx="46228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a:solidFill>
                  <a:srgbClr val="FF00FF"/>
                </a:solidFill>
                <a:latin typeface="Times New Roman" panose="02020603050405020304" pitchFamily="18" charset="0"/>
              </a:rPr>
              <a:t>设：</a:t>
            </a:r>
            <a:r>
              <a:rPr lang="zh-CN" altLang="en-US" sz="2400">
                <a:latin typeface="Times New Roman" panose="02020603050405020304" pitchFamily="18" charset="0"/>
              </a:rPr>
              <a:t>电流的流入端用 </a:t>
            </a:r>
            <a:r>
              <a:rPr lang="zh-CN" altLang="en-US" sz="2400">
                <a:solidFill>
                  <a:srgbClr val="0000FF"/>
                </a:solidFill>
                <a:latin typeface="Times New Roman" panose="02020603050405020304" pitchFamily="18" charset="0"/>
              </a:rPr>
              <a:t>+</a:t>
            </a:r>
            <a:r>
              <a:rPr lang="zh-CN" altLang="en-US" sz="2400">
                <a:latin typeface="Times New Roman" panose="02020603050405020304" pitchFamily="18" charset="0"/>
              </a:rPr>
              <a:t> 表示        </a:t>
            </a:r>
          </a:p>
        </p:txBody>
      </p:sp>
      <p:sp>
        <p:nvSpPr>
          <p:cNvPr id="20547" name="Rectangle 74">
            <a:extLst>
              <a:ext uri="{FF2B5EF4-FFF2-40B4-BE49-F238E27FC236}">
                <a16:creationId xmlns:a16="http://schemas.microsoft.com/office/drawing/2014/main" id="{64E394D8-9FFB-5619-38DB-1309048825CA}"/>
              </a:ext>
            </a:extLst>
          </p:cNvPr>
          <p:cNvSpPr>
            <a:spLocks noChangeArrowheads="1"/>
          </p:cNvSpPr>
          <p:nvPr/>
        </p:nvSpPr>
        <p:spPr bwMode="auto">
          <a:xfrm>
            <a:off x="1054100" y="5776913"/>
            <a:ext cx="3876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电流的流出端用 </a:t>
            </a:r>
            <a:r>
              <a:rPr lang="zh-CN" altLang="en-US" sz="2400">
                <a:solidFill>
                  <a:srgbClr val="FF0000"/>
                </a:solidFill>
                <a:latin typeface="Times New Roman" panose="02020603050405020304" pitchFamily="18" charset="0"/>
                <a:cs typeface="Times New Roman" panose="02020603050405020304" pitchFamily="18" charset="0"/>
              </a:rPr>
              <a:t>•</a:t>
            </a:r>
            <a:r>
              <a:rPr lang="zh-CN" altLang="en-US" sz="2400">
                <a:solidFill>
                  <a:srgbClr val="FF3300"/>
                </a:solidFill>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rPr>
              <a:t>表示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ox(out)">
                                      <p:cBhvr>
                                        <p:cTn id="7" dur="500"/>
                                        <p:tgtEl>
                                          <p:spTgt spid="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box(out)">
                                      <p:cBhvr>
                                        <p:cTn id="12" dur="500"/>
                                        <p:tgtEl>
                                          <p:spTgt spid="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0526"/>
                                        </p:tgtEl>
                                        <p:attrNameLst>
                                          <p:attrName>style.visibility</p:attrName>
                                        </p:attrNameLst>
                                      </p:cBhvr>
                                      <p:to>
                                        <p:strVal val="visible"/>
                                      </p:to>
                                    </p:set>
                                    <p:animEffect transition="in" filter="dissolve">
                                      <p:cBhvr>
                                        <p:cTn id="17" dur="500"/>
                                        <p:tgtEl>
                                          <p:spTgt spid="20526"/>
                                        </p:tgtEl>
                                      </p:cBhvr>
                                    </p:animEffect>
                                  </p:childTnLst>
                                </p:cTn>
                              </p:par>
                            </p:childTnLst>
                          </p:cTn>
                        </p:par>
                        <p:par>
                          <p:cTn id="18" fill="hold" nodeType="afterGroup">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20529"/>
                                        </p:tgtEl>
                                        <p:attrNameLst>
                                          <p:attrName>style.visibility</p:attrName>
                                        </p:attrNameLst>
                                      </p:cBhvr>
                                      <p:to>
                                        <p:strVal val="visible"/>
                                      </p:to>
                                    </p:set>
                                    <p:animEffect transition="in" filter="dissolve">
                                      <p:cBhvr>
                                        <p:cTn id="21" dur="500"/>
                                        <p:tgtEl>
                                          <p:spTgt spid="205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0528"/>
                                        </p:tgtEl>
                                        <p:attrNameLst>
                                          <p:attrName>style.visibility</p:attrName>
                                        </p:attrNameLst>
                                      </p:cBhvr>
                                      <p:to>
                                        <p:strVal val="visible"/>
                                      </p:to>
                                    </p:set>
                                    <p:animEffect transition="in" filter="dissolve">
                                      <p:cBhvr>
                                        <p:cTn id="26" dur="500"/>
                                        <p:tgtEl>
                                          <p:spTgt spid="20528"/>
                                        </p:tgtEl>
                                      </p:cBhvr>
                                    </p:animEffect>
                                  </p:childTnLst>
                                </p:cTn>
                              </p:par>
                            </p:childTnLst>
                          </p:cTn>
                        </p:par>
                        <p:par>
                          <p:cTn id="27" fill="hold" nodeType="afterGroup">
                            <p:stCondLst>
                              <p:cond delay="500"/>
                            </p:stCondLst>
                            <p:childTnLst>
                              <p:par>
                                <p:cTn id="28" presetID="9" presetClass="entr" presetSubtype="0" fill="hold" grpId="0" nodeType="afterEffect">
                                  <p:stCondLst>
                                    <p:cond delay="0"/>
                                  </p:stCondLst>
                                  <p:childTnLst>
                                    <p:set>
                                      <p:cBhvr>
                                        <p:cTn id="29" dur="1" fill="hold">
                                          <p:stCondLst>
                                            <p:cond delay="0"/>
                                          </p:stCondLst>
                                        </p:cTn>
                                        <p:tgtEl>
                                          <p:spTgt spid="20531"/>
                                        </p:tgtEl>
                                        <p:attrNameLst>
                                          <p:attrName>style.visibility</p:attrName>
                                        </p:attrNameLst>
                                      </p:cBhvr>
                                      <p:to>
                                        <p:strVal val="visible"/>
                                      </p:to>
                                    </p:set>
                                    <p:animEffect transition="in" filter="dissolve">
                                      <p:cBhvr>
                                        <p:cTn id="30" dur="500"/>
                                        <p:tgtEl>
                                          <p:spTgt spid="20531"/>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20530"/>
                                        </p:tgtEl>
                                        <p:attrNameLst>
                                          <p:attrName>style.visibility</p:attrName>
                                        </p:attrNameLst>
                                      </p:cBhvr>
                                      <p:to>
                                        <p:strVal val="visible"/>
                                      </p:to>
                                    </p:set>
                                    <p:animEffect transition="in" filter="dissolve">
                                      <p:cBhvr>
                                        <p:cTn id="35" dur="500"/>
                                        <p:tgtEl>
                                          <p:spTgt spid="20530"/>
                                        </p:tgtEl>
                                      </p:cBhvr>
                                    </p:animEffect>
                                  </p:childTnLst>
                                </p:cTn>
                              </p:par>
                            </p:childTnLst>
                          </p:cTn>
                        </p:par>
                        <p:par>
                          <p:cTn id="36" fill="hold" nodeType="afterGroup">
                            <p:stCondLst>
                              <p:cond delay="500"/>
                            </p:stCondLst>
                            <p:childTnLst>
                              <p:par>
                                <p:cTn id="37" presetID="9" presetClass="entr" presetSubtype="0" fill="hold" grpId="0" nodeType="afterEffect">
                                  <p:stCondLst>
                                    <p:cond delay="0"/>
                                  </p:stCondLst>
                                  <p:childTnLst>
                                    <p:set>
                                      <p:cBhvr>
                                        <p:cTn id="38" dur="1" fill="hold">
                                          <p:stCondLst>
                                            <p:cond delay="0"/>
                                          </p:stCondLst>
                                        </p:cTn>
                                        <p:tgtEl>
                                          <p:spTgt spid="20527"/>
                                        </p:tgtEl>
                                        <p:attrNameLst>
                                          <p:attrName>style.visibility</p:attrName>
                                        </p:attrNameLst>
                                      </p:cBhvr>
                                      <p:to>
                                        <p:strVal val="visible"/>
                                      </p:to>
                                    </p:set>
                                    <p:animEffect transition="in" filter="dissolve">
                                      <p:cBhvr>
                                        <p:cTn id="39" dur="500"/>
                                        <p:tgtEl>
                                          <p:spTgt spid="2052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1" fill="hold" nodeType="clickEffect">
                                  <p:stCondLst>
                                    <p:cond delay="0"/>
                                  </p:stCondLst>
                                  <p:childTnLst>
                                    <p:set>
                                      <p:cBhvr>
                                        <p:cTn id="43" dur="1" fill="hold">
                                          <p:stCondLst>
                                            <p:cond delay="0"/>
                                          </p:stCondLst>
                                        </p:cTn>
                                        <p:tgtEl>
                                          <p:spTgt spid="20506"/>
                                        </p:tgtEl>
                                        <p:attrNameLst>
                                          <p:attrName>style.visibility</p:attrName>
                                        </p:attrNameLst>
                                      </p:cBhvr>
                                      <p:to>
                                        <p:strVal val="visible"/>
                                      </p:to>
                                    </p:set>
                                    <p:anim calcmode="lin" valueType="num">
                                      <p:cBhvr>
                                        <p:cTn id="44" dur="500" fill="hold"/>
                                        <p:tgtEl>
                                          <p:spTgt spid="20506"/>
                                        </p:tgtEl>
                                        <p:attrNameLst>
                                          <p:attrName>ppt_x</p:attrName>
                                        </p:attrNameLst>
                                      </p:cBhvr>
                                      <p:tavLst>
                                        <p:tav tm="0">
                                          <p:val>
                                            <p:strVal val="#ppt_x"/>
                                          </p:val>
                                        </p:tav>
                                        <p:tav tm="100000">
                                          <p:val>
                                            <p:strVal val="#ppt_x"/>
                                          </p:val>
                                        </p:tav>
                                      </p:tavLst>
                                    </p:anim>
                                    <p:anim calcmode="lin" valueType="num">
                                      <p:cBhvr>
                                        <p:cTn id="45" dur="500" fill="hold"/>
                                        <p:tgtEl>
                                          <p:spTgt spid="20506"/>
                                        </p:tgtEl>
                                        <p:attrNameLst>
                                          <p:attrName>ppt_y</p:attrName>
                                        </p:attrNameLst>
                                      </p:cBhvr>
                                      <p:tavLst>
                                        <p:tav tm="0">
                                          <p:val>
                                            <p:strVal val="#ppt_y-#ppt_h/2"/>
                                          </p:val>
                                        </p:tav>
                                        <p:tav tm="100000">
                                          <p:val>
                                            <p:strVal val="#ppt_y"/>
                                          </p:val>
                                        </p:tav>
                                      </p:tavLst>
                                    </p:anim>
                                    <p:anim calcmode="lin" valueType="num">
                                      <p:cBhvr>
                                        <p:cTn id="46" dur="500" fill="hold"/>
                                        <p:tgtEl>
                                          <p:spTgt spid="20506"/>
                                        </p:tgtEl>
                                        <p:attrNameLst>
                                          <p:attrName>ppt_w</p:attrName>
                                        </p:attrNameLst>
                                      </p:cBhvr>
                                      <p:tavLst>
                                        <p:tav tm="0">
                                          <p:val>
                                            <p:strVal val="#ppt_w"/>
                                          </p:val>
                                        </p:tav>
                                        <p:tav tm="100000">
                                          <p:val>
                                            <p:strVal val="#ppt_w"/>
                                          </p:val>
                                        </p:tav>
                                      </p:tavLst>
                                    </p:anim>
                                    <p:anim calcmode="lin" valueType="num">
                                      <p:cBhvr>
                                        <p:cTn id="47" dur="500" fill="hold"/>
                                        <p:tgtEl>
                                          <p:spTgt spid="20506"/>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
                            </p:stCondLst>
                            <p:childTnLst>
                              <p:par>
                                <p:cTn id="49" presetID="17" presetClass="entr" presetSubtype="1" fill="hold" grpId="0" nodeType="afterEffect">
                                  <p:stCondLst>
                                    <p:cond delay="0"/>
                                  </p:stCondLst>
                                  <p:childTnLst>
                                    <p:set>
                                      <p:cBhvr>
                                        <p:cTn id="50" dur="1" fill="hold">
                                          <p:stCondLst>
                                            <p:cond delay="0"/>
                                          </p:stCondLst>
                                        </p:cTn>
                                        <p:tgtEl>
                                          <p:spTgt spid="20505"/>
                                        </p:tgtEl>
                                        <p:attrNameLst>
                                          <p:attrName>style.visibility</p:attrName>
                                        </p:attrNameLst>
                                      </p:cBhvr>
                                      <p:to>
                                        <p:strVal val="visible"/>
                                      </p:to>
                                    </p:set>
                                    <p:anim calcmode="lin" valueType="num">
                                      <p:cBhvr>
                                        <p:cTn id="51" dur="500" fill="hold"/>
                                        <p:tgtEl>
                                          <p:spTgt spid="20505"/>
                                        </p:tgtEl>
                                        <p:attrNameLst>
                                          <p:attrName>ppt_x</p:attrName>
                                        </p:attrNameLst>
                                      </p:cBhvr>
                                      <p:tavLst>
                                        <p:tav tm="0">
                                          <p:val>
                                            <p:strVal val="#ppt_x"/>
                                          </p:val>
                                        </p:tav>
                                        <p:tav tm="100000">
                                          <p:val>
                                            <p:strVal val="#ppt_x"/>
                                          </p:val>
                                        </p:tav>
                                      </p:tavLst>
                                    </p:anim>
                                    <p:anim calcmode="lin" valueType="num">
                                      <p:cBhvr>
                                        <p:cTn id="52" dur="500" fill="hold"/>
                                        <p:tgtEl>
                                          <p:spTgt spid="20505"/>
                                        </p:tgtEl>
                                        <p:attrNameLst>
                                          <p:attrName>ppt_y</p:attrName>
                                        </p:attrNameLst>
                                      </p:cBhvr>
                                      <p:tavLst>
                                        <p:tav tm="0">
                                          <p:val>
                                            <p:strVal val="#ppt_y-#ppt_h/2"/>
                                          </p:val>
                                        </p:tav>
                                        <p:tav tm="100000">
                                          <p:val>
                                            <p:strVal val="#ppt_y"/>
                                          </p:val>
                                        </p:tav>
                                      </p:tavLst>
                                    </p:anim>
                                    <p:anim calcmode="lin" valueType="num">
                                      <p:cBhvr>
                                        <p:cTn id="53" dur="500" fill="hold"/>
                                        <p:tgtEl>
                                          <p:spTgt spid="20505"/>
                                        </p:tgtEl>
                                        <p:attrNameLst>
                                          <p:attrName>ppt_w</p:attrName>
                                        </p:attrNameLst>
                                      </p:cBhvr>
                                      <p:tavLst>
                                        <p:tav tm="0">
                                          <p:val>
                                            <p:strVal val="#ppt_w"/>
                                          </p:val>
                                        </p:tav>
                                        <p:tav tm="100000">
                                          <p:val>
                                            <p:strVal val="#ppt_w"/>
                                          </p:val>
                                        </p:tav>
                                      </p:tavLst>
                                    </p:anim>
                                    <p:anim calcmode="lin" valueType="num">
                                      <p:cBhvr>
                                        <p:cTn id="54" dur="500" fill="hold"/>
                                        <p:tgtEl>
                                          <p:spTgt spid="20505"/>
                                        </p:tgtEl>
                                        <p:attrNameLst>
                                          <p:attrName>ppt_h</p:attrName>
                                        </p:attrNameLst>
                                      </p:cBhvr>
                                      <p:tavLst>
                                        <p:tav tm="0">
                                          <p:val>
                                            <p:fltVal val="0"/>
                                          </p:val>
                                        </p:tav>
                                        <p:tav tm="100000">
                                          <p:val>
                                            <p:strVal val="#ppt_h"/>
                                          </p:val>
                                        </p:tav>
                                      </p:tavLst>
                                    </p:anim>
                                  </p:childTnLst>
                                </p:cTn>
                              </p:par>
                            </p:childTnLst>
                          </p:cTn>
                        </p:par>
                        <p:par>
                          <p:cTn id="55" fill="hold" nodeType="afterGroup">
                            <p:stCondLst>
                              <p:cond delay="1000"/>
                            </p:stCondLst>
                            <p:childTnLst>
                              <p:par>
                                <p:cTn id="56" presetID="23" presetClass="entr" presetSubtype="272" fill="hold" grpId="0" nodeType="afterEffect">
                                  <p:stCondLst>
                                    <p:cond delay="0"/>
                                  </p:stCondLst>
                                  <p:childTnLst>
                                    <p:set>
                                      <p:cBhvr>
                                        <p:cTn id="57" dur="1" fill="hold">
                                          <p:stCondLst>
                                            <p:cond delay="0"/>
                                          </p:stCondLst>
                                        </p:cTn>
                                        <p:tgtEl>
                                          <p:spTgt spid="20504"/>
                                        </p:tgtEl>
                                        <p:attrNameLst>
                                          <p:attrName>style.visibility</p:attrName>
                                        </p:attrNameLst>
                                      </p:cBhvr>
                                      <p:to>
                                        <p:strVal val="visible"/>
                                      </p:to>
                                    </p:set>
                                    <p:anim calcmode="lin" valueType="num">
                                      <p:cBhvr>
                                        <p:cTn id="58" dur="500" fill="hold"/>
                                        <p:tgtEl>
                                          <p:spTgt spid="20504"/>
                                        </p:tgtEl>
                                        <p:attrNameLst>
                                          <p:attrName>ppt_w</p:attrName>
                                        </p:attrNameLst>
                                      </p:cBhvr>
                                      <p:tavLst>
                                        <p:tav tm="0">
                                          <p:val>
                                            <p:strVal val="2/3*#ppt_w"/>
                                          </p:val>
                                        </p:tav>
                                        <p:tav tm="100000">
                                          <p:val>
                                            <p:strVal val="#ppt_w"/>
                                          </p:val>
                                        </p:tav>
                                      </p:tavLst>
                                    </p:anim>
                                    <p:anim calcmode="lin" valueType="num">
                                      <p:cBhvr>
                                        <p:cTn id="59" dur="500" fill="hold"/>
                                        <p:tgtEl>
                                          <p:spTgt spid="20504"/>
                                        </p:tgtEl>
                                        <p:attrNameLst>
                                          <p:attrName>ppt_h</p:attrName>
                                        </p:attrNameLst>
                                      </p:cBhvr>
                                      <p:tavLst>
                                        <p:tav tm="0">
                                          <p:val>
                                            <p:strVal val="2/3*#ppt_h"/>
                                          </p:val>
                                        </p:tav>
                                        <p:tav tm="100000">
                                          <p:val>
                                            <p:strVal val="#ppt_h"/>
                                          </p:val>
                                        </p:tav>
                                      </p:tavLst>
                                    </p:anim>
                                  </p:childTnLst>
                                </p:cTn>
                              </p:par>
                            </p:childTnLst>
                          </p:cTn>
                        </p:par>
                        <p:par>
                          <p:cTn id="60" fill="hold" nodeType="afterGroup">
                            <p:stCondLst>
                              <p:cond delay="1500"/>
                            </p:stCondLst>
                            <p:childTnLst>
                              <p:par>
                                <p:cTn id="61" presetID="23" presetClass="entr" presetSubtype="272" fill="hold" grpId="0" nodeType="afterEffect">
                                  <p:stCondLst>
                                    <p:cond delay="0"/>
                                  </p:stCondLst>
                                  <p:childTnLst>
                                    <p:set>
                                      <p:cBhvr>
                                        <p:cTn id="62" dur="1" fill="hold">
                                          <p:stCondLst>
                                            <p:cond delay="0"/>
                                          </p:stCondLst>
                                        </p:cTn>
                                        <p:tgtEl>
                                          <p:spTgt spid="20544"/>
                                        </p:tgtEl>
                                        <p:attrNameLst>
                                          <p:attrName>style.visibility</p:attrName>
                                        </p:attrNameLst>
                                      </p:cBhvr>
                                      <p:to>
                                        <p:strVal val="visible"/>
                                      </p:to>
                                    </p:set>
                                    <p:anim calcmode="lin" valueType="num">
                                      <p:cBhvr>
                                        <p:cTn id="63" dur="500" fill="hold"/>
                                        <p:tgtEl>
                                          <p:spTgt spid="20544"/>
                                        </p:tgtEl>
                                        <p:attrNameLst>
                                          <p:attrName>ppt_w</p:attrName>
                                        </p:attrNameLst>
                                      </p:cBhvr>
                                      <p:tavLst>
                                        <p:tav tm="0">
                                          <p:val>
                                            <p:strVal val="2/3*#ppt_w"/>
                                          </p:val>
                                        </p:tav>
                                        <p:tav tm="100000">
                                          <p:val>
                                            <p:strVal val="#ppt_w"/>
                                          </p:val>
                                        </p:tav>
                                      </p:tavLst>
                                    </p:anim>
                                    <p:anim calcmode="lin" valueType="num">
                                      <p:cBhvr>
                                        <p:cTn id="64" dur="500" fill="hold"/>
                                        <p:tgtEl>
                                          <p:spTgt spid="20544"/>
                                        </p:tgtEl>
                                        <p:attrNameLst>
                                          <p:attrName>ppt_h</p:attrName>
                                        </p:attrNameLst>
                                      </p:cBhvr>
                                      <p:tavLst>
                                        <p:tav tm="0">
                                          <p:val>
                                            <p:strVal val="2/3*#ppt_h"/>
                                          </p:val>
                                        </p:tav>
                                        <p:tav tm="100000">
                                          <p:val>
                                            <p:strVal val="#ppt_h"/>
                                          </p:val>
                                        </p:tav>
                                      </p:tavLst>
                                    </p:anim>
                                  </p:childTnLst>
                                </p:cTn>
                              </p:par>
                            </p:childTnLst>
                          </p:cTn>
                        </p:par>
                        <p:par>
                          <p:cTn id="65" fill="hold" nodeType="afterGroup">
                            <p:stCondLst>
                              <p:cond delay="2000"/>
                            </p:stCondLst>
                            <p:childTnLst>
                              <p:par>
                                <p:cTn id="66" presetID="23" presetClass="entr" presetSubtype="272" fill="hold" grpId="0" nodeType="afterEffect">
                                  <p:stCondLst>
                                    <p:cond delay="0"/>
                                  </p:stCondLst>
                                  <p:childTnLst>
                                    <p:set>
                                      <p:cBhvr>
                                        <p:cTn id="67" dur="1" fill="hold">
                                          <p:stCondLst>
                                            <p:cond delay="0"/>
                                          </p:stCondLst>
                                        </p:cTn>
                                        <p:tgtEl>
                                          <p:spTgt spid="20545"/>
                                        </p:tgtEl>
                                        <p:attrNameLst>
                                          <p:attrName>style.visibility</p:attrName>
                                        </p:attrNameLst>
                                      </p:cBhvr>
                                      <p:to>
                                        <p:strVal val="visible"/>
                                      </p:to>
                                    </p:set>
                                    <p:anim calcmode="lin" valueType="num">
                                      <p:cBhvr>
                                        <p:cTn id="68" dur="500" fill="hold"/>
                                        <p:tgtEl>
                                          <p:spTgt spid="20545"/>
                                        </p:tgtEl>
                                        <p:attrNameLst>
                                          <p:attrName>ppt_w</p:attrName>
                                        </p:attrNameLst>
                                      </p:cBhvr>
                                      <p:tavLst>
                                        <p:tav tm="0">
                                          <p:val>
                                            <p:strVal val="2/3*#ppt_w"/>
                                          </p:val>
                                        </p:tav>
                                        <p:tav tm="100000">
                                          <p:val>
                                            <p:strVal val="#ppt_w"/>
                                          </p:val>
                                        </p:tav>
                                      </p:tavLst>
                                    </p:anim>
                                    <p:anim calcmode="lin" valueType="num">
                                      <p:cBhvr>
                                        <p:cTn id="69" dur="500" fill="hold"/>
                                        <p:tgtEl>
                                          <p:spTgt spid="20545"/>
                                        </p:tgtEl>
                                        <p:attrNameLst>
                                          <p:attrName>ppt_h</p:attrName>
                                        </p:attrNameLst>
                                      </p:cBhvr>
                                      <p:tavLst>
                                        <p:tav tm="0">
                                          <p:val>
                                            <p:strVal val="2/3*#ppt_h"/>
                                          </p:val>
                                        </p:tav>
                                        <p:tav tm="100000">
                                          <p:val>
                                            <p:strVal val="#ppt_h"/>
                                          </p:val>
                                        </p:tav>
                                      </p:tavLst>
                                    </p:anim>
                                  </p:childTnLst>
                                </p:cTn>
                              </p:par>
                            </p:childTnLst>
                          </p:cTn>
                        </p:par>
                        <p:par>
                          <p:cTn id="70" fill="hold" nodeType="afterGroup">
                            <p:stCondLst>
                              <p:cond delay="2500"/>
                            </p:stCondLst>
                            <p:childTnLst>
                              <p:par>
                                <p:cTn id="71" presetID="3" presetClass="entr" presetSubtype="5" fill="hold" grpId="0" nodeType="afterEffect">
                                  <p:stCondLst>
                                    <p:cond delay="1000"/>
                                  </p:stCondLst>
                                  <p:childTnLst>
                                    <p:set>
                                      <p:cBhvr>
                                        <p:cTn id="72" dur="1" fill="hold">
                                          <p:stCondLst>
                                            <p:cond delay="0"/>
                                          </p:stCondLst>
                                        </p:cTn>
                                        <p:tgtEl>
                                          <p:spTgt spid="20538"/>
                                        </p:tgtEl>
                                        <p:attrNameLst>
                                          <p:attrName>style.visibility</p:attrName>
                                        </p:attrNameLst>
                                      </p:cBhvr>
                                      <p:to>
                                        <p:strVal val="visible"/>
                                      </p:to>
                                    </p:set>
                                    <p:animEffect transition="in" filter="blinds(vertical)">
                                      <p:cBhvr>
                                        <p:cTn id="73" dur="500"/>
                                        <p:tgtEl>
                                          <p:spTgt spid="20538"/>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9" presetClass="entr" presetSubtype="0" fill="hold" nodeType="clickEffect">
                                  <p:stCondLst>
                                    <p:cond delay="0"/>
                                  </p:stCondLst>
                                  <p:childTnLst>
                                    <p:set>
                                      <p:cBhvr>
                                        <p:cTn id="77" dur="1" fill="hold">
                                          <p:stCondLst>
                                            <p:cond delay="0"/>
                                          </p:stCondLst>
                                        </p:cTn>
                                        <p:tgtEl>
                                          <p:spTgt spid="24"/>
                                        </p:tgtEl>
                                        <p:attrNameLst>
                                          <p:attrName>style.visibility</p:attrName>
                                        </p:attrNameLst>
                                      </p:cBhvr>
                                      <p:to>
                                        <p:strVal val="visible"/>
                                      </p:to>
                                    </p:set>
                                    <p:animEffect transition="in" filter="dissolve">
                                      <p:cBhvr>
                                        <p:cTn id="78" dur="500"/>
                                        <p:tgtEl>
                                          <p:spTgt spid="24"/>
                                        </p:tgtEl>
                                      </p:cBhvr>
                                    </p:animEffect>
                                  </p:childTnLst>
                                </p:cTn>
                              </p:par>
                            </p:childTnLst>
                          </p:cTn>
                        </p:par>
                        <p:par>
                          <p:cTn id="79" fill="hold" nodeType="afterGroup">
                            <p:stCondLst>
                              <p:cond delay="500"/>
                            </p:stCondLst>
                            <p:childTnLst>
                              <p:par>
                                <p:cTn id="80" presetID="9" presetClass="entr" presetSubtype="0" fill="hold" grpId="0" nodeType="afterEffect">
                                  <p:stCondLst>
                                    <p:cond delay="0"/>
                                  </p:stCondLst>
                                  <p:childTnLst>
                                    <p:set>
                                      <p:cBhvr>
                                        <p:cTn id="81" dur="1" fill="hold">
                                          <p:stCondLst>
                                            <p:cond delay="0"/>
                                          </p:stCondLst>
                                        </p:cTn>
                                        <p:tgtEl>
                                          <p:spTgt spid="20525"/>
                                        </p:tgtEl>
                                        <p:attrNameLst>
                                          <p:attrName>style.visibility</p:attrName>
                                        </p:attrNameLst>
                                      </p:cBhvr>
                                      <p:to>
                                        <p:strVal val="visible"/>
                                      </p:to>
                                    </p:set>
                                    <p:animEffect transition="in" filter="dissolve">
                                      <p:cBhvr>
                                        <p:cTn id="82" dur="500"/>
                                        <p:tgtEl>
                                          <p:spTgt spid="20525"/>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9" presetClass="entr" presetSubtype="0" fill="hold" nodeType="click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dissolve">
                                      <p:cBhvr>
                                        <p:cTn id="87" dur="500"/>
                                        <p:tgtEl>
                                          <p:spTgt spid="25"/>
                                        </p:tgtEl>
                                      </p:cBhvr>
                                    </p:animEffect>
                                  </p:childTnLst>
                                </p:cTn>
                              </p:par>
                            </p:childTnLst>
                          </p:cTn>
                        </p:par>
                        <p:par>
                          <p:cTn id="88" fill="hold" nodeType="afterGroup">
                            <p:stCondLst>
                              <p:cond delay="500"/>
                            </p:stCondLst>
                            <p:childTnLst>
                              <p:par>
                                <p:cTn id="89" presetID="9" presetClass="entr" presetSubtype="0" fill="hold" grpId="0" nodeType="afterEffect">
                                  <p:stCondLst>
                                    <p:cond delay="0"/>
                                  </p:stCondLst>
                                  <p:childTnLst>
                                    <p:set>
                                      <p:cBhvr>
                                        <p:cTn id="90" dur="1" fill="hold">
                                          <p:stCondLst>
                                            <p:cond delay="0"/>
                                          </p:stCondLst>
                                        </p:cTn>
                                        <p:tgtEl>
                                          <p:spTgt spid="20524"/>
                                        </p:tgtEl>
                                        <p:attrNameLst>
                                          <p:attrName>style.visibility</p:attrName>
                                        </p:attrNameLst>
                                      </p:cBhvr>
                                      <p:to>
                                        <p:strVal val="visible"/>
                                      </p:to>
                                    </p:set>
                                    <p:animEffect transition="in" filter="dissolve">
                                      <p:cBhvr>
                                        <p:cTn id="91" dur="500"/>
                                        <p:tgtEl>
                                          <p:spTgt spid="20524"/>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5" presetClass="entr" presetSubtype="5" fill="hold" nodeType="click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checkerboard(down)">
                                      <p:cBhvr>
                                        <p:cTn id="96" dur="500"/>
                                        <p:tgtEl>
                                          <p:spTgt spid="27"/>
                                        </p:tgtEl>
                                      </p:cBhvr>
                                    </p:animEffect>
                                  </p:childTnLst>
                                </p:cTn>
                              </p:par>
                            </p:childTnLst>
                          </p:cTn>
                        </p:par>
                        <p:par>
                          <p:cTn id="97" fill="hold" nodeType="afterGroup">
                            <p:stCondLst>
                              <p:cond delay="500"/>
                            </p:stCondLst>
                            <p:childTnLst>
                              <p:par>
                                <p:cTn id="98" presetID="5" presetClass="entr" presetSubtype="5" fill="hold" nodeType="after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checkerboard(down)">
                                      <p:cBhvr>
                                        <p:cTn id="100" dur="500"/>
                                        <p:tgtEl>
                                          <p:spTgt spid="26"/>
                                        </p:tgtEl>
                                      </p:cBhvr>
                                    </p:animEffect>
                                  </p:childTnLst>
                                </p:cTn>
                              </p:par>
                            </p:childTnLst>
                          </p:cTn>
                        </p:par>
                      </p:childTnLst>
                    </p:cTn>
                  </p:par>
                  <p:par>
                    <p:cTn id="101" fill="hold" nodeType="clickPar">
                      <p:stCondLst>
                        <p:cond delay="indefinite"/>
                      </p:stCondLst>
                      <p:childTnLst>
                        <p:par>
                          <p:cTn id="102" fill="hold" nodeType="withGroup">
                            <p:stCondLst>
                              <p:cond delay="0"/>
                            </p:stCondLst>
                            <p:childTnLst>
                              <p:par>
                                <p:cTn id="103" presetID="17" presetClass="entr" presetSubtype="1" fill="hold" nodeType="clickEffect">
                                  <p:stCondLst>
                                    <p:cond delay="0"/>
                                  </p:stCondLst>
                                  <p:childTnLst>
                                    <p:set>
                                      <p:cBhvr>
                                        <p:cTn id="104" dur="1" fill="hold">
                                          <p:stCondLst>
                                            <p:cond delay="0"/>
                                          </p:stCondLst>
                                        </p:cTn>
                                        <p:tgtEl>
                                          <p:spTgt spid="28"/>
                                        </p:tgtEl>
                                        <p:attrNameLst>
                                          <p:attrName>style.visibility</p:attrName>
                                        </p:attrNameLst>
                                      </p:cBhvr>
                                      <p:to>
                                        <p:strVal val="visible"/>
                                      </p:to>
                                    </p:set>
                                    <p:anim calcmode="lin" valueType="num">
                                      <p:cBhvr>
                                        <p:cTn id="105" dur="500" fill="hold"/>
                                        <p:tgtEl>
                                          <p:spTgt spid="28"/>
                                        </p:tgtEl>
                                        <p:attrNameLst>
                                          <p:attrName>ppt_x</p:attrName>
                                        </p:attrNameLst>
                                      </p:cBhvr>
                                      <p:tavLst>
                                        <p:tav tm="0">
                                          <p:val>
                                            <p:strVal val="#ppt_x"/>
                                          </p:val>
                                        </p:tav>
                                        <p:tav tm="100000">
                                          <p:val>
                                            <p:strVal val="#ppt_x"/>
                                          </p:val>
                                        </p:tav>
                                      </p:tavLst>
                                    </p:anim>
                                    <p:anim calcmode="lin" valueType="num">
                                      <p:cBhvr>
                                        <p:cTn id="106" dur="500" fill="hold"/>
                                        <p:tgtEl>
                                          <p:spTgt spid="28"/>
                                        </p:tgtEl>
                                        <p:attrNameLst>
                                          <p:attrName>ppt_y</p:attrName>
                                        </p:attrNameLst>
                                      </p:cBhvr>
                                      <p:tavLst>
                                        <p:tav tm="0">
                                          <p:val>
                                            <p:strVal val="#ppt_y-#ppt_h/2"/>
                                          </p:val>
                                        </p:tav>
                                        <p:tav tm="100000">
                                          <p:val>
                                            <p:strVal val="#ppt_y"/>
                                          </p:val>
                                        </p:tav>
                                      </p:tavLst>
                                    </p:anim>
                                    <p:anim calcmode="lin" valueType="num">
                                      <p:cBhvr>
                                        <p:cTn id="107" dur="500" fill="hold"/>
                                        <p:tgtEl>
                                          <p:spTgt spid="28"/>
                                        </p:tgtEl>
                                        <p:attrNameLst>
                                          <p:attrName>ppt_w</p:attrName>
                                        </p:attrNameLst>
                                      </p:cBhvr>
                                      <p:tavLst>
                                        <p:tav tm="0">
                                          <p:val>
                                            <p:strVal val="#ppt_w"/>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2" presetClass="entr" presetSubtype="8" fill="hold" grpId="0" nodeType="clickEffect">
                                  <p:stCondLst>
                                    <p:cond delay="0"/>
                                  </p:stCondLst>
                                  <p:childTnLst>
                                    <p:set>
                                      <p:cBhvr>
                                        <p:cTn id="112" dur="1" fill="hold">
                                          <p:stCondLst>
                                            <p:cond delay="0"/>
                                          </p:stCondLst>
                                        </p:cTn>
                                        <p:tgtEl>
                                          <p:spTgt spid="20546"/>
                                        </p:tgtEl>
                                        <p:attrNameLst>
                                          <p:attrName>style.visibility</p:attrName>
                                        </p:attrNameLst>
                                      </p:cBhvr>
                                      <p:to>
                                        <p:strVal val="visible"/>
                                      </p:to>
                                    </p:set>
                                    <p:animEffect transition="in" filter="wipe(left)">
                                      <p:cBhvr>
                                        <p:cTn id="113" dur="500"/>
                                        <p:tgtEl>
                                          <p:spTgt spid="20546"/>
                                        </p:tgtEl>
                                      </p:cBhvr>
                                    </p:animEffect>
                                  </p:childTnLst>
                                </p:cTn>
                              </p:par>
                            </p:childTnLst>
                          </p:cTn>
                        </p:par>
                        <p:par>
                          <p:cTn id="114" fill="hold" nodeType="afterGroup">
                            <p:stCondLst>
                              <p:cond delay="500"/>
                            </p:stCondLst>
                            <p:childTnLst>
                              <p:par>
                                <p:cTn id="115" presetID="22" presetClass="entr" presetSubtype="8" fill="hold" grpId="0" nodeType="afterEffect">
                                  <p:stCondLst>
                                    <p:cond delay="0"/>
                                  </p:stCondLst>
                                  <p:childTnLst>
                                    <p:set>
                                      <p:cBhvr>
                                        <p:cTn id="116" dur="1" fill="hold">
                                          <p:stCondLst>
                                            <p:cond delay="0"/>
                                          </p:stCondLst>
                                        </p:cTn>
                                        <p:tgtEl>
                                          <p:spTgt spid="20547"/>
                                        </p:tgtEl>
                                        <p:attrNameLst>
                                          <p:attrName>style.visibility</p:attrName>
                                        </p:attrNameLst>
                                      </p:cBhvr>
                                      <p:to>
                                        <p:strVal val="visible"/>
                                      </p:to>
                                    </p:set>
                                    <p:animEffect transition="in" filter="wipe(left)">
                                      <p:cBhvr>
                                        <p:cTn id="117" dur="500"/>
                                        <p:tgtEl>
                                          <p:spTgt spid="20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4" grpId="0" autoUpdateAnimBg="0"/>
      <p:bldP spid="20505" grpId="0" autoUpdateAnimBg="0"/>
      <p:bldP spid="20524" grpId="0" animBg="1" autoUpdateAnimBg="0"/>
      <p:bldP spid="20525" grpId="0" animBg="1" autoUpdateAnimBg="0"/>
      <p:bldP spid="20526" grpId="0" autoUpdateAnimBg="0"/>
      <p:bldP spid="20527" grpId="0" autoUpdateAnimBg="0"/>
      <p:bldP spid="20528" grpId="0" autoUpdateAnimBg="0"/>
      <p:bldP spid="20529" grpId="0" autoUpdateAnimBg="0"/>
      <p:bldP spid="20530" grpId="0" autoUpdateAnimBg="0"/>
      <p:bldP spid="20531" grpId="0" autoUpdateAnimBg="0"/>
      <p:bldP spid="20538" grpId="0" autoUpdateAnimBg="0"/>
      <p:bldP spid="20544" grpId="0" autoUpdateAnimBg="0"/>
      <p:bldP spid="20545" grpId="0" autoUpdateAnimBg="0"/>
      <p:bldP spid="20546" grpId="0" autoUpdateAnimBg="0"/>
      <p:bldP spid="2054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Line 2">
            <a:extLst>
              <a:ext uri="{FF2B5EF4-FFF2-40B4-BE49-F238E27FC236}">
                <a16:creationId xmlns:a16="http://schemas.microsoft.com/office/drawing/2014/main" id="{7277D204-2D3B-05F8-4255-04831EC7938C}"/>
              </a:ext>
            </a:extLst>
          </p:cNvPr>
          <p:cNvSpPr>
            <a:spLocks noChangeShapeType="1"/>
          </p:cNvSpPr>
          <p:nvPr/>
        </p:nvSpPr>
        <p:spPr bwMode="auto">
          <a:xfrm>
            <a:off x="990600" y="3771900"/>
            <a:ext cx="3644900"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07" name="Line 3">
            <a:extLst>
              <a:ext uri="{FF2B5EF4-FFF2-40B4-BE49-F238E27FC236}">
                <a16:creationId xmlns:a16="http://schemas.microsoft.com/office/drawing/2014/main" id="{1BEA54BE-EEC0-35C5-F680-86DEA8F80BC6}"/>
              </a:ext>
            </a:extLst>
          </p:cNvPr>
          <p:cNvSpPr>
            <a:spLocks noChangeShapeType="1"/>
          </p:cNvSpPr>
          <p:nvPr/>
        </p:nvSpPr>
        <p:spPr bwMode="auto">
          <a:xfrm flipV="1">
            <a:off x="1006475" y="2184400"/>
            <a:ext cx="0" cy="273367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08" name="Text Box 4">
            <a:extLst>
              <a:ext uri="{FF2B5EF4-FFF2-40B4-BE49-F238E27FC236}">
                <a16:creationId xmlns:a16="http://schemas.microsoft.com/office/drawing/2014/main" id="{47A25037-FD76-BAC0-D834-68E2CE760270}"/>
              </a:ext>
            </a:extLst>
          </p:cNvPr>
          <p:cNvSpPr txBox="1">
            <a:spLocks noChangeArrowheads="1"/>
          </p:cNvSpPr>
          <p:nvPr/>
        </p:nvSpPr>
        <p:spPr bwMode="auto">
          <a:xfrm>
            <a:off x="4583113" y="3535363"/>
            <a:ext cx="430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21509" name="Rectangle 5">
            <a:extLst>
              <a:ext uri="{FF2B5EF4-FFF2-40B4-BE49-F238E27FC236}">
                <a16:creationId xmlns:a16="http://schemas.microsoft.com/office/drawing/2014/main" id="{3EB32B5F-AAC3-1384-2AD4-C4FABFFF6706}"/>
              </a:ext>
            </a:extLst>
          </p:cNvPr>
          <p:cNvSpPr>
            <a:spLocks noChangeArrowheads="1"/>
          </p:cNvSpPr>
          <p:nvPr/>
        </p:nvSpPr>
        <p:spPr bwMode="auto">
          <a:xfrm>
            <a:off x="1077913" y="4965700"/>
            <a:ext cx="15478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r>
              <a:rPr lang="en-US" altLang="zh-CN" sz="2000">
                <a:latin typeface="Times New Roman" panose="02020603050405020304" pitchFamily="18" charset="0"/>
                <a:ea typeface="黑体" panose="02010609060101010101" pitchFamily="49" charset="-122"/>
              </a:rPr>
              <a:t> = 60</a:t>
            </a:r>
          </a:p>
        </p:txBody>
      </p:sp>
      <p:sp>
        <p:nvSpPr>
          <p:cNvPr id="21510" name="Line 6">
            <a:extLst>
              <a:ext uri="{FF2B5EF4-FFF2-40B4-BE49-F238E27FC236}">
                <a16:creationId xmlns:a16="http://schemas.microsoft.com/office/drawing/2014/main" id="{C598F817-DD7F-D9FB-FB52-4BB5CCCD248A}"/>
              </a:ext>
            </a:extLst>
          </p:cNvPr>
          <p:cNvSpPr>
            <a:spLocks noChangeShapeType="1"/>
          </p:cNvSpPr>
          <p:nvPr/>
        </p:nvSpPr>
        <p:spPr bwMode="auto">
          <a:xfrm>
            <a:off x="1311275" y="2720975"/>
            <a:ext cx="0" cy="2133600"/>
          </a:xfrm>
          <a:prstGeom prst="line">
            <a:avLst/>
          </a:prstGeom>
          <a:noFill/>
          <a:ln w="38100">
            <a:solidFill>
              <a:srgbClr val="FF0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11" name="Text Box 7">
            <a:extLst>
              <a:ext uri="{FF2B5EF4-FFF2-40B4-BE49-F238E27FC236}">
                <a16:creationId xmlns:a16="http://schemas.microsoft.com/office/drawing/2014/main" id="{FC1E59D7-CB82-4E27-6137-22B4F74AF489}"/>
              </a:ext>
            </a:extLst>
          </p:cNvPr>
          <p:cNvSpPr txBox="1">
            <a:spLocks noChangeArrowheads="1"/>
          </p:cNvSpPr>
          <p:nvPr/>
        </p:nvSpPr>
        <p:spPr bwMode="auto">
          <a:xfrm>
            <a:off x="1038225" y="2114550"/>
            <a:ext cx="2555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21512" name="Oval 8">
            <a:extLst>
              <a:ext uri="{FF2B5EF4-FFF2-40B4-BE49-F238E27FC236}">
                <a16:creationId xmlns:a16="http://schemas.microsoft.com/office/drawing/2014/main" id="{B74D1D26-495F-D2F0-55E7-D5561C9EDBA1}"/>
              </a:ext>
            </a:extLst>
          </p:cNvPr>
          <p:cNvSpPr>
            <a:spLocks noChangeArrowheads="1"/>
          </p:cNvSpPr>
          <p:nvPr/>
        </p:nvSpPr>
        <p:spPr bwMode="auto">
          <a:xfrm>
            <a:off x="5751513" y="3025775"/>
            <a:ext cx="2574925" cy="2557463"/>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1513" name="Oval 9">
            <a:extLst>
              <a:ext uri="{FF2B5EF4-FFF2-40B4-BE49-F238E27FC236}">
                <a16:creationId xmlns:a16="http://schemas.microsoft.com/office/drawing/2014/main" id="{A358CE65-A096-05DC-176F-925A41C6C1A0}"/>
              </a:ext>
            </a:extLst>
          </p:cNvPr>
          <p:cNvSpPr>
            <a:spLocks noChangeArrowheads="1"/>
          </p:cNvSpPr>
          <p:nvPr/>
        </p:nvSpPr>
        <p:spPr bwMode="auto">
          <a:xfrm>
            <a:off x="6511925" y="3748088"/>
            <a:ext cx="1074738" cy="105886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14" name="Oval 10">
            <a:extLst>
              <a:ext uri="{FF2B5EF4-FFF2-40B4-BE49-F238E27FC236}">
                <a16:creationId xmlns:a16="http://schemas.microsoft.com/office/drawing/2014/main" id="{CCF7F535-3C99-D0DE-07BB-7FAC39F821B7}"/>
              </a:ext>
            </a:extLst>
          </p:cNvPr>
          <p:cNvSpPr>
            <a:spLocks noChangeArrowheads="1"/>
          </p:cNvSpPr>
          <p:nvPr/>
        </p:nvSpPr>
        <p:spPr bwMode="auto">
          <a:xfrm>
            <a:off x="6613525" y="3854450"/>
            <a:ext cx="865188" cy="865188"/>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15" name="Oval 11">
            <a:extLst>
              <a:ext uri="{FF2B5EF4-FFF2-40B4-BE49-F238E27FC236}">
                <a16:creationId xmlns:a16="http://schemas.microsoft.com/office/drawing/2014/main" id="{2B658C4B-DD19-4D33-0009-434E0B04A231}"/>
              </a:ext>
            </a:extLst>
          </p:cNvPr>
          <p:cNvSpPr>
            <a:spLocks noChangeArrowheads="1"/>
          </p:cNvSpPr>
          <p:nvPr/>
        </p:nvSpPr>
        <p:spPr bwMode="auto">
          <a:xfrm>
            <a:off x="6911975" y="3444875"/>
            <a:ext cx="265113"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16" name="Oval 12">
            <a:extLst>
              <a:ext uri="{FF2B5EF4-FFF2-40B4-BE49-F238E27FC236}">
                <a16:creationId xmlns:a16="http://schemas.microsoft.com/office/drawing/2014/main" id="{C330AA20-F088-A2AB-428B-FCB607E123A8}"/>
              </a:ext>
            </a:extLst>
          </p:cNvPr>
          <p:cNvSpPr>
            <a:spLocks noChangeArrowheads="1"/>
          </p:cNvSpPr>
          <p:nvPr/>
        </p:nvSpPr>
        <p:spPr bwMode="auto">
          <a:xfrm>
            <a:off x="7483475" y="3754438"/>
            <a:ext cx="265113"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17" name="Oval 13">
            <a:extLst>
              <a:ext uri="{FF2B5EF4-FFF2-40B4-BE49-F238E27FC236}">
                <a16:creationId xmlns:a16="http://schemas.microsoft.com/office/drawing/2014/main" id="{A4A3E8AE-E21A-F686-4C3D-04101F2072D4}"/>
              </a:ext>
            </a:extLst>
          </p:cNvPr>
          <p:cNvSpPr>
            <a:spLocks noChangeArrowheads="1"/>
          </p:cNvSpPr>
          <p:nvPr/>
        </p:nvSpPr>
        <p:spPr bwMode="auto">
          <a:xfrm>
            <a:off x="6348413" y="3754438"/>
            <a:ext cx="265112"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18" name="Oval 14">
            <a:extLst>
              <a:ext uri="{FF2B5EF4-FFF2-40B4-BE49-F238E27FC236}">
                <a16:creationId xmlns:a16="http://schemas.microsoft.com/office/drawing/2014/main" id="{C9C97223-C58F-4648-E456-D22FB31D21B5}"/>
              </a:ext>
            </a:extLst>
          </p:cNvPr>
          <p:cNvSpPr>
            <a:spLocks noChangeArrowheads="1"/>
          </p:cNvSpPr>
          <p:nvPr/>
        </p:nvSpPr>
        <p:spPr bwMode="auto">
          <a:xfrm>
            <a:off x="7500938" y="4522788"/>
            <a:ext cx="265112"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19" name="Oval 15">
            <a:extLst>
              <a:ext uri="{FF2B5EF4-FFF2-40B4-BE49-F238E27FC236}">
                <a16:creationId xmlns:a16="http://schemas.microsoft.com/office/drawing/2014/main" id="{9526E031-6758-5309-39CD-ADD77000A9D2}"/>
              </a:ext>
            </a:extLst>
          </p:cNvPr>
          <p:cNvSpPr>
            <a:spLocks noChangeArrowheads="1"/>
          </p:cNvSpPr>
          <p:nvPr/>
        </p:nvSpPr>
        <p:spPr bwMode="auto">
          <a:xfrm>
            <a:off x="6907213" y="4854575"/>
            <a:ext cx="265112"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20" name="Oval 16">
            <a:extLst>
              <a:ext uri="{FF2B5EF4-FFF2-40B4-BE49-F238E27FC236}">
                <a16:creationId xmlns:a16="http://schemas.microsoft.com/office/drawing/2014/main" id="{C1FA0450-71E9-69E4-7760-38A4BB1F2336}"/>
              </a:ext>
            </a:extLst>
          </p:cNvPr>
          <p:cNvSpPr>
            <a:spLocks noChangeArrowheads="1"/>
          </p:cNvSpPr>
          <p:nvPr/>
        </p:nvSpPr>
        <p:spPr bwMode="auto">
          <a:xfrm>
            <a:off x="6365875" y="4540250"/>
            <a:ext cx="265113"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10" name="Group 17">
            <a:extLst>
              <a:ext uri="{FF2B5EF4-FFF2-40B4-BE49-F238E27FC236}">
                <a16:creationId xmlns:a16="http://schemas.microsoft.com/office/drawing/2014/main" id="{299FC679-7055-A704-C2B8-42A497C24E48}"/>
              </a:ext>
            </a:extLst>
          </p:cNvPr>
          <p:cNvGrpSpPr>
            <a:grpSpLocks/>
          </p:cNvGrpSpPr>
          <p:nvPr/>
        </p:nvGrpSpPr>
        <p:grpSpPr bwMode="auto">
          <a:xfrm>
            <a:off x="6373813" y="3763963"/>
            <a:ext cx="230187" cy="249237"/>
            <a:chOff x="0" y="0"/>
            <a:chExt cx="389" cy="389"/>
          </a:xfrm>
        </p:grpSpPr>
        <p:sp>
          <p:nvSpPr>
            <p:cNvPr id="2" name="Line 18">
              <a:extLst>
                <a:ext uri="{FF2B5EF4-FFF2-40B4-BE49-F238E27FC236}">
                  <a16:creationId xmlns:a16="http://schemas.microsoft.com/office/drawing/2014/main" id="{BD1A27AB-6F4D-B1F4-8AB3-38E592C88186}"/>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68" name="Line 19">
              <a:extLst>
                <a:ext uri="{FF2B5EF4-FFF2-40B4-BE49-F238E27FC236}">
                  <a16:creationId xmlns:a16="http://schemas.microsoft.com/office/drawing/2014/main" id="{BA117BB3-90AE-2C26-4139-9229AD240C82}"/>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1" name="Group 20">
            <a:extLst>
              <a:ext uri="{FF2B5EF4-FFF2-40B4-BE49-F238E27FC236}">
                <a16:creationId xmlns:a16="http://schemas.microsoft.com/office/drawing/2014/main" id="{993F5C11-4CB2-8756-29DB-203F54D02C93}"/>
              </a:ext>
            </a:extLst>
          </p:cNvPr>
          <p:cNvGrpSpPr>
            <a:grpSpLocks/>
          </p:cNvGrpSpPr>
          <p:nvPr/>
        </p:nvGrpSpPr>
        <p:grpSpPr bwMode="auto">
          <a:xfrm>
            <a:off x="6931025" y="3451225"/>
            <a:ext cx="230188" cy="249238"/>
            <a:chOff x="0" y="0"/>
            <a:chExt cx="389" cy="389"/>
          </a:xfrm>
        </p:grpSpPr>
        <p:sp>
          <p:nvSpPr>
            <p:cNvPr id="21565" name="Line 21">
              <a:extLst>
                <a:ext uri="{FF2B5EF4-FFF2-40B4-BE49-F238E27FC236}">
                  <a16:creationId xmlns:a16="http://schemas.microsoft.com/office/drawing/2014/main" id="{D8D1C1AD-2FAD-1D9D-33AA-7F6001E723B2}"/>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66" name="Line 22">
              <a:extLst>
                <a:ext uri="{FF2B5EF4-FFF2-40B4-BE49-F238E27FC236}">
                  <a16:creationId xmlns:a16="http://schemas.microsoft.com/office/drawing/2014/main" id="{1A556983-4036-9EEE-4245-4CF7E95FB854}"/>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1527" name="Oval 23">
            <a:extLst>
              <a:ext uri="{FF2B5EF4-FFF2-40B4-BE49-F238E27FC236}">
                <a16:creationId xmlns:a16="http://schemas.microsoft.com/office/drawing/2014/main" id="{859E8148-914A-6350-02CB-3C41FD9F6367}"/>
              </a:ext>
            </a:extLst>
          </p:cNvPr>
          <p:cNvSpPr>
            <a:spLocks noChangeArrowheads="1"/>
          </p:cNvSpPr>
          <p:nvPr/>
        </p:nvSpPr>
        <p:spPr bwMode="auto">
          <a:xfrm>
            <a:off x="7577138" y="4608513"/>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accent2"/>
              </a:solidFill>
              <a:latin typeface="Times New Roman" panose="02020603050405020304" pitchFamily="18" charset="0"/>
            </a:endParaRPr>
          </a:p>
        </p:txBody>
      </p:sp>
      <p:sp>
        <p:nvSpPr>
          <p:cNvPr id="21524" name="Text Box 24">
            <a:extLst>
              <a:ext uri="{FF2B5EF4-FFF2-40B4-BE49-F238E27FC236}">
                <a16:creationId xmlns:a16="http://schemas.microsoft.com/office/drawing/2014/main" id="{88290496-0640-BE0D-7218-C32C16916019}"/>
              </a:ext>
            </a:extLst>
          </p:cNvPr>
          <p:cNvSpPr txBox="1">
            <a:spLocks noChangeArrowheads="1"/>
          </p:cNvSpPr>
          <p:nvPr/>
        </p:nvSpPr>
        <p:spPr bwMode="auto">
          <a:xfrm>
            <a:off x="6972300" y="2981325"/>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1525" name="Text Box 25">
            <a:extLst>
              <a:ext uri="{FF2B5EF4-FFF2-40B4-BE49-F238E27FC236}">
                <a16:creationId xmlns:a16="http://schemas.microsoft.com/office/drawing/2014/main" id="{17DF1763-0CD6-BF67-406E-114E6A9B4709}"/>
              </a:ext>
            </a:extLst>
          </p:cNvPr>
          <p:cNvSpPr txBox="1">
            <a:spLocks noChangeArrowheads="1"/>
          </p:cNvSpPr>
          <p:nvPr/>
        </p:nvSpPr>
        <p:spPr bwMode="auto">
          <a:xfrm>
            <a:off x="7724775" y="3686175"/>
            <a:ext cx="525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1526" name="Text Box 26">
            <a:extLst>
              <a:ext uri="{FF2B5EF4-FFF2-40B4-BE49-F238E27FC236}">
                <a16:creationId xmlns:a16="http://schemas.microsoft.com/office/drawing/2014/main" id="{225A7FB8-C212-E0EA-F12B-C279FD1ACF8F}"/>
              </a:ext>
            </a:extLst>
          </p:cNvPr>
          <p:cNvSpPr txBox="1">
            <a:spLocks noChangeArrowheads="1"/>
          </p:cNvSpPr>
          <p:nvPr/>
        </p:nvSpPr>
        <p:spPr bwMode="auto">
          <a:xfrm>
            <a:off x="7766050" y="4572000"/>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3" name="Text Box 27">
            <a:extLst>
              <a:ext uri="{FF2B5EF4-FFF2-40B4-BE49-F238E27FC236}">
                <a16:creationId xmlns:a16="http://schemas.microsoft.com/office/drawing/2014/main" id="{D717F28A-3F66-2954-3A80-84C70EC0F2E4}"/>
              </a:ext>
            </a:extLst>
          </p:cNvPr>
          <p:cNvSpPr txBox="1">
            <a:spLocks noChangeArrowheads="1"/>
          </p:cNvSpPr>
          <p:nvPr/>
        </p:nvSpPr>
        <p:spPr bwMode="auto">
          <a:xfrm>
            <a:off x="6630988" y="5165725"/>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1528" name="Text Box 28">
            <a:extLst>
              <a:ext uri="{FF2B5EF4-FFF2-40B4-BE49-F238E27FC236}">
                <a16:creationId xmlns:a16="http://schemas.microsoft.com/office/drawing/2014/main" id="{C255D8A4-45DC-3FA8-BB36-C434FA79C651}"/>
              </a:ext>
            </a:extLst>
          </p:cNvPr>
          <p:cNvSpPr txBox="1">
            <a:spLocks noChangeArrowheads="1"/>
          </p:cNvSpPr>
          <p:nvPr/>
        </p:nvSpPr>
        <p:spPr bwMode="auto">
          <a:xfrm>
            <a:off x="5927725" y="4616450"/>
            <a:ext cx="525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1529" name="Text Box 29">
            <a:extLst>
              <a:ext uri="{FF2B5EF4-FFF2-40B4-BE49-F238E27FC236}">
                <a16:creationId xmlns:a16="http://schemas.microsoft.com/office/drawing/2014/main" id="{A09F7C0C-FE7C-2C36-6DF4-987F1960E691}"/>
              </a:ext>
            </a:extLst>
          </p:cNvPr>
          <p:cNvSpPr txBox="1">
            <a:spLocks noChangeArrowheads="1"/>
          </p:cNvSpPr>
          <p:nvPr/>
        </p:nvSpPr>
        <p:spPr bwMode="auto">
          <a:xfrm>
            <a:off x="5878513" y="365125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12" name="Group 30">
            <a:extLst>
              <a:ext uri="{FF2B5EF4-FFF2-40B4-BE49-F238E27FC236}">
                <a16:creationId xmlns:a16="http://schemas.microsoft.com/office/drawing/2014/main" id="{BA59D064-7B8E-8881-DB7D-FC28E3D93EFC}"/>
              </a:ext>
            </a:extLst>
          </p:cNvPr>
          <p:cNvGrpSpPr>
            <a:grpSpLocks/>
          </p:cNvGrpSpPr>
          <p:nvPr/>
        </p:nvGrpSpPr>
        <p:grpSpPr bwMode="auto">
          <a:xfrm rot="3421967">
            <a:off x="7088188" y="4116388"/>
            <a:ext cx="547687" cy="1322387"/>
            <a:chOff x="0" y="0"/>
            <a:chExt cx="345" cy="833"/>
          </a:xfrm>
        </p:grpSpPr>
        <p:sp>
          <p:nvSpPr>
            <p:cNvPr id="21563" name="Oval 31">
              <a:extLst>
                <a:ext uri="{FF2B5EF4-FFF2-40B4-BE49-F238E27FC236}">
                  <a16:creationId xmlns:a16="http://schemas.microsoft.com/office/drawing/2014/main" id="{937463A5-2C50-73B7-F05F-7302787A0A05}"/>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64" name="Line 32">
              <a:extLst>
                <a:ext uri="{FF2B5EF4-FFF2-40B4-BE49-F238E27FC236}">
                  <a16:creationId xmlns:a16="http://schemas.microsoft.com/office/drawing/2014/main" id="{60460320-472C-6E4C-F44A-A7922530B256}"/>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3" name="Group 33">
            <a:extLst>
              <a:ext uri="{FF2B5EF4-FFF2-40B4-BE49-F238E27FC236}">
                <a16:creationId xmlns:a16="http://schemas.microsoft.com/office/drawing/2014/main" id="{89246924-B7D1-01E1-8913-964FECD733DF}"/>
              </a:ext>
            </a:extLst>
          </p:cNvPr>
          <p:cNvGrpSpPr>
            <a:grpSpLocks/>
          </p:cNvGrpSpPr>
          <p:nvPr/>
        </p:nvGrpSpPr>
        <p:grpSpPr bwMode="auto">
          <a:xfrm rot="3503935" flipH="1">
            <a:off x="6513513" y="3070225"/>
            <a:ext cx="547688" cy="1322387"/>
            <a:chOff x="0" y="0"/>
            <a:chExt cx="345" cy="833"/>
          </a:xfrm>
        </p:grpSpPr>
        <p:sp>
          <p:nvSpPr>
            <p:cNvPr id="21561" name="Oval 34">
              <a:extLst>
                <a:ext uri="{FF2B5EF4-FFF2-40B4-BE49-F238E27FC236}">
                  <a16:creationId xmlns:a16="http://schemas.microsoft.com/office/drawing/2014/main" id="{4BFFDA2A-A718-9C66-576C-93862D223B90}"/>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62" name="Line 35">
              <a:extLst>
                <a:ext uri="{FF2B5EF4-FFF2-40B4-BE49-F238E27FC236}">
                  <a16:creationId xmlns:a16="http://schemas.microsoft.com/office/drawing/2014/main" id="{3674BF09-C23D-AFFA-D1ED-5F7D41024CC7}"/>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4" name="Group 36">
            <a:extLst>
              <a:ext uri="{FF2B5EF4-FFF2-40B4-BE49-F238E27FC236}">
                <a16:creationId xmlns:a16="http://schemas.microsoft.com/office/drawing/2014/main" id="{197E749E-FBF3-5429-6796-B68CBCA1A57F}"/>
              </a:ext>
            </a:extLst>
          </p:cNvPr>
          <p:cNvGrpSpPr>
            <a:grpSpLocks/>
          </p:cNvGrpSpPr>
          <p:nvPr/>
        </p:nvGrpSpPr>
        <p:grpSpPr bwMode="auto">
          <a:xfrm>
            <a:off x="5503863" y="2860675"/>
            <a:ext cx="3429000" cy="2671763"/>
            <a:chOff x="0" y="18"/>
            <a:chExt cx="2160" cy="1683"/>
          </a:xfrm>
        </p:grpSpPr>
        <p:sp>
          <p:nvSpPr>
            <p:cNvPr id="21558" name="Text Box 37">
              <a:extLst>
                <a:ext uri="{FF2B5EF4-FFF2-40B4-BE49-F238E27FC236}">
                  <a16:creationId xmlns:a16="http://schemas.microsoft.com/office/drawing/2014/main" id="{903BBC59-E179-549E-9118-97A7E4121E03}"/>
                </a:ext>
              </a:extLst>
            </p:cNvPr>
            <p:cNvSpPr txBox="1">
              <a:spLocks noChangeArrowheads="1"/>
            </p:cNvSpPr>
            <p:nvPr/>
          </p:nvSpPr>
          <p:spPr bwMode="auto">
            <a:xfrm>
              <a:off x="1927" y="18"/>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1559" name="Text Box 38">
              <a:extLst>
                <a:ext uri="{FF2B5EF4-FFF2-40B4-BE49-F238E27FC236}">
                  <a16:creationId xmlns:a16="http://schemas.microsoft.com/office/drawing/2014/main" id="{B606F35C-C171-C7D0-E3BE-B326D1F1C517}"/>
                </a:ext>
              </a:extLst>
            </p:cNvPr>
            <p:cNvSpPr txBox="1">
              <a:spLocks noChangeArrowheads="1"/>
            </p:cNvSpPr>
            <p:nvPr/>
          </p:nvSpPr>
          <p:spPr bwMode="auto">
            <a:xfrm>
              <a:off x="17" y="1449"/>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1560" name="Line 39">
              <a:extLst>
                <a:ext uri="{FF2B5EF4-FFF2-40B4-BE49-F238E27FC236}">
                  <a16:creationId xmlns:a16="http://schemas.microsoft.com/office/drawing/2014/main" id="{B811FD87-AD85-B5ED-E253-C6EA227823E6}"/>
                </a:ext>
              </a:extLst>
            </p:cNvPr>
            <p:cNvSpPr>
              <a:spLocks noChangeShapeType="1"/>
            </p:cNvSpPr>
            <p:nvPr/>
          </p:nvSpPr>
          <p:spPr bwMode="auto">
            <a:xfrm rot="3251146" flipH="1">
              <a:off x="1044" y="-190"/>
              <a:ext cx="18" cy="2105"/>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5" name="Group 40">
            <a:extLst>
              <a:ext uri="{FF2B5EF4-FFF2-40B4-BE49-F238E27FC236}">
                <a16:creationId xmlns:a16="http://schemas.microsoft.com/office/drawing/2014/main" id="{56FBC406-5F0A-7D3D-D216-441908266596}"/>
              </a:ext>
            </a:extLst>
          </p:cNvPr>
          <p:cNvGrpSpPr>
            <a:grpSpLocks/>
          </p:cNvGrpSpPr>
          <p:nvPr/>
        </p:nvGrpSpPr>
        <p:grpSpPr bwMode="auto">
          <a:xfrm>
            <a:off x="7056438" y="2725738"/>
            <a:ext cx="1244600" cy="704850"/>
            <a:chOff x="0" y="0"/>
            <a:chExt cx="784" cy="444"/>
          </a:xfrm>
        </p:grpSpPr>
        <p:sp>
          <p:nvSpPr>
            <p:cNvPr id="21555" name="Arc 41">
              <a:extLst>
                <a:ext uri="{FF2B5EF4-FFF2-40B4-BE49-F238E27FC236}">
                  <a16:creationId xmlns:a16="http://schemas.microsoft.com/office/drawing/2014/main" id="{6C7CD902-7894-985E-D57B-0E882EEE0C14}"/>
                </a:ext>
              </a:extLst>
            </p:cNvPr>
            <p:cNvSpPr>
              <a:spLocks/>
            </p:cNvSpPr>
            <p:nvPr/>
          </p:nvSpPr>
          <p:spPr bwMode="auto">
            <a:xfrm>
              <a:off x="0" y="0"/>
              <a:ext cx="767" cy="44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56" name="Line 42">
              <a:extLst>
                <a:ext uri="{FF2B5EF4-FFF2-40B4-BE49-F238E27FC236}">
                  <a16:creationId xmlns:a16="http://schemas.microsoft.com/office/drawing/2014/main" id="{E4F3BA82-BD41-76D2-AF07-7A87DA3E9863}"/>
                </a:ext>
              </a:extLst>
            </p:cNvPr>
            <p:cNvSpPr>
              <a:spLocks noChangeShapeType="1"/>
            </p:cNvSpPr>
            <p:nvPr/>
          </p:nvSpPr>
          <p:spPr bwMode="auto">
            <a:xfrm flipH="1" flipV="1">
              <a:off x="0" y="0"/>
              <a:ext cx="122" cy="11"/>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57" name="Line 43">
              <a:extLst>
                <a:ext uri="{FF2B5EF4-FFF2-40B4-BE49-F238E27FC236}">
                  <a16:creationId xmlns:a16="http://schemas.microsoft.com/office/drawing/2014/main" id="{C1873A24-C7D9-EB36-528E-BC93481E6E68}"/>
                </a:ext>
              </a:extLst>
            </p:cNvPr>
            <p:cNvSpPr>
              <a:spLocks noChangeShapeType="1"/>
            </p:cNvSpPr>
            <p:nvPr/>
          </p:nvSpPr>
          <p:spPr bwMode="auto">
            <a:xfrm rot="776224">
              <a:off x="729" y="324"/>
              <a:ext cx="55" cy="10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1548" name="Text Box 44">
            <a:extLst>
              <a:ext uri="{FF2B5EF4-FFF2-40B4-BE49-F238E27FC236}">
                <a16:creationId xmlns:a16="http://schemas.microsoft.com/office/drawing/2014/main" id="{5F5B0B33-4D54-4A50-15DF-886D3CD9736A}"/>
              </a:ext>
            </a:extLst>
          </p:cNvPr>
          <p:cNvSpPr txBox="1">
            <a:spLocks noChangeArrowheads="1"/>
          </p:cNvSpPr>
          <p:nvPr/>
        </p:nvSpPr>
        <p:spPr bwMode="auto">
          <a:xfrm>
            <a:off x="7634288" y="2368550"/>
            <a:ext cx="788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60</a:t>
            </a:r>
            <a:endParaRPr lang="en-US" altLang="zh-CN" sz="2000">
              <a:latin typeface="Times New Roman" panose="02020603050405020304" pitchFamily="18" charset="0"/>
              <a:ea typeface="黑体" panose="02010609060101010101" pitchFamily="49" charset="-122"/>
            </a:endParaRPr>
          </a:p>
        </p:txBody>
      </p:sp>
      <p:sp>
        <p:nvSpPr>
          <p:cNvPr id="21550" name="Rectangle 46">
            <a:extLst>
              <a:ext uri="{FF2B5EF4-FFF2-40B4-BE49-F238E27FC236}">
                <a16:creationId xmlns:a16="http://schemas.microsoft.com/office/drawing/2014/main" id="{24877A7B-C5E1-F8A9-1CC1-CB35A2A2632D}"/>
              </a:ext>
            </a:extLst>
          </p:cNvPr>
          <p:cNvSpPr>
            <a:spLocks noChangeArrowheads="1"/>
          </p:cNvSpPr>
          <p:nvPr/>
        </p:nvSpPr>
        <p:spPr bwMode="auto">
          <a:xfrm>
            <a:off x="6383338" y="655638"/>
            <a:ext cx="1703387"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1</a:t>
            </a:r>
            <a:r>
              <a:rPr lang="zh-CN" altLang="en-US" sz="2400" i="1" baseline="-25000">
                <a:latin typeface="Times New Roman" panose="02020603050405020304" pitchFamily="18" charset="0"/>
              </a:rPr>
              <a:t> </a:t>
            </a:r>
            <a:r>
              <a:rPr lang="zh-CN" altLang="en-US" sz="2400" i="1">
                <a:latin typeface="Times New Roman" panose="02020603050405020304" pitchFamily="18" charset="0"/>
              </a:rPr>
              <a:t>=</a:t>
            </a:r>
            <a:r>
              <a:rPr lang="zh-CN" altLang="en-US" sz="2400">
                <a:latin typeface="Times New Roman" panose="02020603050405020304" pitchFamily="18" charset="0"/>
              </a:rPr>
              <a:t> 0</a:t>
            </a:r>
          </a:p>
          <a:p>
            <a:pPr>
              <a:lnSpc>
                <a:spcPct val="13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0000FF"/>
                </a:solidFill>
                <a:latin typeface="Times New Roman" panose="02020603050405020304" pitchFamily="18" charset="0"/>
              </a:rPr>
              <a:t>负</a:t>
            </a:r>
            <a:r>
              <a:rPr lang="zh-CN" altLang="en-US" sz="2400">
                <a:latin typeface="Times New Roman" panose="02020603050405020304" pitchFamily="18" charset="0"/>
              </a:rPr>
              <a:t>值</a:t>
            </a:r>
          </a:p>
          <a:p>
            <a:pPr>
              <a:lnSpc>
                <a:spcPct val="13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3</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FF0000"/>
                </a:solidFill>
                <a:latin typeface="Times New Roman" panose="02020603050405020304" pitchFamily="18" charset="0"/>
              </a:rPr>
              <a:t>正</a:t>
            </a:r>
            <a:r>
              <a:rPr lang="zh-CN" altLang="en-US" sz="2400">
                <a:latin typeface="Times New Roman" panose="02020603050405020304" pitchFamily="18" charset="0"/>
              </a:rPr>
              <a:t>值</a:t>
            </a:r>
          </a:p>
        </p:txBody>
      </p:sp>
      <p:sp>
        <p:nvSpPr>
          <p:cNvPr id="21536" name="未知">
            <a:extLst>
              <a:ext uri="{FF2B5EF4-FFF2-40B4-BE49-F238E27FC236}">
                <a16:creationId xmlns:a16="http://schemas.microsoft.com/office/drawing/2014/main" id="{DF60DE8E-89EE-5645-E6AB-BA6BD8A2FA09}"/>
              </a:ext>
            </a:extLst>
          </p:cNvPr>
          <p:cNvSpPr>
            <a:spLocks/>
          </p:cNvSpPr>
          <p:nvPr/>
        </p:nvSpPr>
        <p:spPr bwMode="auto">
          <a:xfrm>
            <a:off x="1011238" y="3040063"/>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7" name="未知">
            <a:extLst>
              <a:ext uri="{FF2B5EF4-FFF2-40B4-BE49-F238E27FC236}">
                <a16:creationId xmlns:a16="http://schemas.microsoft.com/office/drawing/2014/main" id="{90EF4489-8B81-33A2-A7AC-6F5188EC42D8}"/>
              </a:ext>
            </a:extLst>
          </p:cNvPr>
          <p:cNvSpPr>
            <a:spLocks/>
          </p:cNvSpPr>
          <p:nvPr/>
        </p:nvSpPr>
        <p:spPr bwMode="auto">
          <a:xfrm flipH="1" flipV="1">
            <a:off x="1887538" y="376872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8" name="未知">
            <a:extLst>
              <a:ext uri="{FF2B5EF4-FFF2-40B4-BE49-F238E27FC236}">
                <a16:creationId xmlns:a16="http://schemas.microsoft.com/office/drawing/2014/main" id="{230AE6E3-0EA2-714E-5F22-EAD7FF58C834}"/>
              </a:ext>
            </a:extLst>
          </p:cNvPr>
          <p:cNvSpPr>
            <a:spLocks/>
          </p:cNvSpPr>
          <p:nvPr/>
        </p:nvSpPr>
        <p:spPr bwMode="auto">
          <a:xfrm>
            <a:off x="2774950" y="3052763"/>
            <a:ext cx="882650" cy="71596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9" name="未知">
            <a:extLst>
              <a:ext uri="{FF2B5EF4-FFF2-40B4-BE49-F238E27FC236}">
                <a16:creationId xmlns:a16="http://schemas.microsoft.com/office/drawing/2014/main" id="{8A1EA872-2FDF-CCD5-4383-B3BC4617C60E}"/>
              </a:ext>
            </a:extLst>
          </p:cNvPr>
          <p:cNvSpPr>
            <a:spLocks/>
          </p:cNvSpPr>
          <p:nvPr/>
        </p:nvSpPr>
        <p:spPr bwMode="auto">
          <a:xfrm>
            <a:off x="2178050" y="3040063"/>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0" name="未知">
            <a:extLst>
              <a:ext uri="{FF2B5EF4-FFF2-40B4-BE49-F238E27FC236}">
                <a16:creationId xmlns:a16="http://schemas.microsoft.com/office/drawing/2014/main" id="{013CBB73-3D4C-7398-0982-3D1EA72A33CE}"/>
              </a:ext>
            </a:extLst>
          </p:cNvPr>
          <p:cNvSpPr>
            <a:spLocks/>
          </p:cNvSpPr>
          <p:nvPr/>
        </p:nvSpPr>
        <p:spPr bwMode="auto">
          <a:xfrm flipV="1">
            <a:off x="3060700" y="3767138"/>
            <a:ext cx="882650" cy="70643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1" name="未知">
            <a:extLst>
              <a:ext uri="{FF2B5EF4-FFF2-40B4-BE49-F238E27FC236}">
                <a16:creationId xmlns:a16="http://schemas.microsoft.com/office/drawing/2014/main" id="{ED9306D5-44BB-631B-096B-09F6EC3A8BE1}"/>
              </a:ext>
            </a:extLst>
          </p:cNvPr>
          <p:cNvSpPr>
            <a:spLocks/>
          </p:cNvSpPr>
          <p:nvPr/>
        </p:nvSpPr>
        <p:spPr bwMode="auto">
          <a:xfrm flipV="1">
            <a:off x="1308100" y="3767138"/>
            <a:ext cx="882650" cy="72548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2" name="未知">
            <a:extLst>
              <a:ext uri="{FF2B5EF4-FFF2-40B4-BE49-F238E27FC236}">
                <a16:creationId xmlns:a16="http://schemas.microsoft.com/office/drawing/2014/main" id="{85B99F0E-1976-D54E-4414-25257C307A6F}"/>
              </a:ext>
            </a:extLst>
          </p:cNvPr>
          <p:cNvSpPr>
            <a:spLocks/>
          </p:cNvSpPr>
          <p:nvPr/>
        </p:nvSpPr>
        <p:spPr bwMode="auto">
          <a:xfrm>
            <a:off x="1006475" y="3108325"/>
            <a:ext cx="301625" cy="674688"/>
          </a:xfrm>
          <a:custGeom>
            <a:avLst/>
            <a:gdLst>
              <a:gd name="T0" fmla="*/ 2147483647 w 208"/>
              <a:gd name="T1" fmla="*/ 2147483647 h 491"/>
              <a:gd name="T2" fmla="*/ 2147483647 w 208"/>
              <a:gd name="T3" fmla="*/ 2147483647 h 491"/>
              <a:gd name="T4" fmla="*/ 2147483647 w 208"/>
              <a:gd name="T5" fmla="*/ 2147483647 h 491"/>
              <a:gd name="T6" fmla="*/ 2147483647 w 208"/>
              <a:gd name="T7" fmla="*/ 2147483647 h 491"/>
              <a:gd name="T8" fmla="*/ 0 60000 65536"/>
              <a:gd name="T9" fmla="*/ 0 60000 65536"/>
              <a:gd name="T10" fmla="*/ 0 60000 65536"/>
              <a:gd name="T11" fmla="*/ 0 60000 65536"/>
              <a:gd name="T12" fmla="*/ 0 w 208"/>
              <a:gd name="T13" fmla="*/ 0 h 491"/>
              <a:gd name="T14" fmla="*/ 208 w 208"/>
              <a:gd name="T15" fmla="*/ 491 h 491"/>
            </a:gdLst>
            <a:ahLst/>
            <a:cxnLst>
              <a:cxn ang="T8">
                <a:pos x="T0" y="T1"/>
              </a:cxn>
              <a:cxn ang="T9">
                <a:pos x="T2" y="T3"/>
              </a:cxn>
              <a:cxn ang="T10">
                <a:pos x="T4" y="T5"/>
              </a:cxn>
              <a:cxn ang="T11">
                <a:pos x="T6" y="T7"/>
              </a:cxn>
            </a:cxnLst>
            <a:rect l="T12" t="T13" r="T14" b="T15"/>
            <a:pathLst>
              <a:path w="208" h="491">
                <a:moveTo>
                  <a:pt x="27" y="69"/>
                </a:moveTo>
                <a:cubicBezTo>
                  <a:pt x="25" y="63"/>
                  <a:pt x="0" y="0"/>
                  <a:pt x="15" y="35"/>
                </a:cubicBezTo>
                <a:cubicBezTo>
                  <a:pt x="30" y="70"/>
                  <a:pt x="84" y="204"/>
                  <a:pt x="116" y="280"/>
                </a:cubicBezTo>
                <a:cubicBezTo>
                  <a:pt x="148" y="356"/>
                  <a:pt x="189" y="447"/>
                  <a:pt x="208" y="491"/>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3" name="未知">
            <a:extLst>
              <a:ext uri="{FF2B5EF4-FFF2-40B4-BE49-F238E27FC236}">
                <a16:creationId xmlns:a16="http://schemas.microsoft.com/office/drawing/2014/main" id="{52F04790-128F-D91B-76B7-29096C6AA156}"/>
              </a:ext>
            </a:extLst>
          </p:cNvPr>
          <p:cNvSpPr>
            <a:spLocks/>
          </p:cNvSpPr>
          <p:nvPr/>
        </p:nvSpPr>
        <p:spPr bwMode="auto">
          <a:xfrm flipV="1">
            <a:off x="2482850" y="3767138"/>
            <a:ext cx="882650" cy="72548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4" name="未知">
            <a:extLst>
              <a:ext uri="{FF2B5EF4-FFF2-40B4-BE49-F238E27FC236}">
                <a16:creationId xmlns:a16="http://schemas.microsoft.com/office/drawing/2014/main" id="{11293BBA-1246-668E-EECC-D8178CBB06B7}"/>
              </a:ext>
            </a:extLst>
          </p:cNvPr>
          <p:cNvSpPr>
            <a:spLocks/>
          </p:cNvSpPr>
          <p:nvPr/>
        </p:nvSpPr>
        <p:spPr bwMode="auto">
          <a:xfrm>
            <a:off x="1598613" y="3033713"/>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5" name="未知">
            <a:extLst>
              <a:ext uri="{FF2B5EF4-FFF2-40B4-BE49-F238E27FC236}">
                <a16:creationId xmlns:a16="http://schemas.microsoft.com/office/drawing/2014/main" id="{C8C6AE3E-657A-10D4-888B-688EA6875456}"/>
              </a:ext>
            </a:extLst>
          </p:cNvPr>
          <p:cNvSpPr>
            <a:spLocks/>
          </p:cNvSpPr>
          <p:nvPr/>
        </p:nvSpPr>
        <p:spPr bwMode="auto">
          <a:xfrm>
            <a:off x="3359150" y="3068638"/>
            <a:ext cx="882650" cy="70643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6" name="未知">
            <a:extLst>
              <a:ext uri="{FF2B5EF4-FFF2-40B4-BE49-F238E27FC236}">
                <a16:creationId xmlns:a16="http://schemas.microsoft.com/office/drawing/2014/main" id="{CC965F32-6D9C-B5E7-0AFB-42924522B6AF}"/>
              </a:ext>
            </a:extLst>
          </p:cNvPr>
          <p:cNvSpPr>
            <a:spLocks/>
          </p:cNvSpPr>
          <p:nvPr/>
        </p:nvSpPr>
        <p:spPr bwMode="auto">
          <a:xfrm>
            <a:off x="993775" y="3768725"/>
            <a:ext cx="600075" cy="779463"/>
          </a:xfrm>
          <a:custGeom>
            <a:avLst/>
            <a:gdLst>
              <a:gd name="T0" fmla="*/ 0 w 402"/>
              <a:gd name="T1" fmla="*/ 2147483647 h 491"/>
              <a:gd name="T2" fmla="*/ 2147483647 w 402"/>
              <a:gd name="T3" fmla="*/ 2147483647 h 491"/>
              <a:gd name="T4" fmla="*/ 2147483647 w 402"/>
              <a:gd name="T5" fmla="*/ 0 h 491"/>
              <a:gd name="T6" fmla="*/ 0 60000 65536"/>
              <a:gd name="T7" fmla="*/ 0 60000 65536"/>
              <a:gd name="T8" fmla="*/ 0 60000 65536"/>
              <a:gd name="T9" fmla="*/ 0 w 402"/>
              <a:gd name="T10" fmla="*/ 0 h 491"/>
              <a:gd name="T11" fmla="*/ 402 w 402"/>
              <a:gd name="T12" fmla="*/ 491 h 491"/>
            </a:gdLst>
            <a:ahLst/>
            <a:cxnLst>
              <a:cxn ang="T6">
                <a:pos x="T0" y="T1"/>
              </a:cxn>
              <a:cxn ang="T7">
                <a:pos x="T2" y="T3"/>
              </a:cxn>
              <a:cxn ang="T8">
                <a:pos x="T4" y="T5"/>
              </a:cxn>
            </a:cxnLst>
            <a:rect l="T9" t="T10" r="T11" b="T12"/>
            <a:pathLst>
              <a:path w="402" h="491">
                <a:moveTo>
                  <a:pt x="0" y="326"/>
                </a:moveTo>
                <a:cubicBezTo>
                  <a:pt x="26" y="344"/>
                  <a:pt x="89" y="491"/>
                  <a:pt x="156" y="437"/>
                </a:cubicBezTo>
                <a:cubicBezTo>
                  <a:pt x="223" y="383"/>
                  <a:pt x="351" y="91"/>
                  <a:pt x="402" y="0"/>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47" name="Rectangle 58">
            <a:extLst>
              <a:ext uri="{FF2B5EF4-FFF2-40B4-BE49-F238E27FC236}">
                <a16:creationId xmlns:a16="http://schemas.microsoft.com/office/drawing/2014/main" id="{E904FAC2-BF34-D14A-EFF7-DB6381AB33DA}"/>
              </a:ext>
            </a:extLst>
          </p:cNvPr>
          <p:cNvSpPr>
            <a:spLocks noChangeArrowheads="1"/>
          </p:cNvSpPr>
          <p:nvPr/>
        </p:nvSpPr>
        <p:spPr bwMode="auto">
          <a:xfrm>
            <a:off x="1344613" y="2620963"/>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ea typeface="黑体" panose="02010609060101010101" pitchFamily="49" charset="-122"/>
              </a:rPr>
              <a:t>1</a:t>
            </a:r>
            <a:endParaRPr lang="en-US" altLang="zh-CN" sz="2000" i="1" baseline="-25000">
              <a:solidFill>
                <a:srgbClr val="FF3300"/>
              </a:solidFill>
              <a:latin typeface="Times New Roman" panose="02020603050405020304" pitchFamily="18" charset="0"/>
              <a:ea typeface="黑体" panose="02010609060101010101" pitchFamily="49" charset="-122"/>
            </a:endParaRPr>
          </a:p>
        </p:txBody>
      </p:sp>
      <p:sp>
        <p:nvSpPr>
          <p:cNvPr id="4" name="Rectangle 59">
            <a:extLst>
              <a:ext uri="{FF2B5EF4-FFF2-40B4-BE49-F238E27FC236}">
                <a16:creationId xmlns:a16="http://schemas.microsoft.com/office/drawing/2014/main" id="{B3304A1B-B530-7999-F1F3-59B9D9ED1D6F}"/>
              </a:ext>
            </a:extLst>
          </p:cNvPr>
          <p:cNvSpPr>
            <a:spLocks noChangeArrowheads="1"/>
          </p:cNvSpPr>
          <p:nvPr/>
        </p:nvSpPr>
        <p:spPr bwMode="auto">
          <a:xfrm>
            <a:off x="1912938" y="2598738"/>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ea typeface="黑体" panose="02010609060101010101" pitchFamily="49" charset="-122"/>
              </a:rPr>
              <a:t>2</a:t>
            </a:r>
            <a:endParaRPr lang="en-US" altLang="zh-CN" sz="2000" i="1" baseline="-25000">
              <a:solidFill>
                <a:srgbClr val="0000FF"/>
              </a:solidFill>
              <a:latin typeface="Times New Roman" panose="02020603050405020304" pitchFamily="18" charset="0"/>
              <a:ea typeface="黑体" panose="02010609060101010101" pitchFamily="49" charset="-122"/>
            </a:endParaRPr>
          </a:p>
        </p:txBody>
      </p:sp>
      <p:sp>
        <p:nvSpPr>
          <p:cNvPr id="21549" name="Rectangle 60">
            <a:extLst>
              <a:ext uri="{FF2B5EF4-FFF2-40B4-BE49-F238E27FC236}">
                <a16:creationId xmlns:a16="http://schemas.microsoft.com/office/drawing/2014/main" id="{D8D3BE8D-A52F-31C0-D1EA-E0694451FD99}"/>
              </a:ext>
            </a:extLst>
          </p:cNvPr>
          <p:cNvSpPr>
            <a:spLocks noChangeArrowheads="1"/>
          </p:cNvSpPr>
          <p:nvPr/>
        </p:nvSpPr>
        <p:spPr bwMode="auto">
          <a:xfrm>
            <a:off x="2578100" y="2600325"/>
            <a:ext cx="341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9900"/>
                </a:solidFill>
                <a:latin typeface="Times New Roman" panose="02020603050405020304" pitchFamily="18" charset="0"/>
                <a:ea typeface="黑体" panose="02010609060101010101" pitchFamily="49" charset="-122"/>
              </a:rPr>
              <a:t>i</a:t>
            </a:r>
            <a:r>
              <a:rPr lang="en-US" altLang="zh-CN" sz="2000" baseline="-25000">
                <a:solidFill>
                  <a:srgbClr val="009900"/>
                </a:solidFill>
                <a:latin typeface="Times New Roman" panose="02020603050405020304" pitchFamily="18" charset="0"/>
                <a:ea typeface="黑体" panose="02010609060101010101" pitchFamily="49" charset="-122"/>
              </a:rPr>
              <a:t>3</a:t>
            </a:r>
            <a:endParaRPr lang="en-US" altLang="zh-CN" sz="2000" i="1" baseline="-25000">
              <a:solidFill>
                <a:srgbClr val="009900"/>
              </a:solidFill>
              <a:latin typeface="Times New Roman" panose="02020603050405020304" pitchFamily="18" charset="0"/>
              <a:ea typeface="黑体" panose="02010609060101010101" pitchFamily="49" charset="-122"/>
            </a:endParaRPr>
          </a:p>
        </p:txBody>
      </p:sp>
      <p:sp>
        <p:nvSpPr>
          <p:cNvPr id="5" name="Text Box 61">
            <a:extLst>
              <a:ext uri="{FF2B5EF4-FFF2-40B4-BE49-F238E27FC236}">
                <a16:creationId xmlns:a16="http://schemas.microsoft.com/office/drawing/2014/main" id="{4D9032B2-3D92-C80E-9EA8-D97A8841E207}"/>
              </a:ext>
            </a:extLst>
          </p:cNvPr>
          <p:cNvSpPr txBox="1">
            <a:spLocks noChangeArrowheads="1"/>
          </p:cNvSpPr>
          <p:nvPr/>
        </p:nvSpPr>
        <p:spPr bwMode="auto">
          <a:xfrm>
            <a:off x="631825" y="3554413"/>
            <a:ext cx="369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O</a:t>
            </a:r>
          </a:p>
        </p:txBody>
      </p:sp>
      <p:sp>
        <p:nvSpPr>
          <p:cNvPr id="21551" name="Line 62">
            <a:extLst>
              <a:ext uri="{FF2B5EF4-FFF2-40B4-BE49-F238E27FC236}">
                <a16:creationId xmlns:a16="http://schemas.microsoft.com/office/drawing/2014/main" id="{773B1B45-7AF3-FC21-9EED-0B7DB9E42384}"/>
              </a:ext>
            </a:extLst>
          </p:cNvPr>
          <p:cNvSpPr>
            <a:spLocks noChangeShapeType="1"/>
          </p:cNvSpPr>
          <p:nvPr/>
        </p:nvSpPr>
        <p:spPr bwMode="auto">
          <a:xfrm flipH="1">
            <a:off x="7035800" y="2511425"/>
            <a:ext cx="0" cy="3368675"/>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67" name="Oval 63">
            <a:extLst>
              <a:ext uri="{FF2B5EF4-FFF2-40B4-BE49-F238E27FC236}">
                <a16:creationId xmlns:a16="http://schemas.microsoft.com/office/drawing/2014/main" id="{9F2C3F15-995C-A50A-0EFD-EE56F490F629}"/>
              </a:ext>
            </a:extLst>
          </p:cNvPr>
          <p:cNvSpPr>
            <a:spLocks noChangeArrowheads="1"/>
          </p:cNvSpPr>
          <p:nvPr/>
        </p:nvSpPr>
        <p:spPr bwMode="auto">
          <a:xfrm>
            <a:off x="6991350" y="4929188"/>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1553" name="Text Box 67">
            <a:extLst>
              <a:ext uri="{FF2B5EF4-FFF2-40B4-BE49-F238E27FC236}">
                <a16:creationId xmlns:a16="http://schemas.microsoft.com/office/drawing/2014/main" id="{57E002A1-3121-3943-D904-5A9F3A2F1FAA}"/>
              </a:ext>
            </a:extLst>
          </p:cNvPr>
          <p:cNvSpPr txBox="1">
            <a:spLocks noChangeArrowheads="1"/>
          </p:cNvSpPr>
          <p:nvPr/>
        </p:nvSpPr>
        <p:spPr bwMode="auto">
          <a:xfrm>
            <a:off x="496888" y="357188"/>
            <a:ext cx="37814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600">
                <a:solidFill>
                  <a:srgbClr val="7030A0"/>
                </a:solidFill>
                <a:latin typeface="Times New Roman" panose="02020603050405020304" pitchFamily="18" charset="0"/>
              </a:rPr>
              <a:t>4.2.1　</a:t>
            </a:r>
            <a:r>
              <a:rPr lang="zh-CN" altLang="en-US" sz="2600">
                <a:solidFill>
                  <a:srgbClr val="7030A0"/>
                </a:solidFill>
                <a:latin typeface="Times New Roman" panose="02020603050405020304" pitchFamily="18" charset="0"/>
                <a:ea typeface="黑体" panose="02010609060101010101" pitchFamily="49" charset="-122"/>
              </a:rPr>
              <a:t>旋转磁场</a:t>
            </a:r>
          </a:p>
        </p:txBody>
      </p:sp>
      <p:sp>
        <p:nvSpPr>
          <p:cNvPr id="21554" name="Text Box 68">
            <a:extLst>
              <a:ext uri="{FF2B5EF4-FFF2-40B4-BE49-F238E27FC236}">
                <a16:creationId xmlns:a16="http://schemas.microsoft.com/office/drawing/2014/main" id="{8C96FCA2-9ED7-6CD3-2ACB-14F7AEAAC9DC}"/>
              </a:ext>
            </a:extLst>
          </p:cNvPr>
          <p:cNvSpPr txBox="1">
            <a:spLocks noChangeArrowheads="1"/>
          </p:cNvSpPr>
          <p:nvPr/>
        </p:nvSpPr>
        <p:spPr bwMode="auto">
          <a:xfrm>
            <a:off x="1055688" y="1150938"/>
            <a:ext cx="3670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旋转磁场的产生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21510"/>
                                        </p:tgtEl>
                                        <p:attrNameLst>
                                          <p:attrName>style.visibility</p:attrName>
                                        </p:attrNameLst>
                                      </p:cBhvr>
                                      <p:to>
                                        <p:strVal val="visible"/>
                                      </p:to>
                                    </p:set>
                                    <p:anim calcmode="lin" valueType="num">
                                      <p:cBhvr>
                                        <p:cTn id="7" dur="500" fill="hold"/>
                                        <p:tgtEl>
                                          <p:spTgt spid="21510"/>
                                        </p:tgtEl>
                                        <p:attrNameLst>
                                          <p:attrName>ppt_x</p:attrName>
                                        </p:attrNameLst>
                                      </p:cBhvr>
                                      <p:tavLst>
                                        <p:tav tm="0">
                                          <p:val>
                                            <p:strVal val="#ppt_x"/>
                                          </p:val>
                                        </p:tav>
                                        <p:tav tm="100000">
                                          <p:val>
                                            <p:strVal val="#ppt_x"/>
                                          </p:val>
                                        </p:tav>
                                      </p:tavLst>
                                    </p:anim>
                                    <p:anim calcmode="lin" valueType="num">
                                      <p:cBhvr>
                                        <p:cTn id="8" dur="500" fill="hold"/>
                                        <p:tgtEl>
                                          <p:spTgt spid="21510"/>
                                        </p:tgtEl>
                                        <p:attrNameLst>
                                          <p:attrName>ppt_y</p:attrName>
                                        </p:attrNameLst>
                                      </p:cBhvr>
                                      <p:tavLst>
                                        <p:tav tm="0">
                                          <p:val>
                                            <p:strVal val="#ppt_y-#ppt_h/2"/>
                                          </p:val>
                                        </p:tav>
                                        <p:tav tm="100000">
                                          <p:val>
                                            <p:strVal val="#ppt_y"/>
                                          </p:val>
                                        </p:tav>
                                      </p:tavLst>
                                    </p:anim>
                                    <p:anim calcmode="lin" valueType="num">
                                      <p:cBhvr>
                                        <p:cTn id="9" dur="500" fill="hold"/>
                                        <p:tgtEl>
                                          <p:spTgt spid="21510"/>
                                        </p:tgtEl>
                                        <p:attrNameLst>
                                          <p:attrName>ppt_w</p:attrName>
                                        </p:attrNameLst>
                                      </p:cBhvr>
                                      <p:tavLst>
                                        <p:tav tm="0">
                                          <p:val>
                                            <p:strVal val="#ppt_w"/>
                                          </p:val>
                                        </p:tav>
                                        <p:tav tm="100000">
                                          <p:val>
                                            <p:strVal val="#ppt_w"/>
                                          </p:val>
                                        </p:tav>
                                      </p:tavLst>
                                    </p:anim>
                                    <p:anim calcmode="lin" valueType="num">
                                      <p:cBhvr>
                                        <p:cTn id="10" dur="500" fill="hold"/>
                                        <p:tgtEl>
                                          <p:spTgt spid="21510"/>
                                        </p:tgtEl>
                                        <p:attrNameLst>
                                          <p:attrName>ppt_h</p:attrName>
                                        </p:attrNameLst>
                                      </p:cBhvr>
                                      <p:tavLst>
                                        <p:tav tm="0">
                                          <p:val>
                                            <p:fltVal val="0"/>
                                          </p:val>
                                        </p:tav>
                                        <p:tav tm="100000">
                                          <p:val>
                                            <p:strVal val="#ppt_h"/>
                                          </p:val>
                                        </p:tav>
                                      </p:tavLst>
                                    </p:anim>
                                  </p:childTnLst>
                                </p:cTn>
                              </p:par>
                            </p:childTnLst>
                          </p:cTn>
                        </p:par>
                        <p:par>
                          <p:cTn id="11" fill="hold" nodeType="afterGroup">
                            <p:stCondLst>
                              <p:cond delay="500"/>
                            </p:stCondLst>
                            <p:childTnLst>
                              <p:par>
                                <p:cTn id="12" presetID="4" presetClass="entr" presetSubtype="32" fill="hold" grpId="0" nodeType="afterEffect">
                                  <p:stCondLst>
                                    <p:cond delay="0"/>
                                  </p:stCondLst>
                                  <p:childTnLst>
                                    <p:set>
                                      <p:cBhvr>
                                        <p:cTn id="13" dur="1" fill="hold">
                                          <p:stCondLst>
                                            <p:cond delay="0"/>
                                          </p:stCondLst>
                                        </p:cTn>
                                        <p:tgtEl>
                                          <p:spTgt spid="21509"/>
                                        </p:tgtEl>
                                        <p:attrNameLst>
                                          <p:attrName>style.visibility</p:attrName>
                                        </p:attrNameLst>
                                      </p:cBhvr>
                                      <p:to>
                                        <p:strVal val="visible"/>
                                      </p:to>
                                    </p:set>
                                    <p:animEffect transition="in" filter="box(out)">
                                      <p:cBhvr>
                                        <p:cTn id="14" dur="500"/>
                                        <p:tgtEl>
                                          <p:spTgt spid="21509"/>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21550"/>
                                        </p:tgtEl>
                                        <p:attrNameLst>
                                          <p:attrName>style.visibility</p:attrName>
                                        </p:attrNameLst>
                                      </p:cBhvr>
                                      <p:to>
                                        <p:strVal val="visible"/>
                                      </p:to>
                                    </p:set>
                                    <p:animEffect transition="in" filter="box(in)">
                                      <p:cBhvr>
                                        <p:cTn id="19" dur="500"/>
                                        <p:tgtEl>
                                          <p:spTgt spid="2155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dissolve">
                                      <p:cBhvr>
                                        <p:cTn id="24" dur="500"/>
                                        <p:tgtEl>
                                          <p:spTgt spid="10"/>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21527"/>
                                        </p:tgtEl>
                                        <p:attrNameLst>
                                          <p:attrName>style.visibility</p:attrName>
                                        </p:attrNameLst>
                                      </p:cBhvr>
                                      <p:to>
                                        <p:strVal val="visible"/>
                                      </p:to>
                                    </p:set>
                                    <p:animEffect transition="in" filter="dissolve">
                                      <p:cBhvr>
                                        <p:cTn id="28" dur="500"/>
                                        <p:tgtEl>
                                          <p:spTgt spid="21527"/>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ssolve">
                                      <p:cBhvr>
                                        <p:cTn id="33" dur="500"/>
                                        <p:tgtEl>
                                          <p:spTgt spid="11"/>
                                        </p:tgtEl>
                                      </p:cBhvr>
                                    </p:animEffect>
                                  </p:childTnLst>
                                </p:cTn>
                              </p:par>
                            </p:childTnLst>
                          </p:cTn>
                        </p:par>
                        <p:par>
                          <p:cTn id="34" fill="hold" nodeType="afterGroup">
                            <p:stCondLst>
                              <p:cond delay="500"/>
                            </p:stCondLst>
                            <p:childTnLst>
                              <p:par>
                                <p:cTn id="35" presetID="9" presetClass="entr" presetSubtype="0" fill="hold" nodeType="afterEffect">
                                  <p:stCondLst>
                                    <p:cond delay="0"/>
                                  </p:stCondLst>
                                  <p:childTnLst>
                                    <p:set>
                                      <p:cBhvr>
                                        <p:cTn id="36" dur="1" fill="hold">
                                          <p:stCondLst>
                                            <p:cond delay="0"/>
                                          </p:stCondLst>
                                        </p:cTn>
                                        <p:tgtEl>
                                          <p:spTgt spid="21567"/>
                                        </p:tgtEl>
                                        <p:attrNameLst>
                                          <p:attrName>style.visibility</p:attrName>
                                        </p:attrNameLst>
                                      </p:cBhvr>
                                      <p:to>
                                        <p:strVal val="visible"/>
                                      </p:to>
                                    </p:set>
                                    <p:animEffect transition="in" filter="dissolve">
                                      <p:cBhvr>
                                        <p:cTn id="37" dur="500"/>
                                        <p:tgtEl>
                                          <p:spTgt spid="2156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box(out)">
                                      <p:cBhvr>
                                        <p:cTn id="42" dur="500"/>
                                        <p:tgtEl>
                                          <p:spTgt spid="13"/>
                                        </p:tgtEl>
                                      </p:cBhvr>
                                    </p:animEffect>
                                  </p:childTnLst>
                                </p:cTn>
                              </p:par>
                            </p:childTnLst>
                          </p:cTn>
                        </p:par>
                        <p:par>
                          <p:cTn id="43" fill="hold" nodeType="afterGroup">
                            <p:stCondLst>
                              <p:cond delay="500"/>
                            </p:stCondLst>
                            <p:childTnLst>
                              <p:par>
                                <p:cTn id="44" presetID="4" presetClass="entr" presetSubtype="32" fill="hold"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box(out)">
                                      <p:cBhvr>
                                        <p:cTn id="46" dur="500"/>
                                        <p:tgtEl>
                                          <p:spTgt spid="1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18" presetClass="entr" presetSubtype="12"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strips(downLeft)">
                                      <p:cBhvr>
                                        <p:cTn id="51" dur="500"/>
                                        <p:tgtEl>
                                          <p:spTgt spid="14"/>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 presetClass="entr" presetSubtype="10" fill="hold"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checkerboard(across)">
                                      <p:cBhvr>
                                        <p:cTn id="56" dur="500"/>
                                        <p:tgtEl>
                                          <p:spTgt spid="15"/>
                                        </p:tgtEl>
                                      </p:cBhvr>
                                    </p:animEffect>
                                  </p:childTnLst>
                                </p:cTn>
                              </p:par>
                            </p:childTnLst>
                          </p:cTn>
                        </p:par>
                        <p:par>
                          <p:cTn id="57" fill="hold" nodeType="afterGroup">
                            <p:stCondLst>
                              <p:cond delay="500"/>
                            </p:stCondLst>
                            <p:childTnLst>
                              <p:par>
                                <p:cTn id="58" presetID="4" presetClass="entr" presetSubtype="16" fill="hold" grpId="0" nodeType="afterEffect">
                                  <p:stCondLst>
                                    <p:cond delay="0"/>
                                  </p:stCondLst>
                                  <p:childTnLst>
                                    <p:set>
                                      <p:cBhvr>
                                        <p:cTn id="59" dur="1" fill="hold">
                                          <p:stCondLst>
                                            <p:cond delay="0"/>
                                          </p:stCondLst>
                                        </p:cTn>
                                        <p:tgtEl>
                                          <p:spTgt spid="21548"/>
                                        </p:tgtEl>
                                        <p:attrNameLst>
                                          <p:attrName>style.visibility</p:attrName>
                                        </p:attrNameLst>
                                      </p:cBhvr>
                                      <p:to>
                                        <p:strVal val="visible"/>
                                      </p:to>
                                    </p:set>
                                    <p:animEffect transition="in" filter="box(in)">
                                      <p:cBhvr>
                                        <p:cTn id="60" dur="500"/>
                                        <p:tgtEl>
                                          <p:spTgt spid="215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9" grpId="0" autoUpdateAnimBg="0"/>
      <p:bldP spid="21527" grpId="0" animBg="1" autoUpdateAnimBg="0"/>
      <p:bldP spid="21548" grpId="0" autoUpdateAnimBg="0"/>
      <p:bldP spid="21550"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7">
            <a:extLst>
              <a:ext uri="{FF2B5EF4-FFF2-40B4-BE49-F238E27FC236}">
                <a16:creationId xmlns:a16="http://schemas.microsoft.com/office/drawing/2014/main" id="{1E060507-B913-EFEC-E639-C87752B3E71D}"/>
              </a:ext>
            </a:extLst>
          </p:cNvPr>
          <p:cNvSpPr>
            <a:spLocks noChangeArrowheads="1"/>
          </p:cNvSpPr>
          <p:nvPr>
            <p:ph type="title" idx="4294967295"/>
          </p:nvPr>
        </p:nvSpPr>
        <p:spPr>
          <a:xfrm>
            <a:off x="319088" y="185738"/>
            <a:ext cx="5437187" cy="603250"/>
          </a:xfrm>
        </p:spPr>
        <p:txBody>
          <a:bodyPr/>
          <a:lstStyle/>
          <a:p>
            <a:pPr eaLnBrk="1" hangingPunct="1"/>
            <a:r>
              <a:rPr lang="zh-CN" altLang="en-US" sz="3600" b="1">
                <a:solidFill>
                  <a:srgbClr val="FF0000"/>
                </a:solidFill>
                <a:latin typeface="Times New Roman" panose="02020603050405020304" pitchFamily="18" charset="0"/>
                <a:ea typeface="黑体" panose="02010609060101010101" pitchFamily="49" charset="-122"/>
              </a:rPr>
              <a:t>第 </a:t>
            </a:r>
            <a:r>
              <a:rPr lang="en-US" altLang="zh-CN" sz="3600" b="1">
                <a:solidFill>
                  <a:srgbClr val="FF0000"/>
                </a:solidFill>
                <a:latin typeface="Times New Roman" panose="02020603050405020304" pitchFamily="18" charset="0"/>
                <a:ea typeface="黑体" panose="02010609060101010101" pitchFamily="49" charset="-122"/>
              </a:rPr>
              <a:t>4 </a:t>
            </a:r>
            <a:r>
              <a:rPr lang="zh-CN" altLang="en-US" sz="3600" b="1">
                <a:solidFill>
                  <a:srgbClr val="FF0000"/>
                </a:solidFill>
                <a:latin typeface="Times New Roman" panose="02020603050405020304" pitchFamily="18" charset="0"/>
                <a:ea typeface="黑体" panose="02010609060101010101" pitchFamily="49" charset="-122"/>
              </a:rPr>
              <a:t>章　电动机</a:t>
            </a:r>
            <a:endParaRPr lang="zh-CN" altLang="en-US" sz="3600">
              <a:latin typeface="Times New Roman" panose="02020603050405020304" pitchFamily="18" charset="0"/>
              <a:ea typeface="黑体" panose="02010609060101010101" pitchFamily="49" charset="-122"/>
            </a:endParaRPr>
          </a:p>
        </p:txBody>
      </p:sp>
      <p:grpSp>
        <p:nvGrpSpPr>
          <p:cNvPr id="4099" name="组合 2">
            <a:extLst>
              <a:ext uri="{FF2B5EF4-FFF2-40B4-BE49-F238E27FC236}">
                <a16:creationId xmlns:a16="http://schemas.microsoft.com/office/drawing/2014/main" id="{D1A76717-4EC0-F4D1-2A09-CD4C0D9088A0}"/>
              </a:ext>
            </a:extLst>
          </p:cNvPr>
          <p:cNvGrpSpPr>
            <a:grpSpLocks/>
          </p:cNvGrpSpPr>
          <p:nvPr/>
        </p:nvGrpSpPr>
        <p:grpSpPr bwMode="auto">
          <a:xfrm>
            <a:off x="1703388" y="788988"/>
            <a:ext cx="6881812" cy="5689600"/>
            <a:chOff x="1702688" y="788521"/>
            <a:chExt cx="6881812" cy="5690533"/>
          </a:xfrm>
        </p:grpSpPr>
        <p:sp>
          <p:nvSpPr>
            <p:cNvPr id="4100" name="Text Box 28">
              <a:hlinkClick r:id="rId2" action="ppaction://hlinksldjump"/>
              <a:extLst>
                <a:ext uri="{FF2B5EF4-FFF2-40B4-BE49-F238E27FC236}">
                  <a16:creationId xmlns:a16="http://schemas.microsoft.com/office/drawing/2014/main" id="{50E7E8BE-0307-FB4A-872C-4878C3B994C5}"/>
                </a:ext>
              </a:extLst>
            </p:cNvPr>
            <p:cNvSpPr txBox="1">
              <a:spLocks noChangeArrowheads="1"/>
            </p:cNvSpPr>
            <p:nvPr/>
          </p:nvSpPr>
          <p:spPr bwMode="auto">
            <a:xfrm>
              <a:off x="1848738" y="788521"/>
              <a:ext cx="52628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800">
                  <a:solidFill>
                    <a:srgbClr val="0000FF"/>
                  </a:solidFill>
                  <a:latin typeface="Times New Roman" panose="02020603050405020304" pitchFamily="18" charset="0"/>
                </a:rPr>
                <a:t>4.1　</a:t>
              </a:r>
              <a:r>
                <a:rPr lang="zh-CN" altLang="en-US" sz="2800">
                  <a:solidFill>
                    <a:srgbClr val="0000FF"/>
                  </a:solidFill>
                  <a:latin typeface="Times New Roman" panose="02020603050405020304" pitchFamily="18" charset="0"/>
                  <a:ea typeface="楷体_GB2312" pitchFamily="49" charset="-122"/>
                </a:rPr>
                <a:t>三相异步电动机的构造</a:t>
              </a:r>
              <a:endParaRPr lang="zh-CN" altLang="en-US" sz="2800">
                <a:solidFill>
                  <a:srgbClr val="0000FF"/>
                </a:solidFill>
                <a:latin typeface="Times New Roman" panose="02020603050405020304" pitchFamily="18" charset="0"/>
              </a:endParaRPr>
            </a:p>
          </p:txBody>
        </p:sp>
        <p:sp>
          <p:nvSpPr>
            <p:cNvPr id="4101" name="Text Box 29">
              <a:hlinkClick r:id="rId3" action="ppaction://hlinksldjump"/>
              <a:extLst>
                <a:ext uri="{FF2B5EF4-FFF2-40B4-BE49-F238E27FC236}">
                  <a16:creationId xmlns:a16="http://schemas.microsoft.com/office/drawing/2014/main" id="{81C618F7-1237-A74E-C8B0-FF45D21868CB}"/>
                </a:ext>
              </a:extLst>
            </p:cNvPr>
            <p:cNvSpPr txBox="1">
              <a:spLocks noChangeArrowheads="1"/>
            </p:cNvSpPr>
            <p:nvPr/>
          </p:nvSpPr>
          <p:spPr bwMode="auto">
            <a:xfrm>
              <a:off x="1848738" y="1298109"/>
              <a:ext cx="60189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800">
                  <a:solidFill>
                    <a:srgbClr val="0000FF"/>
                  </a:solidFill>
                  <a:latin typeface="Times New Roman" panose="02020603050405020304" pitchFamily="18" charset="0"/>
                </a:rPr>
                <a:t>4.2　</a:t>
              </a:r>
              <a:r>
                <a:rPr lang="zh-CN" altLang="en-US" sz="2800">
                  <a:solidFill>
                    <a:srgbClr val="0000FF"/>
                  </a:solidFill>
                  <a:latin typeface="Times New Roman" panose="02020603050405020304" pitchFamily="18" charset="0"/>
                  <a:ea typeface="楷体_GB2312" pitchFamily="49" charset="-122"/>
                </a:rPr>
                <a:t>三相异步电动机的工作原理</a:t>
              </a:r>
              <a:endParaRPr lang="zh-CN" altLang="en-US" sz="2800">
                <a:solidFill>
                  <a:srgbClr val="0000FF"/>
                </a:solidFill>
                <a:latin typeface="Times New Roman" panose="02020603050405020304" pitchFamily="18" charset="0"/>
              </a:endParaRPr>
            </a:p>
          </p:txBody>
        </p:sp>
        <p:sp>
          <p:nvSpPr>
            <p:cNvPr id="4102" name="Text Box 30">
              <a:hlinkClick r:id="rId4" action="ppaction://hlinksldjump"/>
              <a:extLst>
                <a:ext uri="{FF2B5EF4-FFF2-40B4-BE49-F238E27FC236}">
                  <a16:creationId xmlns:a16="http://schemas.microsoft.com/office/drawing/2014/main" id="{2F4FB801-AB31-81D3-9F11-3B5318642147}"/>
                </a:ext>
              </a:extLst>
            </p:cNvPr>
            <p:cNvSpPr txBox="1">
              <a:spLocks noChangeArrowheads="1"/>
            </p:cNvSpPr>
            <p:nvPr/>
          </p:nvSpPr>
          <p:spPr bwMode="auto">
            <a:xfrm>
              <a:off x="1848738" y="1807696"/>
              <a:ext cx="618069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800">
                  <a:solidFill>
                    <a:srgbClr val="0000FF"/>
                  </a:solidFill>
                  <a:latin typeface="Times New Roman" panose="02020603050405020304" pitchFamily="18" charset="0"/>
                </a:rPr>
                <a:t>4.3　</a:t>
              </a:r>
              <a:r>
                <a:rPr lang="zh-CN" altLang="en-US" sz="2800">
                  <a:solidFill>
                    <a:srgbClr val="0000FF"/>
                  </a:solidFill>
                  <a:latin typeface="Times New Roman" panose="02020603050405020304" pitchFamily="18" charset="0"/>
                  <a:ea typeface="楷体_GB2312" pitchFamily="49" charset="-122"/>
                </a:rPr>
                <a:t>三相异步电动机的电路分析</a:t>
              </a:r>
              <a:endParaRPr lang="zh-CN" altLang="en-US" sz="2800">
                <a:solidFill>
                  <a:srgbClr val="0000FF"/>
                </a:solidFill>
                <a:latin typeface="Times New Roman" panose="02020603050405020304" pitchFamily="18" charset="0"/>
              </a:endParaRPr>
            </a:p>
          </p:txBody>
        </p:sp>
        <p:sp>
          <p:nvSpPr>
            <p:cNvPr id="4103" name="Text Box 31">
              <a:hlinkClick r:id="rId5" action="ppaction://hlinksldjump"/>
              <a:extLst>
                <a:ext uri="{FF2B5EF4-FFF2-40B4-BE49-F238E27FC236}">
                  <a16:creationId xmlns:a16="http://schemas.microsoft.com/office/drawing/2014/main" id="{8AAB5C1E-FAEB-C32D-9AD8-9C141B317555}"/>
                </a:ext>
              </a:extLst>
            </p:cNvPr>
            <p:cNvSpPr txBox="1">
              <a:spLocks noChangeArrowheads="1"/>
            </p:cNvSpPr>
            <p:nvPr/>
          </p:nvSpPr>
          <p:spPr bwMode="auto">
            <a:xfrm>
              <a:off x="1839213" y="2325221"/>
              <a:ext cx="674528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800">
                  <a:solidFill>
                    <a:srgbClr val="0000FF"/>
                  </a:solidFill>
                  <a:latin typeface="Times New Roman" panose="02020603050405020304" pitchFamily="18" charset="0"/>
                </a:rPr>
                <a:t>4.4　</a:t>
              </a:r>
              <a:r>
                <a:rPr lang="zh-CN" altLang="en-US" sz="2800">
                  <a:solidFill>
                    <a:srgbClr val="0000FF"/>
                  </a:solidFill>
                  <a:latin typeface="Times New Roman" panose="02020603050405020304" pitchFamily="18" charset="0"/>
                  <a:ea typeface="楷体_GB2312" pitchFamily="49" charset="-122"/>
                </a:rPr>
                <a:t>三相异步电动机的转矩与机械特性</a:t>
              </a:r>
              <a:endParaRPr lang="zh-CN" altLang="en-US" sz="2800">
                <a:solidFill>
                  <a:srgbClr val="0000FF"/>
                </a:solidFill>
                <a:latin typeface="Times New Roman" panose="02020603050405020304" pitchFamily="18" charset="0"/>
              </a:endParaRPr>
            </a:p>
          </p:txBody>
        </p:sp>
        <p:sp>
          <p:nvSpPr>
            <p:cNvPr id="4104" name="Text Box 32">
              <a:hlinkClick r:id="rId6" action="ppaction://hlinksldjump"/>
              <a:extLst>
                <a:ext uri="{FF2B5EF4-FFF2-40B4-BE49-F238E27FC236}">
                  <a16:creationId xmlns:a16="http://schemas.microsoft.com/office/drawing/2014/main" id="{27E6786B-8248-4884-D230-B5F633E79CAE}"/>
                </a:ext>
              </a:extLst>
            </p:cNvPr>
            <p:cNvSpPr txBox="1">
              <a:spLocks noChangeArrowheads="1"/>
            </p:cNvSpPr>
            <p:nvPr/>
          </p:nvSpPr>
          <p:spPr bwMode="auto">
            <a:xfrm>
              <a:off x="1848738" y="2849096"/>
              <a:ext cx="56785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800">
                  <a:solidFill>
                    <a:srgbClr val="0000FF"/>
                  </a:solidFill>
                  <a:latin typeface="Times New Roman" panose="02020603050405020304" pitchFamily="18" charset="0"/>
                </a:rPr>
                <a:t>4.5　</a:t>
              </a:r>
              <a:r>
                <a:rPr lang="zh-CN" altLang="en-US" sz="2800">
                  <a:solidFill>
                    <a:srgbClr val="0000FF"/>
                  </a:solidFill>
                  <a:latin typeface="Times New Roman" panose="02020603050405020304" pitchFamily="18" charset="0"/>
                  <a:ea typeface="楷体_GB2312" pitchFamily="49" charset="-122"/>
                </a:rPr>
                <a:t>三相异步电动机的起动</a:t>
              </a:r>
              <a:endParaRPr lang="zh-CN" altLang="en-US" sz="2800">
                <a:solidFill>
                  <a:srgbClr val="0000FF"/>
                </a:solidFill>
                <a:latin typeface="Times New Roman" panose="02020603050405020304" pitchFamily="18" charset="0"/>
              </a:endParaRPr>
            </a:p>
          </p:txBody>
        </p:sp>
        <p:sp>
          <p:nvSpPr>
            <p:cNvPr id="4105" name="Text Box 33">
              <a:hlinkClick r:id="rId7" action="ppaction://hlinksldjump"/>
              <a:extLst>
                <a:ext uri="{FF2B5EF4-FFF2-40B4-BE49-F238E27FC236}">
                  <a16:creationId xmlns:a16="http://schemas.microsoft.com/office/drawing/2014/main" id="{8E82085C-38A9-6E36-6E9B-4F085FAFE676}"/>
                </a:ext>
              </a:extLst>
            </p:cNvPr>
            <p:cNvSpPr txBox="1">
              <a:spLocks noChangeArrowheads="1"/>
            </p:cNvSpPr>
            <p:nvPr/>
          </p:nvSpPr>
          <p:spPr bwMode="auto">
            <a:xfrm>
              <a:off x="1848738" y="3371384"/>
              <a:ext cx="578066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800">
                  <a:solidFill>
                    <a:srgbClr val="0000FF"/>
                  </a:solidFill>
                  <a:latin typeface="Times New Roman" panose="02020603050405020304" pitchFamily="18" charset="0"/>
                </a:rPr>
                <a:t>4.6　</a:t>
              </a:r>
              <a:r>
                <a:rPr lang="zh-CN" altLang="en-US" sz="2800">
                  <a:solidFill>
                    <a:srgbClr val="0000FF"/>
                  </a:solidFill>
                  <a:latin typeface="Times New Roman" panose="02020603050405020304" pitchFamily="18" charset="0"/>
                  <a:ea typeface="楷体_GB2312" pitchFamily="49" charset="-122"/>
                </a:rPr>
                <a:t>三相异步电动机的调速</a:t>
              </a:r>
              <a:endParaRPr lang="zh-CN" altLang="en-US" sz="2800">
                <a:solidFill>
                  <a:srgbClr val="0000FF"/>
                </a:solidFill>
                <a:latin typeface="Times New Roman" panose="02020603050405020304" pitchFamily="18" charset="0"/>
              </a:endParaRPr>
            </a:p>
          </p:txBody>
        </p:sp>
        <p:sp>
          <p:nvSpPr>
            <p:cNvPr id="4106" name="Text Box 34">
              <a:hlinkClick r:id="rId8" action="ppaction://hlinksldjump"/>
              <a:extLst>
                <a:ext uri="{FF2B5EF4-FFF2-40B4-BE49-F238E27FC236}">
                  <a16:creationId xmlns:a16="http://schemas.microsoft.com/office/drawing/2014/main" id="{FEBB45E3-6463-9F40-4BB3-8E01EFAD3372}"/>
                </a:ext>
              </a:extLst>
            </p:cNvPr>
            <p:cNvSpPr txBox="1">
              <a:spLocks noChangeArrowheads="1"/>
            </p:cNvSpPr>
            <p:nvPr/>
          </p:nvSpPr>
          <p:spPr bwMode="auto">
            <a:xfrm>
              <a:off x="1702688" y="3898434"/>
              <a:ext cx="557071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800" baseline="30000">
                  <a:solidFill>
                    <a:srgbClr val="0000FF"/>
                  </a:solidFill>
                  <a:latin typeface="Times New Roman" panose="02020603050405020304" pitchFamily="18" charset="0"/>
                </a:rPr>
                <a:t>*</a:t>
              </a:r>
              <a:r>
                <a:rPr lang="zh-CN" altLang="en-US" sz="2800">
                  <a:solidFill>
                    <a:srgbClr val="0000FF"/>
                  </a:solidFill>
                  <a:latin typeface="Times New Roman" panose="02020603050405020304" pitchFamily="18" charset="0"/>
                </a:rPr>
                <a:t>4.7　</a:t>
              </a:r>
              <a:r>
                <a:rPr lang="zh-CN" altLang="en-US" sz="2800">
                  <a:solidFill>
                    <a:srgbClr val="0000FF"/>
                  </a:solidFill>
                  <a:latin typeface="Times New Roman" panose="02020603050405020304" pitchFamily="18" charset="0"/>
                  <a:ea typeface="楷体_GB2312" pitchFamily="49" charset="-122"/>
                </a:rPr>
                <a:t>三相异步电动机的制动</a:t>
              </a:r>
              <a:endParaRPr lang="zh-CN" altLang="en-US" sz="2800">
                <a:solidFill>
                  <a:srgbClr val="0000FF"/>
                </a:solidFill>
                <a:latin typeface="Times New Roman" panose="02020603050405020304" pitchFamily="18" charset="0"/>
              </a:endParaRPr>
            </a:p>
          </p:txBody>
        </p:sp>
        <p:sp>
          <p:nvSpPr>
            <p:cNvPr id="4107" name="Text Box 35">
              <a:hlinkClick r:id="rId9" action="ppaction://hlinksldjump"/>
              <a:extLst>
                <a:ext uri="{FF2B5EF4-FFF2-40B4-BE49-F238E27FC236}">
                  <a16:creationId xmlns:a16="http://schemas.microsoft.com/office/drawing/2014/main" id="{8F124899-6C51-1AEB-151B-E6FD32678925}"/>
                </a:ext>
              </a:extLst>
            </p:cNvPr>
            <p:cNvSpPr txBox="1">
              <a:spLocks noChangeArrowheads="1"/>
            </p:cNvSpPr>
            <p:nvPr/>
          </p:nvSpPr>
          <p:spPr bwMode="auto">
            <a:xfrm>
              <a:off x="1848739" y="4430246"/>
              <a:ext cx="63409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800">
                  <a:solidFill>
                    <a:srgbClr val="0000FF"/>
                  </a:solidFill>
                  <a:latin typeface="Times New Roman" panose="02020603050405020304" pitchFamily="18" charset="0"/>
                </a:rPr>
                <a:t>4.8　</a:t>
              </a:r>
              <a:r>
                <a:rPr lang="zh-CN" altLang="en-US" sz="2800">
                  <a:solidFill>
                    <a:srgbClr val="0000FF"/>
                  </a:solidFill>
                  <a:latin typeface="Times New Roman" panose="02020603050405020304" pitchFamily="18" charset="0"/>
                  <a:ea typeface="楷体_GB2312" pitchFamily="49" charset="-122"/>
                </a:rPr>
                <a:t>三相异步电动机的铭牌数据</a:t>
              </a:r>
              <a:endParaRPr lang="zh-CN" altLang="en-US" sz="2800">
                <a:solidFill>
                  <a:srgbClr val="0000FF"/>
                </a:solidFill>
                <a:latin typeface="Times New Roman" panose="02020603050405020304" pitchFamily="18" charset="0"/>
              </a:endParaRPr>
            </a:p>
          </p:txBody>
        </p:sp>
        <p:sp>
          <p:nvSpPr>
            <p:cNvPr id="4108" name="Text Box 36">
              <a:hlinkClick r:id="rId10" action="ppaction://hlinksldjump"/>
              <a:extLst>
                <a:ext uri="{FF2B5EF4-FFF2-40B4-BE49-F238E27FC236}">
                  <a16:creationId xmlns:a16="http://schemas.microsoft.com/office/drawing/2014/main" id="{CD9BD486-2C86-1E68-FEA8-2E569454E7B9}"/>
                </a:ext>
              </a:extLst>
            </p:cNvPr>
            <p:cNvSpPr txBox="1">
              <a:spLocks noChangeArrowheads="1"/>
            </p:cNvSpPr>
            <p:nvPr/>
          </p:nvSpPr>
          <p:spPr bwMode="auto">
            <a:xfrm>
              <a:off x="1848738" y="4958884"/>
              <a:ext cx="443585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800">
                  <a:solidFill>
                    <a:srgbClr val="0000FF"/>
                  </a:solidFill>
                  <a:latin typeface="Times New Roman" panose="02020603050405020304" pitchFamily="18" charset="0"/>
                </a:rPr>
                <a:t>4.9　</a:t>
              </a:r>
              <a:r>
                <a:rPr lang="zh-CN" altLang="en-US" sz="2800">
                  <a:solidFill>
                    <a:srgbClr val="0000FF"/>
                  </a:solidFill>
                  <a:latin typeface="Times New Roman" panose="02020603050405020304" pitchFamily="18" charset="0"/>
                  <a:ea typeface="楷体_GB2312" pitchFamily="49" charset="-122"/>
                </a:rPr>
                <a:t>单相异步电动机</a:t>
              </a:r>
              <a:endParaRPr lang="zh-CN" altLang="en-US" sz="2800">
                <a:solidFill>
                  <a:srgbClr val="0000FF"/>
                </a:solidFill>
                <a:latin typeface="Times New Roman" panose="02020603050405020304" pitchFamily="18" charset="0"/>
              </a:endParaRPr>
            </a:p>
          </p:txBody>
        </p:sp>
        <p:sp>
          <p:nvSpPr>
            <p:cNvPr id="4109" name="Text Box 37">
              <a:hlinkClick r:id="rId11" action="ppaction://hlinksldjump"/>
              <a:extLst>
                <a:ext uri="{FF2B5EF4-FFF2-40B4-BE49-F238E27FC236}">
                  <a16:creationId xmlns:a16="http://schemas.microsoft.com/office/drawing/2014/main" id="{107B7CC3-40DB-7615-B159-C25D01751E3D}"/>
                </a:ext>
              </a:extLst>
            </p:cNvPr>
            <p:cNvSpPr txBox="1">
              <a:spLocks noChangeArrowheads="1"/>
            </p:cNvSpPr>
            <p:nvPr/>
          </p:nvSpPr>
          <p:spPr bwMode="auto">
            <a:xfrm>
              <a:off x="1709038" y="5451009"/>
              <a:ext cx="40244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800" baseline="30000">
                  <a:solidFill>
                    <a:srgbClr val="0000FF"/>
                  </a:solidFill>
                  <a:latin typeface="Times New Roman" panose="02020603050405020304" pitchFamily="18" charset="0"/>
                </a:rPr>
                <a:t>*</a:t>
              </a:r>
              <a:r>
                <a:rPr lang="zh-CN" altLang="en-US" sz="2800">
                  <a:solidFill>
                    <a:srgbClr val="0000FF"/>
                  </a:solidFill>
                  <a:latin typeface="Times New Roman" panose="02020603050405020304" pitchFamily="18" charset="0"/>
                </a:rPr>
                <a:t>4.10　</a:t>
              </a:r>
              <a:r>
                <a:rPr lang="zh-CN" altLang="en-US" sz="2800">
                  <a:solidFill>
                    <a:srgbClr val="0000FF"/>
                  </a:solidFill>
                  <a:latin typeface="Times New Roman" panose="02020603050405020304" pitchFamily="18" charset="0"/>
                  <a:ea typeface="楷体_GB2312" pitchFamily="49" charset="-122"/>
                </a:rPr>
                <a:t>直流电动机</a:t>
              </a:r>
            </a:p>
          </p:txBody>
        </p:sp>
        <p:sp>
          <p:nvSpPr>
            <p:cNvPr id="4110" name="Text Box 38">
              <a:hlinkClick r:id="rId12" action="ppaction://hlinksldjump"/>
              <a:extLst>
                <a:ext uri="{FF2B5EF4-FFF2-40B4-BE49-F238E27FC236}">
                  <a16:creationId xmlns:a16="http://schemas.microsoft.com/office/drawing/2014/main" id="{F128262B-F047-B73F-58C4-91212E84416D}"/>
                </a:ext>
              </a:extLst>
            </p:cNvPr>
            <p:cNvSpPr txBox="1">
              <a:spLocks noChangeArrowheads="1"/>
            </p:cNvSpPr>
            <p:nvPr/>
          </p:nvSpPr>
          <p:spPr bwMode="auto">
            <a:xfrm>
              <a:off x="1702688" y="5955834"/>
              <a:ext cx="43578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800" baseline="30000">
                  <a:solidFill>
                    <a:srgbClr val="0000FF"/>
                  </a:solidFill>
                  <a:latin typeface="Times New Roman" panose="02020603050405020304" pitchFamily="18" charset="0"/>
                </a:rPr>
                <a:t>*</a:t>
              </a:r>
              <a:r>
                <a:rPr lang="zh-CN" altLang="en-US" sz="2800">
                  <a:solidFill>
                    <a:srgbClr val="0000FF"/>
                  </a:solidFill>
                  <a:latin typeface="Times New Roman" panose="02020603050405020304" pitchFamily="18" charset="0"/>
                </a:rPr>
                <a:t>4.11　</a:t>
              </a:r>
              <a:r>
                <a:rPr lang="zh-CN" altLang="en-US" sz="2800">
                  <a:solidFill>
                    <a:srgbClr val="0000FF"/>
                  </a:solidFill>
                  <a:latin typeface="Times New Roman" panose="02020603050405020304" pitchFamily="18" charset="0"/>
                  <a:ea typeface="楷体_GB2312" pitchFamily="49" charset="-122"/>
                </a:rPr>
                <a:t>控制电机</a:t>
              </a:r>
              <a:endParaRPr lang="zh-CN" altLang="en-US" sz="2800">
                <a:solidFill>
                  <a:srgbClr val="0000FF"/>
                </a:solidFill>
                <a:latin typeface="Times New Roman" panose="02020603050405020304" pitchFamily="18" charset="0"/>
              </a:endParaRPr>
            </a:p>
          </p:txBody>
        </p:sp>
      </p:gr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0C4D1C9-7DCF-E547-0FB4-0408C4E444EA}"/>
              </a:ext>
            </a:extLst>
          </p:cNvPr>
          <p:cNvSpPr>
            <a:spLocks noChangeArrowheads="1"/>
          </p:cNvSpPr>
          <p:nvPr/>
        </p:nvSpPr>
        <p:spPr bwMode="auto">
          <a:xfrm>
            <a:off x="973138" y="5189538"/>
            <a:ext cx="16621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r>
              <a:rPr lang="en-US" altLang="zh-CN" sz="2000">
                <a:latin typeface="Times New Roman" panose="02020603050405020304" pitchFamily="18" charset="0"/>
                <a:ea typeface="黑体" panose="02010609060101010101" pitchFamily="49" charset="-122"/>
              </a:rPr>
              <a:t> = 90</a:t>
            </a:r>
          </a:p>
        </p:txBody>
      </p:sp>
      <p:sp>
        <p:nvSpPr>
          <p:cNvPr id="22531" name="Oval 3">
            <a:extLst>
              <a:ext uri="{FF2B5EF4-FFF2-40B4-BE49-F238E27FC236}">
                <a16:creationId xmlns:a16="http://schemas.microsoft.com/office/drawing/2014/main" id="{ECE23A26-7EBC-FDBB-5CE7-7D25354E7733}"/>
              </a:ext>
            </a:extLst>
          </p:cNvPr>
          <p:cNvSpPr>
            <a:spLocks noChangeArrowheads="1"/>
          </p:cNvSpPr>
          <p:nvPr/>
        </p:nvSpPr>
        <p:spPr bwMode="auto">
          <a:xfrm>
            <a:off x="5735638" y="2981325"/>
            <a:ext cx="2574925" cy="2557463"/>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2532" name="Oval 4">
            <a:extLst>
              <a:ext uri="{FF2B5EF4-FFF2-40B4-BE49-F238E27FC236}">
                <a16:creationId xmlns:a16="http://schemas.microsoft.com/office/drawing/2014/main" id="{58BC75FC-7E0F-B1BC-CF7D-CF09D860247F}"/>
              </a:ext>
            </a:extLst>
          </p:cNvPr>
          <p:cNvSpPr>
            <a:spLocks noChangeArrowheads="1"/>
          </p:cNvSpPr>
          <p:nvPr/>
        </p:nvSpPr>
        <p:spPr bwMode="auto">
          <a:xfrm>
            <a:off x="6496050" y="3703638"/>
            <a:ext cx="1074738" cy="105886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3" name="Oval 5">
            <a:extLst>
              <a:ext uri="{FF2B5EF4-FFF2-40B4-BE49-F238E27FC236}">
                <a16:creationId xmlns:a16="http://schemas.microsoft.com/office/drawing/2014/main" id="{E100C13F-03E2-2CBE-5711-5369FB1FD8C0}"/>
              </a:ext>
            </a:extLst>
          </p:cNvPr>
          <p:cNvSpPr>
            <a:spLocks noChangeArrowheads="1"/>
          </p:cNvSpPr>
          <p:nvPr/>
        </p:nvSpPr>
        <p:spPr bwMode="auto">
          <a:xfrm>
            <a:off x="6597650" y="3810000"/>
            <a:ext cx="865188" cy="865188"/>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4" name="Oval 6">
            <a:extLst>
              <a:ext uri="{FF2B5EF4-FFF2-40B4-BE49-F238E27FC236}">
                <a16:creationId xmlns:a16="http://schemas.microsoft.com/office/drawing/2014/main" id="{687032C0-CCBF-A22E-341C-4D428D28AE1F}"/>
              </a:ext>
            </a:extLst>
          </p:cNvPr>
          <p:cNvSpPr>
            <a:spLocks noChangeArrowheads="1"/>
          </p:cNvSpPr>
          <p:nvPr/>
        </p:nvSpPr>
        <p:spPr bwMode="auto">
          <a:xfrm>
            <a:off x="6896100" y="3400425"/>
            <a:ext cx="265113"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5" name="Oval 7">
            <a:extLst>
              <a:ext uri="{FF2B5EF4-FFF2-40B4-BE49-F238E27FC236}">
                <a16:creationId xmlns:a16="http://schemas.microsoft.com/office/drawing/2014/main" id="{0A2A5486-568D-AD88-1CAE-49DB51214D63}"/>
              </a:ext>
            </a:extLst>
          </p:cNvPr>
          <p:cNvSpPr>
            <a:spLocks noChangeArrowheads="1"/>
          </p:cNvSpPr>
          <p:nvPr/>
        </p:nvSpPr>
        <p:spPr bwMode="auto">
          <a:xfrm>
            <a:off x="7467600" y="3709988"/>
            <a:ext cx="265113"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6" name="Oval 8">
            <a:extLst>
              <a:ext uri="{FF2B5EF4-FFF2-40B4-BE49-F238E27FC236}">
                <a16:creationId xmlns:a16="http://schemas.microsoft.com/office/drawing/2014/main" id="{6F705C15-C2AB-DF34-D784-31DA6D9409C4}"/>
              </a:ext>
            </a:extLst>
          </p:cNvPr>
          <p:cNvSpPr>
            <a:spLocks noChangeArrowheads="1"/>
          </p:cNvSpPr>
          <p:nvPr/>
        </p:nvSpPr>
        <p:spPr bwMode="auto">
          <a:xfrm>
            <a:off x="6332538" y="3709988"/>
            <a:ext cx="265112"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7" name="Oval 9">
            <a:extLst>
              <a:ext uri="{FF2B5EF4-FFF2-40B4-BE49-F238E27FC236}">
                <a16:creationId xmlns:a16="http://schemas.microsoft.com/office/drawing/2014/main" id="{1734C25A-CBDE-4A71-14B4-EBB039CC854C}"/>
              </a:ext>
            </a:extLst>
          </p:cNvPr>
          <p:cNvSpPr>
            <a:spLocks noChangeArrowheads="1"/>
          </p:cNvSpPr>
          <p:nvPr/>
        </p:nvSpPr>
        <p:spPr bwMode="auto">
          <a:xfrm>
            <a:off x="7485063" y="4478338"/>
            <a:ext cx="265112"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8" name="Oval 10">
            <a:extLst>
              <a:ext uri="{FF2B5EF4-FFF2-40B4-BE49-F238E27FC236}">
                <a16:creationId xmlns:a16="http://schemas.microsoft.com/office/drawing/2014/main" id="{FC33266A-6E2B-E911-5266-1C412B19B048}"/>
              </a:ext>
            </a:extLst>
          </p:cNvPr>
          <p:cNvSpPr>
            <a:spLocks noChangeArrowheads="1"/>
          </p:cNvSpPr>
          <p:nvPr/>
        </p:nvSpPr>
        <p:spPr bwMode="auto">
          <a:xfrm>
            <a:off x="6891338" y="4810125"/>
            <a:ext cx="265112"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39" name="Oval 11">
            <a:extLst>
              <a:ext uri="{FF2B5EF4-FFF2-40B4-BE49-F238E27FC236}">
                <a16:creationId xmlns:a16="http://schemas.microsoft.com/office/drawing/2014/main" id="{7953A53D-2F85-8203-AF6D-60B68ACD2A15}"/>
              </a:ext>
            </a:extLst>
          </p:cNvPr>
          <p:cNvSpPr>
            <a:spLocks noChangeArrowheads="1"/>
          </p:cNvSpPr>
          <p:nvPr/>
        </p:nvSpPr>
        <p:spPr bwMode="auto">
          <a:xfrm>
            <a:off x="6350000" y="4495800"/>
            <a:ext cx="265113"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2" name="Group 12">
            <a:extLst>
              <a:ext uri="{FF2B5EF4-FFF2-40B4-BE49-F238E27FC236}">
                <a16:creationId xmlns:a16="http://schemas.microsoft.com/office/drawing/2014/main" id="{8DB68519-509B-28EF-D408-6773075B70EE}"/>
              </a:ext>
            </a:extLst>
          </p:cNvPr>
          <p:cNvGrpSpPr>
            <a:grpSpLocks/>
          </p:cNvGrpSpPr>
          <p:nvPr/>
        </p:nvGrpSpPr>
        <p:grpSpPr bwMode="auto">
          <a:xfrm>
            <a:off x="6348413" y="3719513"/>
            <a:ext cx="230187" cy="249237"/>
            <a:chOff x="0" y="0"/>
            <a:chExt cx="389" cy="389"/>
          </a:xfrm>
        </p:grpSpPr>
        <p:sp>
          <p:nvSpPr>
            <p:cNvPr id="22595" name="Line 13">
              <a:extLst>
                <a:ext uri="{FF2B5EF4-FFF2-40B4-BE49-F238E27FC236}">
                  <a16:creationId xmlns:a16="http://schemas.microsoft.com/office/drawing/2014/main" id="{2B8D6AF0-C847-2D2A-5BF2-0307232B8725}"/>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96" name="Line 14">
              <a:extLst>
                <a:ext uri="{FF2B5EF4-FFF2-40B4-BE49-F238E27FC236}">
                  <a16:creationId xmlns:a16="http://schemas.microsoft.com/office/drawing/2014/main" id="{95EC4BE7-1F9D-A56A-4AF8-8AE4B4CB80C4}"/>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3" name="Group 15">
            <a:extLst>
              <a:ext uri="{FF2B5EF4-FFF2-40B4-BE49-F238E27FC236}">
                <a16:creationId xmlns:a16="http://schemas.microsoft.com/office/drawing/2014/main" id="{63E9E4C7-3878-B0CD-96F1-DF8965CFAE44}"/>
              </a:ext>
            </a:extLst>
          </p:cNvPr>
          <p:cNvGrpSpPr>
            <a:grpSpLocks/>
          </p:cNvGrpSpPr>
          <p:nvPr/>
        </p:nvGrpSpPr>
        <p:grpSpPr bwMode="auto">
          <a:xfrm>
            <a:off x="6907213" y="3406775"/>
            <a:ext cx="230187" cy="249238"/>
            <a:chOff x="0" y="0"/>
            <a:chExt cx="389" cy="389"/>
          </a:xfrm>
        </p:grpSpPr>
        <p:sp>
          <p:nvSpPr>
            <p:cNvPr id="2" name="Line 16">
              <a:extLst>
                <a:ext uri="{FF2B5EF4-FFF2-40B4-BE49-F238E27FC236}">
                  <a16:creationId xmlns:a16="http://schemas.microsoft.com/office/drawing/2014/main" id="{C32F0063-AE1C-C6A0-565E-9DA7913E3D3E}"/>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17">
              <a:extLst>
                <a:ext uri="{FF2B5EF4-FFF2-40B4-BE49-F238E27FC236}">
                  <a16:creationId xmlns:a16="http://schemas.microsoft.com/office/drawing/2014/main" id="{3A6C0874-E818-BF70-1FD7-BDFE2479E688}"/>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2546" name="Oval 18">
            <a:extLst>
              <a:ext uri="{FF2B5EF4-FFF2-40B4-BE49-F238E27FC236}">
                <a16:creationId xmlns:a16="http://schemas.microsoft.com/office/drawing/2014/main" id="{AAB2A6B0-C5BD-23EE-C7B6-C5F431EEF33B}"/>
              </a:ext>
            </a:extLst>
          </p:cNvPr>
          <p:cNvSpPr>
            <a:spLocks noChangeArrowheads="1"/>
          </p:cNvSpPr>
          <p:nvPr/>
        </p:nvSpPr>
        <p:spPr bwMode="auto">
          <a:xfrm>
            <a:off x="7567613" y="4554538"/>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43" name="Text Box 19">
            <a:extLst>
              <a:ext uri="{FF2B5EF4-FFF2-40B4-BE49-F238E27FC236}">
                <a16:creationId xmlns:a16="http://schemas.microsoft.com/office/drawing/2014/main" id="{27656C8B-74E2-6605-1512-33444B47F246}"/>
              </a:ext>
            </a:extLst>
          </p:cNvPr>
          <p:cNvSpPr txBox="1">
            <a:spLocks noChangeArrowheads="1"/>
          </p:cNvSpPr>
          <p:nvPr/>
        </p:nvSpPr>
        <p:spPr bwMode="auto">
          <a:xfrm>
            <a:off x="6938963" y="299085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2544" name="Text Box 20">
            <a:extLst>
              <a:ext uri="{FF2B5EF4-FFF2-40B4-BE49-F238E27FC236}">
                <a16:creationId xmlns:a16="http://schemas.microsoft.com/office/drawing/2014/main" id="{0F861C7E-60A2-6250-60B9-C054DA7936C7}"/>
              </a:ext>
            </a:extLst>
          </p:cNvPr>
          <p:cNvSpPr txBox="1">
            <a:spLocks noChangeArrowheads="1"/>
          </p:cNvSpPr>
          <p:nvPr/>
        </p:nvSpPr>
        <p:spPr bwMode="auto">
          <a:xfrm>
            <a:off x="7708900" y="3641725"/>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2545" name="Text Box 21">
            <a:extLst>
              <a:ext uri="{FF2B5EF4-FFF2-40B4-BE49-F238E27FC236}">
                <a16:creationId xmlns:a16="http://schemas.microsoft.com/office/drawing/2014/main" id="{BB0FC2A4-1A94-C7F4-EDB6-1D533FB83DF3}"/>
              </a:ext>
            </a:extLst>
          </p:cNvPr>
          <p:cNvSpPr txBox="1">
            <a:spLocks noChangeArrowheads="1"/>
          </p:cNvSpPr>
          <p:nvPr/>
        </p:nvSpPr>
        <p:spPr bwMode="auto">
          <a:xfrm>
            <a:off x="7751763" y="452755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4" name="Text Box 22">
            <a:extLst>
              <a:ext uri="{FF2B5EF4-FFF2-40B4-BE49-F238E27FC236}">
                <a16:creationId xmlns:a16="http://schemas.microsoft.com/office/drawing/2014/main" id="{0AE60276-26F4-22FF-F286-CC712DD1D05F}"/>
              </a:ext>
            </a:extLst>
          </p:cNvPr>
          <p:cNvSpPr txBox="1">
            <a:spLocks noChangeArrowheads="1"/>
          </p:cNvSpPr>
          <p:nvPr/>
        </p:nvSpPr>
        <p:spPr bwMode="auto">
          <a:xfrm>
            <a:off x="6650038" y="506730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2547" name="Text Box 23">
            <a:extLst>
              <a:ext uri="{FF2B5EF4-FFF2-40B4-BE49-F238E27FC236}">
                <a16:creationId xmlns:a16="http://schemas.microsoft.com/office/drawing/2014/main" id="{746C6649-5C14-28D8-3408-F09E2F6AF708}"/>
              </a:ext>
            </a:extLst>
          </p:cNvPr>
          <p:cNvSpPr txBox="1">
            <a:spLocks noChangeArrowheads="1"/>
          </p:cNvSpPr>
          <p:nvPr/>
        </p:nvSpPr>
        <p:spPr bwMode="auto">
          <a:xfrm>
            <a:off x="5859463" y="4572000"/>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2548" name="Text Box 24">
            <a:extLst>
              <a:ext uri="{FF2B5EF4-FFF2-40B4-BE49-F238E27FC236}">
                <a16:creationId xmlns:a16="http://schemas.microsoft.com/office/drawing/2014/main" id="{72578B92-0161-F13C-F7D7-80FB554114C0}"/>
              </a:ext>
            </a:extLst>
          </p:cNvPr>
          <p:cNvSpPr txBox="1">
            <a:spLocks noChangeArrowheads="1"/>
          </p:cNvSpPr>
          <p:nvPr/>
        </p:nvSpPr>
        <p:spPr bwMode="auto">
          <a:xfrm>
            <a:off x="5862638" y="360680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14" name="Group 25">
            <a:extLst>
              <a:ext uri="{FF2B5EF4-FFF2-40B4-BE49-F238E27FC236}">
                <a16:creationId xmlns:a16="http://schemas.microsoft.com/office/drawing/2014/main" id="{2FFB468E-BB58-FF05-383B-6FA27FD214FD}"/>
              </a:ext>
            </a:extLst>
          </p:cNvPr>
          <p:cNvGrpSpPr>
            <a:grpSpLocks/>
          </p:cNvGrpSpPr>
          <p:nvPr/>
        </p:nvGrpSpPr>
        <p:grpSpPr bwMode="auto">
          <a:xfrm rot="5339512">
            <a:off x="6708775" y="3865563"/>
            <a:ext cx="708025" cy="1593850"/>
            <a:chOff x="0" y="0"/>
            <a:chExt cx="345" cy="833"/>
          </a:xfrm>
        </p:grpSpPr>
        <p:sp>
          <p:nvSpPr>
            <p:cNvPr id="22591" name="Oval 26">
              <a:extLst>
                <a:ext uri="{FF2B5EF4-FFF2-40B4-BE49-F238E27FC236}">
                  <a16:creationId xmlns:a16="http://schemas.microsoft.com/office/drawing/2014/main" id="{93C321F0-408A-EE57-A7DB-870EADDCE2E4}"/>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92" name="Line 27">
              <a:extLst>
                <a:ext uri="{FF2B5EF4-FFF2-40B4-BE49-F238E27FC236}">
                  <a16:creationId xmlns:a16="http://schemas.microsoft.com/office/drawing/2014/main" id="{436DB5DF-F7AF-2712-BBDC-4E59C7E49471}"/>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5" name="Group 28">
            <a:extLst>
              <a:ext uri="{FF2B5EF4-FFF2-40B4-BE49-F238E27FC236}">
                <a16:creationId xmlns:a16="http://schemas.microsoft.com/office/drawing/2014/main" id="{1B734315-51E0-26BF-9D01-E9A91E1BEEBD}"/>
              </a:ext>
            </a:extLst>
          </p:cNvPr>
          <p:cNvGrpSpPr>
            <a:grpSpLocks/>
          </p:cNvGrpSpPr>
          <p:nvPr/>
        </p:nvGrpSpPr>
        <p:grpSpPr bwMode="auto">
          <a:xfrm rot="5350118" flipH="1">
            <a:off x="6692900" y="2916238"/>
            <a:ext cx="693737" cy="1671638"/>
            <a:chOff x="0" y="0"/>
            <a:chExt cx="345" cy="833"/>
          </a:xfrm>
        </p:grpSpPr>
        <p:sp>
          <p:nvSpPr>
            <p:cNvPr id="22589" name="Oval 29">
              <a:extLst>
                <a:ext uri="{FF2B5EF4-FFF2-40B4-BE49-F238E27FC236}">
                  <a16:creationId xmlns:a16="http://schemas.microsoft.com/office/drawing/2014/main" id="{AC30D5B8-B152-6272-AF72-5C48ECF38E2D}"/>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90" name="Line 30">
              <a:extLst>
                <a:ext uri="{FF2B5EF4-FFF2-40B4-BE49-F238E27FC236}">
                  <a16:creationId xmlns:a16="http://schemas.microsoft.com/office/drawing/2014/main" id="{819551C2-EABA-6254-4116-39E3850A27DD}"/>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2551" name="Line 31">
            <a:extLst>
              <a:ext uri="{FF2B5EF4-FFF2-40B4-BE49-F238E27FC236}">
                <a16:creationId xmlns:a16="http://schemas.microsoft.com/office/drawing/2014/main" id="{A892A8B0-CAD5-108E-E240-F8B680DB725A}"/>
              </a:ext>
            </a:extLst>
          </p:cNvPr>
          <p:cNvSpPr>
            <a:spLocks noChangeShapeType="1"/>
          </p:cNvSpPr>
          <p:nvPr/>
        </p:nvSpPr>
        <p:spPr bwMode="auto">
          <a:xfrm flipH="1">
            <a:off x="7019925" y="2466975"/>
            <a:ext cx="0" cy="3368675"/>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6" name="Group 32">
            <a:extLst>
              <a:ext uri="{FF2B5EF4-FFF2-40B4-BE49-F238E27FC236}">
                <a16:creationId xmlns:a16="http://schemas.microsoft.com/office/drawing/2014/main" id="{681F7BE0-6D72-F9E2-EB8C-FB1984864D7A}"/>
              </a:ext>
            </a:extLst>
          </p:cNvPr>
          <p:cNvGrpSpPr>
            <a:grpSpLocks/>
          </p:cNvGrpSpPr>
          <p:nvPr/>
        </p:nvGrpSpPr>
        <p:grpSpPr bwMode="auto">
          <a:xfrm>
            <a:off x="5251450" y="4119563"/>
            <a:ext cx="3665538" cy="509587"/>
            <a:chOff x="8" y="18"/>
            <a:chExt cx="2309" cy="321"/>
          </a:xfrm>
        </p:grpSpPr>
        <p:sp>
          <p:nvSpPr>
            <p:cNvPr id="22586" name="Text Box 33">
              <a:extLst>
                <a:ext uri="{FF2B5EF4-FFF2-40B4-BE49-F238E27FC236}">
                  <a16:creationId xmlns:a16="http://schemas.microsoft.com/office/drawing/2014/main" id="{0D3FB00B-B29B-D484-3B68-6BBBF0CE59FE}"/>
                </a:ext>
              </a:extLst>
            </p:cNvPr>
            <p:cNvSpPr txBox="1">
              <a:spLocks noChangeArrowheads="1"/>
            </p:cNvSpPr>
            <p:nvPr/>
          </p:nvSpPr>
          <p:spPr bwMode="auto">
            <a:xfrm>
              <a:off x="2084" y="87"/>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1600">
                <a:latin typeface="Times New Roman" panose="02020603050405020304" pitchFamily="18" charset="0"/>
                <a:ea typeface="黑体" panose="02010609060101010101" pitchFamily="49" charset="-122"/>
              </a:endParaRPr>
            </a:p>
          </p:txBody>
        </p:sp>
        <p:sp>
          <p:nvSpPr>
            <p:cNvPr id="22587" name="Text Box 34">
              <a:extLst>
                <a:ext uri="{FF2B5EF4-FFF2-40B4-BE49-F238E27FC236}">
                  <a16:creationId xmlns:a16="http://schemas.microsoft.com/office/drawing/2014/main" id="{D3027492-013F-16E8-C68A-DF71D276C1EC}"/>
                </a:ext>
              </a:extLst>
            </p:cNvPr>
            <p:cNvSpPr txBox="1">
              <a:spLocks noChangeArrowheads="1"/>
            </p:cNvSpPr>
            <p:nvPr/>
          </p:nvSpPr>
          <p:spPr bwMode="auto">
            <a:xfrm>
              <a:off x="8" y="18"/>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1600">
                <a:latin typeface="Times New Roman" panose="02020603050405020304" pitchFamily="18" charset="0"/>
                <a:ea typeface="黑体" panose="02010609060101010101" pitchFamily="49" charset="-122"/>
              </a:endParaRPr>
            </a:p>
          </p:txBody>
        </p:sp>
        <p:sp>
          <p:nvSpPr>
            <p:cNvPr id="22588" name="Line 35">
              <a:extLst>
                <a:ext uri="{FF2B5EF4-FFF2-40B4-BE49-F238E27FC236}">
                  <a16:creationId xmlns:a16="http://schemas.microsoft.com/office/drawing/2014/main" id="{09091C64-DCA7-3AF0-8265-DAB21977A3D9}"/>
                </a:ext>
              </a:extLst>
            </p:cNvPr>
            <p:cNvSpPr>
              <a:spLocks noChangeShapeType="1"/>
            </p:cNvSpPr>
            <p:nvPr/>
          </p:nvSpPr>
          <p:spPr bwMode="auto">
            <a:xfrm rot="5175436" flipH="1">
              <a:off x="1175" y="-883"/>
              <a:ext cx="55" cy="1929"/>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7" name="Group 36">
            <a:extLst>
              <a:ext uri="{FF2B5EF4-FFF2-40B4-BE49-F238E27FC236}">
                <a16:creationId xmlns:a16="http://schemas.microsoft.com/office/drawing/2014/main" id="{6F4776A4-B43B-9F34-4455-C79B98280438}"/>
              </a:ext>
            </a:extLst>
          </p:cNvPr>
          <p:cNvGrpSpPr>
            <a:grpSpLocks/>
          </p:cNvGrpSpPr>
          <p:nvPr/>
        </p:nvGrpSpPr>
        <p:grpSpPr bwMode="auto">
          <a:xfrm>
            <a:off x="7496175" y="3716338"/>
            <a:ext cx="230188" cy="249237"/>
            <a:chOff x="0" y="0"/>
            <a:chExt cx="389" cy="389"/>
          </a:xfrm>
        </p:grpSpPr>
        <p:sp>
          <p:nvSpPr>
            <p:cNvPr id="22584" name="Line 37">
              <a:extLst>
                <a:ext uri="{FF2B5EF4-FFF2-40B4-BE49-F238E27FC236}">
                  <a16:creationId xmlns:a16="http://schemas.microsoft.com/office/drawing/2014/main" id="{DBEC291B-5D2A-EC61-E9B1-E0467A2BC542}"/>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85" name="Line 38">
              <a:extLst>
                <a:ext uri="{FF2B5EF4-FFF2-40B4-BE49-F238E27FC236}">
                  <a16:creationId xmlns:a16="http://schemas.microsoft.com/office/drawing/2014/main" id="{C302B665-9EF3-6F27-EE75-41D73A8246AF}"/>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2567" name="Oval 39">
            <a:extLst>
              <a:ext uri="{FF2B5EF4-FFF2-40B4-BE49-F238E27FC236}">
                <a16:creationId xmlns:a16="http://schemas.microsoft.com/office/drawing/2014/main" id="{0A9F487F-C5CE-1859-6CDB-6203826B03D0}"/>
              </a:ext>
            </a:extLst>
          </p:cNvPr>
          <p:cNvSpPr>
            <a:spLocks noChangeArrowheads="1"/>
          </p:cNvSpPr>
          <p:nvPr/>
        </p:nvSpPr>
        <p:spPr bwMode="auto">
          <a:xfrm>
            <a:off x="6427788" y="4575175"/>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8" name="Group 40">
            <a:extLst>
              <a:ext uri="{FF2B5EF4-FFF2-40B4-BE49-F238E27FC236}">
                <a16:creationId xmlns:a16="http://schemas.microsoft.com/office/drawing/2014/main" id="{8CA52F99-7206-C9A0-5C8B-0E885E411403}"/>
              </a:ext>
            </a:extLst>
          </p:cNvPr>
          <p:cNvGrpSpPr>
            <a:grpSpLocks/>
          </p:cNvGrpSpPr>
          <p:nvPr/>
        </p:nvGrpSpPr>
        <p:grpSpPr bwMode="auto">
          <a:xfrm>
            <a:off x="7058025" y="2663825"/>
            <a:ext cx="1641475" cy="1550988"/>
            <a:chOff x="0" y="0"/>
            <a:chExt cx="1034" cy="977"/>
          </a:xfrm>
        </p:grpSpPr>
        <p:sp>
          <p:nvSpPr>
            <p:cNvPr id="22581" name="Arc 41">
              <a:extLst>
                <a:ext uri="{FF2B5EF4-FFF2-40B4-BE49-F238E27FC236}">
                  <a16:creationId xmlns:a16="http://schemas.microsoft.com/office/drawing/2014/main" id="{67C94277-BC2A-4B06-BF0D-024FEA59592F}"/>
                </a:ext>
              </a:extLst>
            </p:cNvPr>
            <p:cNvSpPr>
              <a:spLocks/>
            </p:cNvSpPr>
            <p:nvPr/>
          </p:nvSpPr>
          <p:spPr bwMode="auto">
            <a:xfrm>
              <a:off x="11" y="0"/>
              <a:ext cx="1023" cy="9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28575"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82" name="Line 42">
              <a:extLst>
                <a:ext uri="{FF2B5EF4-FFF2-40B4-BE49-F238E27FC236}">
                  <a16:creationId xmlns:a16="http://schemas.microsoft.com/office/drawing/2014/main" id="{2300C95B-316E-414F-3610-3399C19FE2D6}"/>
                </a:ext>
              </a:extLst>
            </p:cNvPr>
            <p:cNvSpPr>
              <a:spLocks noChangeShapeType="1"/>
            </p:cNvSpPr>
            <p:nvPr/>
          </p:nvSpPr>
          <p:spPr bwMode="auto">
            <a:xfrm flipH="1">
              <a:off x="0" y="0"/>
              <a:ext cx="145" cy="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83" name="Line 43">
              <a:extLst>
                <a:ext uri="{FF2B5EF4-FFF2-40B4-BE49-F238E27FC236}">
                  <a16:creationId xmlns:a16="http://schemas.microsoft.com/office/drawing/2014/main" id="{7D466FDE-3B62-D422-53A5-2AA5997670AB}"/>
                </a:ext>
              </a:extLst>
            </p:cNvPr>
            <p:cNvSpPr>
              <a:spLocks noChangeShapeType="1"/>
            </p:cNvSpPr>
            <p:nvPr/>
          </p:nvSpPr>
          <p:spPr bwMode="auto">
            <a:xfrm>
              <a:off x="1022" y="789"/>
              <a:ext cx="0" cy="167"/>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2572" name="Text Box 44">
            <a:extLst>
              <a:ext uri="{FF2B5EF4-FFF2-40B4-BE49-F238E27FC236}">
                <a16:creationId xmlns:a16="http://schemas.microsoft.com/office/drawing/2014/main" id="{84E2178D-D049-8723-CD23-429F3D73051C}"/>
              </a:ext>
            </a:extLst>
          </p:cNvPr>
          <p:cNvSpPr txBox="1">
            <a:spLocks noChangeArrowheads="1"/>
          </p:cNvSpPr>
          <p:nvPr/>
        </p:nvSpPr>
        <p:spPr bwMode="auto">
          <a:xfrm>
            <a:off x="8062913" y="2622550"/>
            <a:ext cx="755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90</a:t>
            </a:r>
            <a:endParaRPr lang="en-US" altLang="zh-CN" sz="2000">
              <a:latin typeface="Times New Roman" panose="02020603050405020304" pitchFamily="18" charset="0"/>
              <a:ea typeface="黑体" panose="02010609060101010101" pitchFamily="49" charset="-122"/>
            </a:endParaRPr>
          </a:p>
        </p:txBody>
      </p:sp>
      <p:sp>
        <p:nvSpPr>
          <p:cNvPr id="22573" name="Rectangle 45">
            <a:extLst>
              <a:ext uri="{FF2B5EF4-FFF2-40B4-BE49-F238E27FC236}">
                <a16:creationId xmlns:a16="http://schemas.microsoft.com/office/drawing/2014/main" id="{052A1E06-BFC3-ACC8-10BD-43F44044775B}"/>
              </a:ext>
            </a:extLst>
          </p:cNvPr>
          <p:cNvSpPr>
            <a:spLocks noChangeArrowheads="1"/>
          </p:cNvSpPr>
          <p:nvPr/>
        </p:nvSpPr>
        <p:spPr bwMode="auto">
          <a:xfrm>
            <a:off x="6011863" y="742950"/>
            <a:ext cx="1716087"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en-US" altLang="zh-CN" sz="2400" i="1">
                <a:latin typeface="Times New Roman" panose="02020603050405020304" pitchFamily="18" charset="0"/>
              </a:rPr>
              <a:t>i</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FF0000"/>
                </a:solidFill>
                <a:latin typeface="Times New Roman" panose="02020603050405020304" pitchFamily="18" charset="0"/>
              </a:rPr>
              <a:t>正</a:t>
            </a:r>
            <a:r>
              <a:rPr lang="zh-CN" altLang="en-US" sz="2400">
                <a:latin typeface="Times New Roman" panose="02020603050405020304" pitchFamily="18" charset="0"/>
              </a:rPr>
              <a:t>值</a:t>
            </a:r>
          </a:p>
          <a:p>
            <a:pPr algn="just">
              <a:lnSpc>
                <a:spcPct val="12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0000FF"/>
                </a:solidFill>
                <a:latin typeface="Times New Roman" panose="02020603050405020304" pitchFamily="18" charset="0"/>
              </a:rPr>
              <a:t>负</a:t>
            </a:r>
            <a:r>
              <a:rPr lang="zh-CN" altLang="en-US" sz="2400">
                <a:latin typeface="Times New Roman" panose="02020603050405020304" pitchFamily="18" charset="0"/>
              </a:rPr>
              <a:t>值</a:t>
            </a:r>
          </a:p>
          <a:p>
            <a:pPr algn="just">
              <a:lnSpc>
                <a:spcPct val="12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3</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0000FF"/>
                </a:solidFill>
                <a:latin typeface="Times New Roman" panose="02020603050405020304" pitchFamily="18" charset="0"/>
              </a:rPr>
              <a:t>负</a:t>
            </a:r>
            <a:r>
              <a:rPr lang="zh-CN" altLang="en-US" sz="2400">
                <a:latin typeface="Times New Roman" panose="02020603050405020304" pitchFamily="18" charset="0"/>
              </a:rPr>
              <a:t>值</a:t>
            </a:r>
          </a:p>
        </p:txBody>
      </p:sp>
      <p:sp>
        <p:nvSpPr>
          <p:cNvPr id="22558" name="Line 46">
            <a:extLst>
              <a:ext uri="{FF2B5EF4-FFF2-40B4-BE49-F238E27FC236}">
                <a16:creationId xmlns:a16="http://schemas.microsoft.com/office/drawing/2014/main" id="{E1328A03-B709-494D-1E74-977409411F05}"/>
              </a:ext>
            </a:extLst>
          </p:cNvPr>
          <p:cNvSpPr>
            <a:spLocks noChangeShapeType="1"/>
          </p:cNvSpPr>
          <p:nvPr/>
        </p:nvSpPr>
        <p:spPr bwMode="auto">
          <a:xfrm>
            <a:off x="889000" y="4094163"/>
            <a:ext cx="3644900"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59" name="Line 47">
            <a:extLst>
              <a:ext uri="{FF2B5EF4-FFF2-40B4-BE49-F238E27FC236}">
                <a16:creationId xmlns:a16="http://schemas.microsoft.com/office/drawing/2014/main" id="{1594EB65-58BC-8DEC-EE0F-F83F491FD9FC}"/>
              </a:ext>
            </a:extLst>
          </p:cNvPr>
          <p:cNvSpPr>
            <a:spLocks noChangeShapeType="1"/>
          </p:cNvSpPr>
          <p:nvPr/>
        </p:nvSpPr>
        <p:spPr bwMode="auto">
          <a:xfrm flipV="1">
            <a:off x="904875" y="2506663"/>
            <a:ext cx="0" cy="273367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60" name="Text Box 48">
            <a:extLst>
              <a:ext uri="{FF2B5EF4-FFF2-40B4-BE49-F238E27FC236}">
                <a16:creationId xmlns:a16="http://schemas.microsoft.com/office/drawing/2014/main" id="{B3F394BB-C177-4365-71B3-92164AEF60E9}"/>
              </a:ext>
            </a:extLst>
          </p:cNvPr>
          <p:cNvSpPr txBox="1">
            <a:spLocks noChangeArrowheads="1"/>
          </p:cNvSpPr>
          <p:nvPr/>
        </p:nvSpPr>
        <p:spPr bwMode="auto">
          <a:xfrm>
            <a:off x="4484688" y="3833813"/>
            <a:ext cx="430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22561" name="Text Box 49">
            <a:extLst>
              <a:ext uri="{FF2B5EF4-FFF2-40B4-BE49-F238E27FC236}">
                <a16:creationId xmlns:a16="http://schemas.microsoft.com/office/drawing/2014/main" id="{50D294F2-7697-F857-6736-EF8892F68C4C}"/>
              </a:ext>
            </a:extLst>
          </p:cNvPr>
          <p:cNvSpPr txBox="1">
            <a:spLocks noChangeArrowheads="1"/>
          </p:cNvSpPr>
          <p:nvPr/>
        </p:nvSpPr>
        <p:spPr bwMode="auto">
          <a:xfrm>
            <a:off x="936625" y="2436813"/>
            <a:ext cx="2555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22562" name="未知">
            <a:extLst>
              <a:ext uri="{FF2B5EF4-FFF2-40B4-BE49-F238E27FC236}">
                <a16:creationId xmlns:a16="http://schemas.microsoft.com/office/drawing/2014/main" id="{9DA854D4-6CE8-A6FB-1E3F-1C61B75B6844}"/>
              </a:ext>
            </a:extLst>
          </p:cNvPr>
          <p:cNvSpPr>
            <a:spLocks/>
          </p:cNvSpPr>
          <p:nvPr/>
        </p:nvSpPr>
        <p:spPr bwMode="auto">
          <a:xfrm>
            <a:off x="909638" y="336232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63" name="未知">
            <a:extLst>
              <a:ext uri="{FF2B5EF4-FFF2-40B4-BE49-F238E27FC236}">
                <a16:creationId xmlns:a16="http://schemas.microsoft.com/office/drawing/2014/main" id="{AE2FE09E-723B-14C1-28BD-45CA1D100DA6}"/>
              </a:ext>
            </a:extLst>
          </p:cNvPr>
          <p:cNvSpPr>
            <a:spLocks/>
          </p:cNvSpPr>
          <p:nvPr/>
        </p:nvSpPr>
        <p:spPr bwMode="auto">
          <a:xfrm flipH="1" flipV="1">
            <a:off x="1785938" y="409098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64" name="未知">
            <a:extLst>
              <a:ext uri="{FF2B5EF4-FFF2-40B4-BE49-F238E27FC236}">
                <a16:creationId xmlns:a16="http://schemas.microsoft.com/office/drawing/2014/main" id="{4750133D-BE86-4769-F4CD-CD73C9E6A366}"/>
              </a:ext>
            </a:extLst>
          </p:cNvPr>
          <p:cNvSpPr>
            <a:spLocks/>
          </p:cNvSpPr>
          <p:nvPr/>
        </p:nvSpPr>
        <p:spPr bwMode="auto">
          <a:xfrm>
            <a:off x="2673350" y="3375025"/>
            <a:ext cx="882650" cy="71596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65" name="未知">
            <a:extLst>
              <a:ext uri="{FF2B5EF4-FFF2-40B4-BE49-F238E27FC236}">
                <a16:creationId xmlns:a16="http://schemas.microsoft.com/office/drawing/2014/main" id="{4EEA2A07-9DDA-F7E5-3EA0-278380437442}"/>
              </a:ext>
            </a:extLst>
          </p:cNvPr>
          <p:cNvSpPr>
            <a:spLocks/>
          </p:cNvSpPr>
          <p:nvPr/>
        </p:nvSpPr>
        <p:spPr bwMode="auto">
          <a:xfrm>
            <a:off x="2076450" y="336232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66" name="未知">
            <a:extLst>
              <a:ext uri="{FF2B5EF4-FFF2-40B4-BE49-F238E27FC236}">
                <a16:creationId xmlns:a16="http://schemas.microsoft.com/office/drawing/2014/main" id="{AF755826-412F-1C44-0064-C6620B36E546}"/>
              </a:ext>
            </a:extLst>
          </p:cNvPr>
          <p:cNvSpPr>
            <a:spLocks/>
          </p:cNvSpPr>
          <p:nvPr/>
        </p:nvSpPr>
        <p:spPr bwMode="auto">
          <a:xfrm flipV="1">
            <a:off x="2959100" y="4089400"/>
            <a:ext cx="882650" cy="70643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 name="未知">
            <a:extLst>
              <a:ext uri="{FF2B5EF4-FFF2-40B4-BE49-F238E27FC236}">
                <a16:creationId xmlns:a16="http://schemas.microsoft.com/office/drawing/2014/main" id="{AAA87CAD-234A-2635-C0FF-51DF4B552799}"/>
              </a:ext>
            </a:extLst>
          </p:cNvPr>
          <p:cNvSpPr>
            <a:spLocks/>
          </p:cNvSpPr>
          <p:nvPr/>
        </p:nvSpPr>
        <p:spPr bwMode="auto">
          <a:xfrm flipV="1">
            <a:off x="1206500" y="4089400"/>
            <a:ext cx="882650" cy="72548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68" name="未知">
            <a:extLst>
              <a:ext uri="{FF2B5EF4-FFF2-40B4-BE49-F238E27FC236}">
                <a16:creationId xmlns:a16="http://schemas.microsoft.com/office/drawing/2014/main" id="{0C5D1BE5-B16F-B2CD-F465-E2D890AC61BB}"/>
              </a:ext>
            </a:extLst>
          </p:cNvPr>
          <p:cNvSpPr>
            <a:spLocks/>
          </p:cNvSpPr>
          <p:nvPr/>
        </p:nvSpPr>
        <p:spPr bwMode="auto">
          <a:xfrm>
            <a:off x="904875" y="3430588"/>
            <a:ext cx="301625" cy="674687"/>
          </a:xfrm>
          <a:custGeom>
            <a:avLst/>
            <a:gdLst>
              <a:gd name="T0" fmla="*/ 2147483647 w 208"/>
              <a:gd name="T1" fmla="*/ 2147483647 h 491"/>
              <a:gd name="T2" fmla="*/ 2147483647 w 208"/>
              <a:gd name="T3" fmla="*/ 2147483647 h 491"/>
              <a:gd name="T4" fmla="*/ 2147483647 w 208"/>
              <a:gd name="T5" fmla="*/ 2147483647 h 491"/>
              <a:gd name="T6" fmla="*/ 2147483647 w 208"/>
              <a:gd name="T7" fmla="*/ 2147483647 h 491"/>
              <a:gd name="T8" fmla="*/ 0 60000 65536"/>
              <a:gd name="T9" fmla="*/ 0 60000 65536"/>
              <a:gd name="T10" fmla="*/ 0 60000 65536"/>
              <a:gd name="T11" fmla="*/ 0 60000 65536"/>
              <a:gd name="T12" fmla="*/ 0 w 208"/>
              <a:gd name="T13" fmla="*/ 0 h 491"/>
              <a:gd name="T14" fmla="*/ 208 w 208"/>
              <a:gd name="T15" fmla="*/ 491 h 491"/>
            </a:gdLst>
            <a:ahLst/>
            <a:cxnLst>
              <a:cxn ang="T8">
                <a:pos x="T0" y="T1"/>
              </a:cxn>
              <a:cxn ang="T9">
                <a:pos x="T2" y="T3"/>
              </a:cxn>
              <a:cxn ang="T10">
                <a:pos x="T4" y="T5"/>
              </a:cxn>
              <a:cxn ang="T11">
                <a:pos x="T6" y="T7"/>
              </a:cxn>
            </a:cxnLst>
            <a:rect l="T12" t="T13" r="T14" b="T15"/>
            <a:pathLst>
              <a:path w="208" h="491">
                <a:moveTo>
                  <a:pt x="27" y="69"/>
                </a:moveTo>
                <a:cubicBezTo>
                  <a:pt x="25" y="63"/>
                  <a:pt x="0" y="0"/>
                  <a:pt x="15" y="35"/>
                </a:cubicBezTo>
                <a:cubicBezTo>
                  <a:pt x="30" y="70"/>
                  <a:pt x="84" y="204"/>
                  <a:pt x="116" y="280"/>
                </a:cubicBezTo>
                <a:cubicBezTo>
                  <a:pt x="148" y="356"/>
                  <a:pt x="189" y="447"/>
                  <a:pt x="208" y="491"/>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69" name="未知">
            <a:extLst>
              <a:ext uri="{FF2B5EF4-FFF2-40B4-BE49-F238E27FC236}">
                <a16:creationId xmlns:a16="http://schemas.microsoft.com/office/drawing/2014/main" id="{B538F35E-3889-9B78-FEA4-A3F45F1901D7}"/>
              </a:ext>
            </a:extLst>
          </p:cNvPr>
          <p:cNvSpPr>
            <a:spLocks/>
          </p:cNvSpPr>
          <p:nvPr/>
        </p:nvSpPr>
        <p:spPr bwMode="auto">
          <a:xfrm flipV="1">
            <a:off x="2381250" y="4089400"/>
            <a:ext cx="882650" cy="72548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70" name="未知">
            <a:extLst>
              <a:ext uri="{FF2B5EF4-FFF2-40B4-BE49-F238E27FC236}">
                <a16:creationId xmlns:a16="http://schemas.microsoft.com/office/drawing/2014/main" id="{65B53BCB-0134-F6F3-8834-4AAE7A655042}"/>
              </a:ext>
            </a:extLst>
          </p:cNvPr>
          <p:cNvSpPr>
            <a:spLocks/>
          </p:cNvSpPr>
          <p:nvPr/>
        </p:nvSpPr>
        <p:spPr bwMode="auto">
          <a:xfrm>
            <a:off x="1497013" y="335597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71" name="未知">
            <a:extLst>
              <a:ext uri="{FF2B5EF4-FFF2-40B4-BE49-F238E27FC236}">
                <a16:creationId xmlns:a16="http://schemas.microsoft.com/office/drawing/2014/main" id="{06E93A80-F49F-891F-7E02-B48EA41404A8}"/>
              </a:ext>
            </a:extLst>
          </p:cNvPr>
          <p:cNvSpPr>
            <a:spLocks/>
          </p:cNvSpPr>
          <p:nvPr/>
        </p:nvSpPr>
        <p:spPr bwMode="auto">
          <a:xfrm>
            <a:off x="3257550" y="3390900"/>
            <a:ext cx="882650" cy="70643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 name="未知">
            <a:extLst>
              <a:ext uri="{FF2B5EF4-FFF2-40B4-BE49-F238E27FC236}">
                <a16:creationId xmlns:a16="http://schemas.microsoft.com/office/drawing/2014/main" id="{54AEDA1D-1E2C-0845-C2B2-93570E76803C}"/>
              </a:ext>
            </a:extLst>
          </p:cNvPr>
          <p:cNvSpPr>
            <a:spLocks/>
          </p:cNvSpPr>
          <p:nvPr/>
        </p:nvSpPr>
        <p:spPr bwMode="auto">
          <a:xfrm>
            <a:off x="892175" y="4090988"/>
            <a:ext cx="600075" cy="779462"/>
          </a:xfrm>
          <a:custGeom>
            <a:avLst/>
            <a:gdLst>
              <a:gd name="T0" fmla="*/ 0 w 402"/>
              <a:gd name="T1" fmla="*/ 2147483647 h 491"/>
              <a:gd name="T2" fmla="*/ 2147483647 w 402"/>
              <a:gd name="T3" fmla="*/ 2147483647 h 491"/>
              <a:gd name="T4" fmla="*/ 2147483647 w 402"/>
              <a:gd name="T5" fmla="*/ 0 h 491"/>
              <a:gd name="T6" fmla="*/ 0 60000 65536"/>
              <a:gd name="T7" fmla="*/ 0 60000 65536"/>
              <a:gd name="T8" fmla="*/ 0 60000 65536"/>
              <a:gd name="T9" fmla="*/ 0 w 402"/>
              <a:gd name="T10" fmla="*/ 0 h 491"/>
              <a:gd name="T11" fmla="*/ 402 w 402"/>
              <a:gd name="T12" fmla="*/ 491 h 491"/>
            </a:gdLst>
            <a:ahLst/>
            <a:cxnLst>
              <a:cxn ang="T6">
                <a:pos x="T0" y="T1"/>
              </a:cxn>
              <a:cxn ang="T7">
                <a:pos x="T2" y="T3"/>
              </a:cxn>
              <a:cxn ang="T8">
                <a:pos x="T4" y="T5"/>
              </a:cxn>
            </a:cxnLst>
            <a:rect l="T9" t="T10" r="T11" b="T12"/>
            <a:pathLst>
              <a:path w="402" h="491">
                <a:moveTo>
                  <a:pt x="0" y="326"/>
                </a:moveTo>
                <a:cubicBezTo>
                  <a:pt x="26" y="344"/>
                  <a:pt x="89" y="491"/>
                  <a:pt x="156" y="437"/>
                </a:cubicBezTo>
                <a:cubicBezTo>
                  <a:pt x="223" y="383"/>
                  <a:pt x="351" y="91"/>
                  <a:pt x="402" y="0"/>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 name="Rectangle 61">
            <a:extLst>
              <a:ext uri="{FF2B5EF4-FFF2-40B4-BE49-F238E27FC236}">
                <a16:creationId xmlns:a16="http://schemas.microsoft.com/office/drawing/2014/main" id="{C1771678-C91D-1D74-080D-5EE37B6774BE}"/>
              </a:ext>
            </a:extLst>
          </p:cNvPr>
          <p:cNvSpPr>
            <a:spLocks noChangeArrowheads="1"/>
          </p:cNvSpPr>
          <p:nvPr/>
        </p:nvSpPr>
        <p:spPr bwMode="auto">
          <a:xfrm>
            <a:off x="1185863" y="2905125"/>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ea typeface="黑体" panose="02010609060101010101" pitchFamily="49" charset="-122"/>
              </a:rPr>
              <a:t>1</a:t>
            </a:r>
            <a:endParaRPr lang="en-US" altLang="zh-CN" sz="2000" i="1" baseline="-25000">
              <a:solidFill>
                <a:srgbClr val="FF3300"/>
              </a:solidFill>
              <a:latin typeface="Times New Roman" panose="02020603050405020304" pitchFamily="18" charset="0"/>
              <a:ea typeface="黑体" panose="02010609060101010101" pitchFamily="49" charset="-122"/>
            </a:endParaRPr>
          </a:p>
        </p:txBody>
      </p:sp>
      <p:sp>
        <p:nvSpPr>
          <p:cNvPr id="22574" name="Rectangle 62">
            <a:extLst>
              <a:ext uri="{FF2B5EF4-FFF2-40B4-BE49-F238E27FC236}">
                <a16:creationId xmlns:a16="http://schemas.microsoft.com/office/drawing/2014/main" id="{CDEEC916-8AE8-3EE4-D582-3820866AD252}"/>
              </a:ext>
            </a:extLst>
          </p:cNvPr>
          <p:cNvSpPr>
            <a:spLocks noChangeArrowheads="1"/>
          </p:cNvSpPr>
          <p:nvPr/>
        </p:nvSpPr>
        <p:spPr bwMode="auto">
          <a:xfrm>
            <a:off x="1811338" y="2882900"/>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ea typeface="黑体" panose="02010609060101010101" pitchFamily="49" charset="-122"/>
              </a:rPr>
              <a:t>2</a:t>
            </a:r>
            <a:endParaRPr lang="en-US" altLang="zh-CN" sz="2000" i="1" baseline="-25000">
              <a:solidFill>
                <a:srgbClr val="0000FF"/>
              </a:solidFill>
              <a:latin typeface="Times New Roman" panose="02020603050405020304" pitchFamily="18" charset="0"/>
              <a:ea typeface="黑体" panose="02010609060101010101" pitchFamily="49" charset="-122"/>
            </a:endParaRPr>
          </a:p>
        </p:txBody>
      </p:sp>
      <p:sp>
        <p:nvSpPr>
          <p:cNvPr id="22575" name="Rectangle 63">
            <a:extLst>
              <a:ext uri="{FF2B5EF4-FFF2-40B4-BE49-F238E27FC236}">
                <a16:creationId xmlns:a16="http://schemas.microsoft.com/office/drawing/2014/main" id="{FB2F8E7B-6EF3-BD81-1090-6A1B15407142}"/>
              </a:ext>
            </a:extLst>
          </p:cNvPr>
          <p:cNvSpPr>
            <a:spLocks noChangeArrowheads="1"/>
          </p:cNvSpPr>
          <p:nvPr/>
        </p:nvSpPr>
        <p:spPr bwMode="auto">
          <a:xfrm>
            <a:off x="2454275" y="2884488"/>
            <a:ext cx="341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9900"/>
                </a:solidFill>
                <a:latin typeface="Times New Roman" panose="02020603050405020304" pitchFamily="18" charset="0"/>
                <a:ea typeface="黑体" panose="02010609060101010101" pitchFamily="49" charset="-122"/>
              </a:rPr>
              <a:t>i</a:t>
            </a:r>
            <a:r>
              <a:rPr lang="en-US" altLang="zh-CN" sz="2000" baseline="-25000">
                <a:solidFill>
                  <a:srgbClr val="009900"/>
                </a:solidFill>
                <a:latin typeface="Times New Roman" panose="02020603050405020304" pitchFamily="18" charset="0"/>
                <a:ea typeface="黑体" panose="02010609060101010101" pitchFamily="49" charset="-122"/>
              </a:rPr>
              <a:t>3</a:t>
            </a:r>
            <a:endParaRPr lang="en-US" altLang="zh-CN" sz="2000" i="1" baseline="-25000">
              <a:solidFill>
                <a:srgbClr val="009900"/>
              </a:solidFill>
              <a:latin typeface="Times New Roman" panose="02020603050405020304" pitchFamily="18" charset="0"/>
              <a:ea typeface="黑体" panose="02010609060101010101" pitchFamily="49" charset="-122"/>
            </a:endParaRPr>
          </a:p>
        </p:txBody>
      </p:sp>
      <p:sp>
        <p:nvSpPr>
          <p:cNvPr id="22576" name="Text Box 64">
            <a:extLst>
              <a:ext uri="{FF2B5EF4-FFF2-40B4-BE49-F238E27FC236}">
                <a16:creationId xmlns:a16="http://schemas.microsoft.com/office/drawing/2014/main" id="{4F1397B9-47F7-A030-1DAB-6086BDEC2B2A}"/>
              </a:ext>
            </a:extLst>
          </p:cNvPr>
          <p:cNvSpPr txBox="1">
            <a:spLocks noChangeArrowheads="1"/>
          </p:cNvSpPr>
          <p:nvPr/>
        </p:nvSpPr>
        <p:spPr bwMode="auto">
          <a:xfrm>
            <a:off x="566738" y="3876675"/>
            <a:ext cx="36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O</a:t>
            </a:r>
          </a:p>
        </p:txBody>
      </p:sp>
      <p:sp>
        <p:nvSpPr>
          <p:cNvPr id="22593" name="Line 65">
            <a:extLst>
              <a:ext uri="{FF2B5EF4-FFF2-40B4-BE49-F238E27FC236}">
                <a16:creationId xmlns:a16="http://schemas.microsoft.com/office/drawing/2014/main" id="{88C05057-22D3-8FCA-E321-3BD3CB1C6FBE}"/>
              </a:ext>
            </a:extLst>
          </p:cNvPr>
          <p:cNvSpPr>
            <a:spLocks noChangeShapeType="1"/>
          </p:cNvSpPr>
          <p:nvPr/>
        </p:nvSpPr>
        <p:spPr bwMode="auto">
          <a:xfrm>
            <a:off x="1352550" y="3233738"/>
            <a:ext cx="0" cy="1905000"/>
          </a:xfrm>
          <a:prstGeom prst="line">
            <a:avLst/>
          </a:prstGeom>
          <a:noFill/>
          <a:ln w="38100">
            <a:solidFill>
              <a:srgbClr val="FF0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94" name="Oval 66">
            <a:extLst>
              <a:ext uri="{FF2B5EF4-FFF2-40B4-BE49-F238E27FC236}">
                <a16:creationId xmlns:a16="http://schemas.microsoft.com/office/drawing/2014/main" id="{730ADFCC-8ACA-1E03-B917-9A0C22F92FFC}"/>
              </a:ext>
            </a:extLst>
          </p:cNvPr>
          <p:cNvSpPr>
            <a:spLocks noChangeArrowheads="1"/>
          </p:cNvSpPr>
          <p:nvPr/>
        </p:nvSpPr>
        <p:spPr bwMode="auto">
          <a:xfrm>
            <a:off x="6972300" y="4884738"/>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79" name="Text Box 67">
            <a:extLst>
              <a:ext uri="{FF2B5EF4-FFF2-40B4-BE49-F238E27FC236}">
                <a16:creationId xmlns:a16="http://schemas.microsoft.com/office/drawing/2014/main" id="{DEAD7B73-FF8E-79A5-D6C8-78A82E179C59}"/>
              </a:ext>
            </a:extLst>
          </p:cNvPr>
          <p:cNvSpPr txBox="1">
            <a:spLocks noChangeArrowheads="1"/>
          </p:cNvSpPr>
          <p:nvPr/>
        </p:nvSpPr>
        <p:spPr bwMode="auto">
          <a:xfrm>
            <a:off x="657225" y="439738"/>
            <a:ext cx="37814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600">
                <a:solidFill>
                  <a:srgbClr val="7030A0"/>
                </a:solidFill>
                <a:latin typeface="Times New Roman" panose="02020603050405020304" pitchFamily="18" charset="0"/>
              </a:rPr>
              <a:t>4.2.1　</a:t>
            </a:r>
            <a:r>
              <a:rPr lang="zh-CN" altLang="en-US" sz="2600">
                <a:solidFill>
                  <a:srgbClr val="7030A0"/>
                </a:solidFill>
                <a:latin typeface="Times New Roman" panose="02020603050405020304" pitchFamily="18" charset="0"/>
                <a:ea typeface="黑体" panose="02010609060101010101" pitchFamily="49" charset="-122"/>
              </a:rPr>
              <a:t>旋转磁场</a:t>
            </a:r>
          </a:p>
        </p:txBody>
      </p:sp>
      <p:sp>
        <p:nvSpPr>
          <p:cNvPr id="22580" name="Text Box 68">
            <a:extLst>
              <a:ext uri="{FF2B5EF4-FFF2-40B4-BE49-F238E27FC236}">
                <a16:creationId xmlns:a16="http://schemas.microsoft.com/office/drawing/2014/main" id="{38351D54-E1CE-ABF3-74E9-0987ADCCB28C}"/>
              </a:ext>
            </a:extLst>
          </p:cNvPr>
          <p:cNvSpPr txBox="1">
            <a:spLocks noChangeArrowheads="1"/>
          </p:cNvSpPr>
          <p:nvPr/>
        </p:nvSpPr>
        <p:spPr bwMode="auto">
          <a:xfrm>
            <a:off x="1055688" y="1150938"/>
            <a:ext cx="3670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旋转磁场的产生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22593"/>
                                        </p:tgtEl>
                                        <p:attrNameLst>
                                          <p:attrName>style.visibility</p:attrName>
                                        </p:attrNameLst>
                                      </p:cBhvr>
                                      <p:to>
                                        <p:strVal val="visible"/>
                                      </p:to>
                                    </p:set>
                                    <p:anim calcmode="lin" valueType="num">
                                      <p:cBhvr>
                                        <p:cTn id="7" dur="500" fill="hold"/>
                                        <p:tgtEl>
                                          <p:spTgt spid="22593"/>
                                        </p:tgtEl>
                                        <p:attrNameLst>
                                          <p:attrName>ppt_x</p:attrName>
                                        </p:attrNameLst>
                                      </p:cBhvr>
                                      <p:tavLst>
                                        <p:tav tm="0">
                                          <p:val>
                                            <p:strVal val="#ppt_x"/>
                                          </p:val>
                                        </p:tav>
                                        <p:tav tm="100000">
                                          <p:val>
                                            <p:strVal val="#ppt_x"/>
                                          </p:val>
                                        </p:tav>
                                      </p:tavLst>
                                    </p:anim>
                                    <p:anim calcmode="lin" valueType="num">
                                      <p:cBhvr>
                                        <p:cTn id="8" dur="500" fill="hold"/>
                                        <p:tgtEl>
                                          <p:spTgt spid="22593"/>
                                        </p:tgtEl>
                                        <p:attrNameLst>
                                          <p:attrName>ppt_y</p:attrName>
                                        </p:attrNameLst>
                                      </p:cBhvr>
                                      <p:tavLst>
                                        <p:tav tm="0">
                                          <p:val>
                                            <p:strVal val="#ppt_y-#ppt_h/2"/>
                                          </p:val>
                                        </p:tav>
                                        <p:tav tm="100000">
                                          <p:val>
                                            <p:strVal val="#ppt_y"/>
                                          </p:val>
                                        </p:tav>
                                      </p:tavLst>
                                    </p:anim>
                                    <p:anim calcmode="lin" valueType="num">
                                      <p:cBhvr>
                                        <p:cTn id="9" dur="500" fill="hold"/>
                                        <p:tgtEl>
                                          <p:spTgt spid="22593"/>
                                        </p:tgtEl>
                                        <p:attrNameLst>
                                          <p:attrName>ppt_w</p:attrName>
                                        </p:attrNameLst>
                                      </p:cBhvr>
                                      <p:tavLst>
                                        <p:tav tm="0">
                                          <p:val>
                                            <p:strVal val="#ppt_w"/>
                                          </p:val>
                                        </p:tav>
                                        <p:tav tm="100000">
                                          <p:val>
                                            <p:strVal val="#ppt_w"/>
                                          </p:val>
                                        </p:tav>
                                      </p:tavLst>
                                    </p:anim>
                                    <p:anim calcmode="lin" valueType="num">
                                      <p:cBhvr>
                                        <p:cTn id="10" dur="500" fill="hold"/>
                                        <p:tgtEl>
                                          <p:spTgt spid="22593"/>
                                        </p:tgtEl>
                                        <p:attrNameLst>
                                          <p:attrName>ppt_h</p:attrName>
                                        </p:attrNameLst>
                                      </p:cBhvr>
                                      <p:tavLst>
                                        <p:tav tm="0">
                                          <p:val>
                                            <p:fltVal val="0"/>
                                          </p:val>
                                        </p:tav>
                                        <p:tav tm="100000">
                                          <p:val>
                                            <p:strVal val="#ppt_h"/>
                                          </p:val>
                                        </p:tav>
                                      </p:tavLst>
                                    </p:anim>
                                  </p:childTnLst>
                                </p:cTn>
                              </p:par>
                            </p:childTnLst>
                          </p:cTn>
                        </p:par>
                        <p:par>
                          <p:cTn id="11" fill="hold" nodeType="afterGroup">
                            <p:stCondLst>
                              <p:cond delay="500"/>
                            </p:stCondLst>
                            <p:childTnLst>
                              <p:par>
                                <p:cTn id="12" presetID="4" presetClass="entr" presetSubtype="32" fill="hold" grpId="0" nodeType="afterEffect">
                                  <p:stCondLst>
                                    <p:cond delay="0"/>
                                  </p:stCondLst>
                                  <p:childTnLst>
                                    <p:set>
                                      <p:cBhvr>
                                        <p:cTn id="13" dur="1" fill="hold">
                                          <p:stCondLst>
                                            <p:cond delay="0"/>
                                          </p:stCondLst>
                                        </p:cTn>
                                        <p:tgtEl>
                                          <p:spTgt spid="22530"/>
                                        </p:tgtEl>
                                        <p:attrNameLst>
                                          <p:attrName>style.visibility</p:attrName>
                                        </p:attrNameLst>
                                      </p:cBhvr>
                                      <p:to>
                                        <p:strVal val="visible"/>
                                      </p:to>
                                    </p:set>
                                    <p:animEffect transition="in" filter="box(out)">
                                      <p:cBhvr>
                                        <p:cTn id="14" dur="500"/>
                                        <p:tgtEl>
                                          <p:spTgt spid="22530"/>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5" fill="hold" grpId="0" nodeType="clickEffect">
                                  <p:stCondLst>
                                    <p:cond delay="0"/>
                                  </p:stCondLst>
                                  <p:childTnLst>
                                    <p:set>
                                      <p:cBhvr>
                                        <p:cTn id="18" dur="1" fill="hold">
                                          <p:stCondLst>
                                            <p:cond delay="0"/>
                                          </p:stCondLst>
                                        </p:cTn>
                                        <p:tgtEl>
                                          <p:spTgt spid="22573"/>
                                        </p:tgtEl>
                                        <p:attrNameLst>
                                          <p:attrName>style.visibility</p:attrName>
                                        </p:attrNameLst>
                                      </p:cBhvr>
                                      <p:to>
                                        <p:strVal val="visible"/>
                                      </p:to>
                                    </p:set>
                                    <p:animEffect transition="in" filter="blinds(vertical)">
                                      <p:cBhvr>
                                        <p:cTn id="19" dur="500"/>
                                        <p:tgtEl>
                                          <p:spTgt spid="2257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dissolve">
                                      <p:cBhvr>
                                        <p:cTn id="24" dur="500"/>
                                        <p:tgtEl>
                                          <p:spTgt spid="13"/>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22594"/>
                                        </p:tgtEl>
                                        <p:attrNameLst>
                                          <p:attrName>style.visibility</p:attrName>
                                        </p:attrNameLst>
                                      </p:cBhvr>
                                      <p:to>
                                        <p:strVal val="visible"/>
                                      </p:to>
                                    </p:set>
                                    <p:animEffect transition="in" filter="dissolve">
                                      <p:cBhvr>
                                        <p:cTn id="28" dur="500"/>
                                        <p:tgtEl>
                                          <p:spTgt spid="2259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dissolve">
                                      <p:cBhvr>
                                        <p:cTn id="33" dur="500"/>
                                        <p:tgtEl>
                                          <p:spTgt spid="12"/>
                                        </p:tgtEl>
                                      </p:cBhvr>
                                    </p:animEffect>
                                  </p:childTnLst>
                                </p:cTn>
                              </p:par>
                            </p:childTnLst>
                          </p:cTn>
                        </p:par>
                        <p:par>
                          <p:cTn id="34" fill="hold" nodeType="afterGroup">
                            <p:stCondLst>
                              <p:cond delay="500"/>
                            </p:stCondLst>
                            <p:childTnLst>
                              <p:par>
                                <p:cTn id="35" presetID="9" presetClass="entr" presetSubtype="0" fill="hold" grpId="0" nodeType="afterEffect">
                                  <p:stCondLst>
                                    <p:cond delay="0"/>
                                  </p:stCondLst>
                                  <p:childTnLst>
                                    <p:set>
                                      <p:cBhvr>
                                        <p:cTn id="36" dur="1" fill="hold">
                                          <p:stCondLst>
                                            <p:cond delay="0"/>
                                          </p:stCondLst>
                                        </p:cTn>
                                        <p:tgtEl>
                                          <p:spTgt spid="22546"/>
                                        </p:tgtEl>
                                        <p:attrNameLst>
                                          <p:attrName>style.visibility</p:attrName>
                                        </p:attrNameLst>
                                      </p:cBhvr>
                                      <p:to>
                                        <p:strVal val="visible"/>
                                      </p:to>
                                    </p:set>
                                    <p:animEffect transition="in" filter="dissolve">
                                      <p:cBhvr>
                                        <p:cTn id="37" dur="500"/>
                                        <p:tgtEl>
                                          <p:spTgt spid="2254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dissolve">
                                      <p:cBhvr>
                                        <p:cTn id="42" dur="500"/>
                                        <p:tgtEl>
                                          <p:spTgt spid="17"/>
                                        </p:tgtEl>
                                      </p:cBhvr>
                                    </p:animEffect>
                                  </p:childTnLst>
                                </p:cTn>
                              </p:par>
                            </p:childTnLst>
                          </p:cTn>
                        </p:par>
                        <p:par>
                          <p:cTn id="43" fill="hold" nodeType="afterGroup">
                            <p:stCondLst>
                              <p:cond delay="500"/>
                            </p:stCondLst>
                            <p:childTnLst>
                              <p:par>
                                <p:cTn id="44" presetID="9" presetClass="entr" presetSubtype="0" fill="hold" grpId="0" nodeType="afterEffect">
                                  <p:stCondLst>
                                    <p:cond delay="0"/>
                                  </p:stCondLst>
                                  <p:childTnLst>
                                    <p:set>
                                      <p:cBhvr>
                                        <p:cTn id="45" dur="1" fill="hold">
                                          <p:stCondLst>
                                            <p:cond delay="0"/>
                                          </p:stCondLst>
                                        </p:cTn>
                                        <p:tgtEl>
                                          <p:spTgt spid="22567"/>
                                        </p:tgtEl>
                                        <p:attrNameLst>
                                          <p:attrName>style.visibility</p:attrName>
                                        </p:attrNameLst>
                                      </p:cBhvr>
                                      <p:to>
                                        <p:strVal val="visible"/>
                                      </p:to>
                                    </p:set>
                                    <p:animEffect transition="in" filter="dissolve">
                                      <p:cBhvr>
                                        <p:cTn id="46" dur="500"/>
                                        <p:tgtEl>
                                          <p:spTgt spid="22567"/>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32" fill="hold" nodeType="click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box(out)">
                                      <p:cBhvr>
                                        <p:cTn id="51" dur="500"/>
                                        <p:tgtEl>
                                          <p:spTgt spid="14"/>
                                        </p:tgtEl>
                                      </p:cBhvr>
                                    </p:animEffect>
                                  </p:childTnLst>
                                </p:cTn>
                              </p:par>
                            </p:childTnLst>
                          </p:cTn>
                        </p:par>
                        <p:par>
                          <p:cTn id="52" fill="hold" nodeType="afterGroup">
                            <p:stCondLst>
                              <p:cond delay="500"/>
                            </p:stCondLst>
                            <p:childTnLst>
                              <p:par>
                                <p:cTn id="53" presetID="4" presetClass="entr" presetSubtype="32"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ox(out)">
                                      <p:cBhvr>
                                        <p:cTn id="55" dur="500"/>
                                        <p:tgtEl>
                                          <p:spTgt spid="1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16" presetClass="entr" presetSubtype="37"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barn(outVertical)">
                                      <p:cBhvr>
                                        <p:cTn id="60" dur="500"/>
                                        <p:tgtEl>
                                          <p:spTgt spid="16"/>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1" fill="hold"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wipe(up)">
                                      <p:cBhvr>
                                        <p:cTn id="65" dur="500"/>
                                        <p:tgtEl>
                                          <p:spTgt spid="18"/>
                                        </p:tgtEl>
                                      </p:cBhvr>
                                    </p:animEffect>
                                  </p:childTnLst>
                                </p:cTn>
                              </p:par>
                            </p:childTnLst>
                          </p:cTn>
                        </p:par>
                        <p:par>
                          <p:cTn id="66" fill="hold" nodeType="afterGroup">
                            <p:stCondLst>
                              <p:cond delay="500"/>
                            </p:stCondLst>
                            <p:childTnLst>
                              <p:par>
                                <p:cTn id="67" presetID="4" presetClass="entr" presetSubtype="32" fill="hold" grpId="0" nodeType="afterEffect">
                                  <p:stCondLst>
                                    <p:cond delay="0"/>
                                  </p:stCondLst>
                                  <p:childTnLst>
                                    <p:set>
                                      <p:cBhvr>
                                        <p:cTn id="68" dur="1" fill="hold">
                                          <p:stCondLst>
                                            <p:cond delay="0"/>
                                          </p:stCondLst>
                                        </p:cTn>
                                        <p:tgtEl>
                                          <p:spTgt spid="22572"/>
                                        </p:tgtEl>
                                        <p:attrNameLst>
                                          <p:attrName>style.visibility</p:attrName>
                                        </p:attrNameLst>
                                      </p:cBhvr>
                                      <p:to>
                                        <p:strVal val="visible"/>
                                      </p:to>
                                    </p:set>
                                    <p:animEffect transition="in" filter="box(out)">
                                      <p:cBhvr>
                                        <p:cTn id="69" dur="500"/>
                                        <p:tgtEl>
                                          <p:spTgt spid="22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46" grpId="0" animBg="1" autoUpdateAnimBg="0"/>
      <p:bldP spid="22567" grpId="0" animBg="1" autoUpdateAnimBg="0"/>
      <p:bldP spid="22572" grpId="0" autoUpdateAnimBg="0"/>
      <p:bldP spid="22573" grpId="0" autoUpdateAnimBg="0"/>
      <p:bldP spid="22594" grpId="0" animBg="1"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a:extLst>
              <a:ext uri="{FF2B5EF4-FFF2-40B4-BE49-F238E27FC236}">
                <a16:creationId xmlns:a16="http://schemas.microsoft.com/office/drawing/2014/main" id="{0B7FE3A1-04E6-BE0A-82D1-AE03E4959089}"/>
              </a:ext>
            </a:extLst>
          </p:cNvPr>
          <p:cNvSpPr>
            <a:spLocks noChangeArrowheads="1"/>
          </p:cNvSpPr>
          <p:nvPr/>
        </p:nvSpPr>
        <p:spPr bwMode="auto">
          <a:xfrm>
            <a:off x="1663700" y="4703763"/>
            <a:ext cx="2863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r>
              <a:rPr lang="en-US" altLang="zh-CN" sz="2000">
                <a:latin typeface="Times New Roman" panose="02020603050405020304" pitchFamily="18" charset="0"/>
                <a:ea typeface="黑体" panose="02010609060101010101" pitchFamily="49" charset="-122"/>
              </a:rPr>
              <a:t> = 180</a:t>
            </a:r>
          </a:p>
        </p:txBody>
      </p:sp>
      <p:sp>
        <p:nvSpPr>
          <p:cNvPr id="23555" name="Oval 3">
            <a:extLst>
              <a:ext uri="{FF2B5EF4-FFF2-40B4-BE49-F238E27FC236}">
                <a16:creationId xmlns:a16="http://schemas.microsoft.com/office/drawing/2014/main" id="{8928C84C-8780-E5AE-86E5-A4D22C64E4B8}"/>
              </a:ext>
            </a:extLst>
          </p:cNvPr>
          <p:cNvSpPr>
            <a:spLocks noChangeArrowheads="1"/>
          </p:cNvSpPr>
          <p:nvPr/>
        </p:nvSpPr>
        <p:spPr bwMode="auto">
          <a:xfrm>
            <a:off x="5640388" y="2981325"/>
            <a:ext cx="2574925" cy="2557463"/>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3556" name="Oval 4">
            <a:extLst>
              <a:ext uri="{FF2B5EF4-FFF2-40B4-BE49-F238E27FC236}">
                <a16:creationId xmlns:a16="http://schemas.microsoft.com/office/drawing/2014/main" id="{B094CD55-6CB0-2CED-C9C9-1B0321503414}"/>
              </a:ext>
            </a:extLst>
          </p:cNvPr>
          <p:cNvSpPr>
            <a:spLocks noChangeArrowheads="1"/>
          </p:cNvSpPr>
          <p:nvPr/>
        </p:nvSpPr>
        <p:spPr bwMode="auto">
          <a:xfrm>
            <a:off x="6400800" y="3703638"/>
            <a:ext cx="1074738" cy="105886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57" name="Oval 5">
            <a:extLst>
              <a:ext uri="{FF2B5EF4-FFF2-40B4-BE49-F238E27FC236}">
                <a16:creationId xmlns:a16="http://schemas.microsoft.com/office/drawing/2014/main" id="{90386487-D9AD-A7F8-DBE4-F89FB96E4AD9}"/>
              </a:ext>
            </a:extLst>
          </p:cNvPr>
          <p:cNvSpPr>
            <a:spLocks noChangeArrowheads="1"/>
          </p:cNvSpPr>
          <p:nvPr/>
        </p:nvSpPr>
        <p:spPr bwMode="auto">
          <a:xfrm>
            <a:off x="6502400" y="3810000"/>
            <a:ext cx="865188" cy="865188"/>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58" name="Oval 6">
            <a:extLst>
              <a:ext uri="{FF2B5EF4-FFF2-40B4-BE49-F238E27FC236}">
                <a16:creationId xmlns:a16="http://schemas.microsoft.com/office/drawing/2014/main" id="{BBAEEE03-5D9C-2B8D-AB6A-9E2272330600}"/>
              </a:ext>
            </a:extLst>
          </p:cNvPr>
          <p:cNvSpPr>
            <a:spLocks noChangeArrowheads="1"/>
          </p:cNvSpPr>
          <p:nvPr/>
        </p:nvSpPr>
        <p:spPr bwMode="auto">
          <a:xfrm>
            <a:off x="6800850" y="3400425"/>
            <a:ext cx="265113"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59" name="Oval 7">
            <a:extLst>
              <a:ext uri="{FF2B5EF4-FFF2-40B4-BE49-F238E27FC236}">
                <a16:creationId xmlns:a16="http://schemas.microsoft.com/office/drawing/2014/main" id="{8A0E392B-315E-A4B4-6730-2F393D66F8A3}"/>
              </a:ext>
            </a:extLst>
          </p:cNvPr>
          <p:cNvSpPr>
            <a:spLocks noChangeArrowheads="1"/>
          </p:cNvSpPr>
          <p:nvPr/>
        </p:nvSpPr>
        <p:spPr bwMode="auto">
          <a:xfrm>
            <a:off x="7381875" y="3709988"/>
            <a:ext cx="265113"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60" name="Oval 8">
            <a:extLst>
              <a:ext uri="{FF2B5EF4-FFF2-40B4-BE49-F238E27FC236}">
                <a16:creationId xmlns:a16="http://schemas.microsoft.com/office/drawing/2014/main" id="{1C2852A1-402F-8310-F3F7-9E58C032F04C}"/>
              </a:ext>
            </a:extLst>
          </p:cNvPr>
          <p:cNvSpPr>
            <a:spLocks noChangeArrowheads="1"/>
          </p:cNvSpPr>
          <p:nvPr/>
        </p:nvSpPr>
        <p:spPr bwMode="auto">
          <a:xfrm>
            <a:off x="6237288" y="3709988"/>
            <a:ext cx="265112"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61" name="Oval 9">
            <a:extLst>
              <a:ext uri="{FF2B5EF4-FFF2-40B4-BE49-F238E27FC236}">
                <a16:creationId xmlns:a16="http://schemas.microsoft.com/office/drawing/2014/main" id="{024D0B8A-C639-8F4D-72A4-74AD37E4F225}"/>
              </a:ext>
            </a:extLst>
          </p:cNvPr>
          <p:cNvSpPr>
            <a:spLocks noChangeArrowheads="1"/>
          </p:cNvSpPr>
          <p:nvPr/>
        </p:nvSpPr>
        <p:spPr bwMode="auto">
          <a:xfrm>
            <a:off x="7389813" y="4478338"/>
            <a:ext cx="265112"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62" name="Oval 10">
            <a:extLst>
              <a:ext uri="{FF2B5EF4-FFF2-40B4-BE49-F238E27FC236}">
                <a16:creationId xmlns:a16="http://schemas.microsoft.com/office/drawing/2014/main" id="{8BC89080-6CB0-637E-A4D5-B971B66C3375}"/>
              </a:ext>
            </a:extLst>
          </p:cNvPr>
          <p:cNvSpPr>
            <a:spLocks noChangeArrowheads="1"/>
          </p:cNvSpPr>
          <p:nvPr/>
        </p:nvSpPr>
        <p:spPr bwMode="auto">
          <a:xfrm>
            <a:off x="6796088" y="4810125"/>
            <a:ext cx="265112"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63" name="Oval 11">
            <a:extLst>
              <a:ext uri="{FF2B5EF4-FFF2-40B4-BE49-F238E27FC236}">
                <a16:creationId xmlns:a16="http://schemas.microsoft.com/office/drawing/2014/main" id="{57DFC541-0B29-F2B8-7648-4615344A9ADA}"/>
              </a:ext>
            </a:extLst>
          </p:cNvPr>
          <p:cNvSpPr>
            <a:spLocks noChangeArrowheads="1"/>
          </p:cNvSpPr>
          <p:nvPr/>
        </p:nvSpPr>
        <p:spPr bwMode="auto">
          <a:xfrm>
            <a:off x="6254750" y="4495800"/>
            <a:ext cx="265113"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8" name="Group 12">
            <a:extLst>
              <a:ext uri="{FF2B5EF4-FFF2-40B4-BE49-F238E27FC236}">
                <a16:creationId xmlns:a16="http://schemas.microsoft.com/office/drawing/2014/main" id="{57E78DCE-EACA-138F-7D0F-B23F58ED7554}"/>
              </a:ext>
            </a:extLst>
          </p:cNvPr>
          <p:cNvGrpSpPr>
            <a:grpSpLocks/>
          </p:cNvGrpSpPr>
          <p:nvPr/>
        </p:nvGrpSpPr>
        <p:grpSpPr bwMode="auto">
          <a:xfrm>
            <a:off x="7400925" y="3719513"/>
            <a:ext cx="230188" cy="249237"/>
            <a:chOff x="0" y="0"/>
            <a:chExt cx="389" cy="389"/>
          </a:xfrm>
        </p:grpSpPr>
        <p:sp>
          <p:nvSpPr>
            <p:cNvPr id="23613" name="Line 13">
              <a:extLst>
                <a:ext uri="{FF2B5EF4-FFF2-40B4-BE49-F238E27FC236}">
                  <a16:creationId xmlns:a16="http://schemas.microsoft.com/office/drawing/2014/main" id="{93B38B47-72C9-C524-C73B-A0F273860622}"/>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614" name="Line 14">
              <a:extLst>
                <a:ext uri="{FF2B5EF4-FFF2-40B4-BE49-F238E27FC236}">
                  <a16:creationId xmlns:a16="http://schemas.microsoft.com/office/drawing/2014/main" id="{2E5A07B7-B2E2-66A6-D2D5-9EB0193C2490}"/>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9" name="Group 15">
            <a:extLst>
              <a:ext uri="{FF2B5EF4-FFF2-40B4-BE49-F238E27FC236}">
                <a16:creationId xmlns:a16="http://schemas.microsoft.com/office/drawing/2014/main" id="{C33A44F0-A43D-FE70-FC55-CAAF591E93EF}"/>
              </a:ext>
            </a:extLst>
          </p:cNvPr>
          <p:cNvGrpSpPr>
            <a:grpSpLocks/>
          </p:cNvGrpSpPr>
          <p:nvPr/>
        </p:nvGrpSpPr>
        <p:grpSpPr bwMode="auto">
          <a:xfrm>
            <a:off x="7410450" y="4483100"/>
            <a:ext cx="230188" cy="249238"/>
            <a:chOff x="0" y="0"/>
            <a:chExt cx="389" cy="389"/>
          </a:xfrm>
        </p:grpSpPr>
        <p:sp>
          <p:nvSpPr>
            <p:cNvPr id="23611" name="Line 16">
              <a:extLst>
                <a:ext uri="{FF2B5EF4-FFF2-40B4-BE49-F238E27FC236}">
                  <a16:creationId xmlns:a16="http://schemas.microsoft.com/office/drawing/2014/main" id="{DF5AB915-4192-248B-7E4F-D9A0271CE2B7}"/>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612" name="Line 17">
              <a:extLst>
                <a:ext uri="{FF2B5EF4-FFF2-40B4-BE49-F238E27FC236}">
                  <a16:creationId xmlns:a16="http://schemas.microsoft.com/office/drawing/2014/main" id="{826CB909-6DC4-F941-9253-98C5CB3B8B95}"/>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3570" name="Oval 18">
            <a:extLst>
              <a:ext uri="{FF2B5EF4-FFF2-40B4-BE49-F238E27FC236}">
                <a16:creationId xmlns:a16="http://schemas.microsoft.com/office/drawing/2014/main" id="{AB8E0B39-B468-B473-BA48-20A97A7CE713}"/>
              </a:ext>
            </a:extLst>
          </p:cNvPr>
          <p:cNvSpPr>
            <a:spLocks noChangeArrowheads="1"/>
          </p:cNvSpPr>
          <p:nvPr/>
        </p:nvSpPr>
        <p:spPr bwMode="auto">
          <a:xfrm>
            <a:off x="6315075" y="3792538"/>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71" name="Oval 19">
            <a:extLst>
              <a:ext uri="{FF2B5EF4-FFF2-40B4-BE49-F238E27FC236}">
                <a16:creationId xmlns:a16="http://schemas.microsoft.com/office/drawing/2014/main" id="{76CDEEDC-9E7A-94D4-FDD3-42F5DEFC349F}"/>
              </a:ext>
            </a:extLst>
          </p:cNvPr>
          <p:cNvSpPr>
            <a:spLocks noChangeArrowheads="1"/>
          </p:cNvSpPr>
          <p:nvPr/>
        </p:nvSpPr>
        <p:spPr bwMode="auto">
          <a:xfrm>
            <a:off x="6337300" y="4572000"/>
            <a:ext cx="104775" cy="104775"/>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68" name="Text Box 20">
            <a:extLst>
              <a:ext uri="{FF2B5EF4-FFF2-40B4-BE49-F238E27FC236}">
                <a16:creationId xmlns:a16="http://schemas.microsoft.com/office/drawing/2014/main" id="{16F04D8F-1F25-035D-3F2D-6EBC3B64D08C}"/>
              </a:ext>
            </a:extLst>
          </p:cNvPr>
          <p:cNvSpPr txBox="1">
            <a:spLocks noChangeArrowheads="1"/>
          </p:cNvSpPr>
          <p:nvPr/>
        </p:nvSpPr>
        <p:spPr bwMode="auto">
          <a:xfrm>
            <a:off x="6861175" y="3006725"/>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3569" name="Text Box 21">
            <a:extLst>
              <a:ext uri="{FF2B5EF4-FFF2-40B4-BE49-F238E27FC236}">
                <a16:creationId xmlns:a16="http://schemas.microsoft.com/office/drawing/2014/main" id="{FA942F8A-4C02-D572-B753-EBC3FC606981}"/>
              </a:ext>
            </a:extLst>
          </p:cNvPr>
          <p:cNvSpPr txBox="1">
            <a:spLocks noChangeArrowheads="1"/>
          </p:cNvSpPr>
          <p:nvPr/>
        </p:nvSpPr>
        <p:spPr bwMode="auto">
          <a:xfrm>
            <a:off x="7613650" y="3641725"/>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ea typeface="黑体" panose="02010609060101010101" pitchFamily="49" charset="-122"/>
              </a:rPr>
              <a:t>W</a:t>
            </a:r>
            <a:r>
              <a:rPr lang="en-US" altLang="zh-CN" sz="2000" baseline="-25000">
                <a:latin typeface="Times New Roman" panose="02020603050405020304" pitchFamily="18" charset="0"/>
                <a:ea typeface="黑体" panose="02010609060101010101" pitchFamily="49" charset="-122"/>
              </a:rPr>
              <a:t>2</a:t>
            </a:r>
          </a:p>
        </p:txBody>
      </p:sp>
      <p:sp>
        <p:nvSpPr>
          <p:cNvPr id="2" name="Text Box 22">
            <a:extLst>
              <a:ext uri="{FF2B5EF4-FFF2-40B4-BE49-F238E27FC236}">
                <a16:creationId xmlns:a16="http://schemas.microsoft.com/office/drawing/2014/main" id="{DFE69D2B-7715-0C6F-07BC-8A0ACB07FCCD}"/>
              </a:ext>
            </a:extLst>
          </p:cNvPr>
          <p:cNvSpPr txBox="1">
            <a:spLocks noChangeArrowheads="1"/>
          </p:cNvSpPr>
          <p:nvPr/>
        </p:nvSpPr>
        <p:spPr bwMode="auto">
          <a:xfrm>
            <a:off x="7656513" y="452755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3" name="Text Box 23">
            <a:extLst>
              <a:ext uri="{FF2B5EF4-FFF2-40B4-BE49-F238E27FC236}">
                <a16:creationId xmlns:a16="http://schemas.microsoft.com/office/drawing/2014/main" id="{4802D7A8-EA6A-1449-E3D4-1D949953D19A}"/>
              </a:ext>
            </a:extLst>
          </p:cNvPr>
          <p:cNvSpPr txBox="1">
            <a:spLocks noChangeArrowheads="1"/>
          </p:cNvSpPr>
          <p:nvPr/>
        </p:nvSpPr>
        <p:spPr bwMode="auto">
          <a:xfrm>
            <a:off x="6572250" y="5051425"/>
            <a:ext cx="455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3572" name="Text Box 24">
            <a:extLst>
              <a:ext uri="{FF2B5EF4-FFF2-40B4-BE49-F238E27FC236}">
                <a16:creationId xmlns:a16="http://schemas.microsoft.com/office/drawing/2014/main" id="{BBFF3BBE-AF92-4033-5447-F1864979F112}"/>
              </a:ext>
            </a:extLst>
          </p:cNvPr>
          <p:cNvSpPr txBox="1">
            <a:spLocks noChangeArrowheads="1"/>
          </p:cNvSpPr>
          <p:nvPr/>
        </p:nvSpPr>
        <p:spPr bwMode="auto">
          <a:xfrm>
            <a:off x="5816600" y="4572000"/>
            <a:ext cx="527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3573" name="Text Box 25">
            <a:extLst>
              <a:ext uri="{FF2B5EF4-FFF2-40B4-BE49-F238E27FC236}">
                <a16:creationId xmlns:a16="http://schemas.microsoft.com/office/drawing/2014/main" id="{EE2496E7-E815-F868-36E8-436F291B3145}"/>
              </a:ext>
            </a:extLst>
          </p:cNvPr>
          <p:cNvSpPr txBox="1">
            <a:spLocks noChangeArrowheads="1"/>
          </p:cNvSpPr>
          <p:nvPr/>
        </p:nvSpPr>
        <p:spPr bwMode="auto">
          <a:xfrm>
            <a:off x="5767388" y="3606800"/>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10" name="Group 26">
            <a:extLst>
              <a:ext uri="{FF2B5EF4-FFF2-40B4-BE49-F238E27FC236}">
                <a16:creationId xmlns:a16="http://schemas.microsoft.com/office/drawing/2014/main" id="{1F7BB9D7-7E52-F3C0-00E9-984DAE8BE059}"/>
              </a:ext>
            </a:extLst>
          </p:cNvPr>
          <p:cNvGrpSpPr>
            <a:grpSpLocks/>
          </p:cNvGrpSpPr>
          <p:nvPr/>
        </p:nvGrpSpPr>
        <p:grpSpPr bwMode="auto">
          <a:xfrm rot="21481725" flipV="1">
            <a:off x="7223125" y="3562350"/>
            <a:ext cx="547688" cy="1322388"/>
            <a:chOff x="0" y="0"/>
            <a:chExt cx="345" cy="833"/>
          </a:xfrm>
        </p:grpSpPr>
        <p:sp>
          <p:nvSpPr>
            <p:cNvPr id="23609" name="Oval 27">
              <a:extLst>
                <a:ext uri="{FF2B5EF4-FFF2-40B4-BE49-F238E27FC236}">
                  <a16:creationId xmlns:a16="http://schemas.microsoft.com/office/drawing/2014/main" id="{5A943F0E-021E-FBDA-DBF4-7C016E35FC47}"/>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610" name="Line 28">
              <a:extLst>
                <a:ext uri="{FF2B5EF4-FFF2-40B4-BE49-F238E27FC236}">
                  <a16:creationId xmlns:a16="http://schemas.microsoft.com/office/drawing/2014/main" id="{B7550A31-AB4F-0AE8-67CF-72F64795D039}"/>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1" name="Group 29">
            <a:extLst>
              <a:ext uri="{FF2B5EF4-FFF2-40B4-BE49-F238E27FC236}">
                <a16:creationId xmlns:a16="http://schemas.microsoft.com/office/drawing/2014/main" id="{F9CFAB8B-F0BE-2803-47EA-38D54F558735}"/>
              </a:ext>
            </a:extLst>
          </p:cNvPr>
          <p:cNvGrpSpPr>
            <a:grpSpLocks/>
          </p:cNvGrpSpPr>
          <p:nvPr/>
        </p:nvGrpSpPr>
        <p:grpSpPr bwMode="auto">
          <a:xfrm rot="-8262" flipH="1" flipV="1">
            <a:off x="6102350" y="3556000"/>
            <a:ext cx="547688" cy="1322388"/>
            <a:chOff x="0" y="0"/>
            <a:chExt cx="345" cy="833"/>
          </a:xfrm>
        </p:grpSpPr>
        <p:sp>
          <p:nvSpPr>
            <p:cNvPr id="23607" name="Oval 30">
              <a:extLst>
                <a:ext uri="{FF2B5EF4-FFF2-40B4-BE49-F238E27FC236}">
                  <a16:creationId xmlns:a16="http://schemas.microsoft.com/office/drawing/2014/main" id="{5429011D-1146-82B9-626A-6592BEF06CBC}"/>
                </a:ext>
              </a:extLst>
            </p:cNvPr>
            <p:cNvSpPr>
              <a:spLocks noChangeArrowheads="1"/>
            </p:cNvSpPr>
            <p:nvPr/>
          </p:nvSpPr>
          <p:spPr bwMode="auto">
            <a:xfrm>
              <a:off x="0" y="0"/>
              <a:ext cx="345" cy="833"/>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608" name="Line 31">
              <a:extLst>
                <a:ext uri="{FF2B5EF4-FFF2-40B4-BE49-F238E27FC236}">
                  <a16:creationId xmlns:a16="http://schemas.microsoft.com/office/drawing/2014/main" id="{12D9CD88-C049-9BF5-A797-9F970F76F05C}"/>
                </a:ext>
              </a:extLst>
            </p:cNvPr>
            <p:cNvSpPr>
              <a:spLocks noChangeShapeType="1"/>
            </p:cNvSpPr>
            <p:nvPr/>
          </p:nvSpPr>
          <p:spPr bwMode="auto">
            <a:xfrm>
              <a:off x="0" y="344"/>
              <a:ext cx="11" cy="167"/>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3576" name="Line 32">
            <a:extLst>
              <a:ext uri="{FF2B5EF4-FFF2-40B4-BE49-F238E27FC236}">
                <a16:creationId xmlns:a16="http://schemas.microsoft.com/office/drawing/2014/main" id="{315AA038-E068-EFC0-37FB-0A3956837A63}"/>
              </a:ext>
            </a:extLst>
          </p:cNvPr>
          <p:cNvSpPr>
            <a:spLocks noChangeShapeType="1"/>
          </p:cNvSpPr>
          <p:nvPr/>
        </p:nvSpPr>
        <p:spPr bwMode="auto">
          <a:xfrm flipH="1">
            <a:off x="6924675" y="2466975"/>
            <a:ext cx="0" cy="3368675"/>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5" name="Rectangle 33">
            <a:extLst>
              <a:ext uri="{FF2B5EF4-FFF2-40B4-BE49-F238E27FC236}">
                <a16:creationId xmlns:a16="http://schemas.microsoft.com/office/drawing/2014/main" id="{E70F6B04-77C5-CDDC-0239-F3EC66F67C80}"/>
              </a:ext>
            </a:extLst>
          </p:cNvPr>
          <p:cNvSpPr>
            <a:spLocks noChangeArrowheads="1"/>
          </p:cNvSpPr>
          <p:nvPr/>
        </p:nvSpPr>
        <p:spPr bwMode="auto">
          <a:xfrm>
            <a:off x="6213475" y="576263"/>
            <a:ext cx="1377950" cy="148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 0</a:t>
            </a:r>
          </a:p>
          <a:p>
            <a:pPr>
              <a:lnSpc>
                <a:spcPct val="13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FF0000"/>
                </a:solidFill>
                <a:latin typeface="Times New Roman" panose="02020603050405020304" pitchFamily="18" charset="0"/>
              </a:rPr>
              <a:t>正</a:t>
            </a:r>
            <a:r>
              <a:rPr lang="zh-CN" altLang="en-US" sz="2400">
                <a:latin typeface="Times New Roman" panose="02020603050405020304" pitchFamily="18" charset="0"/>
              </a:rPr>
              <a:t>值</a:t>
            </a:r>
          </a:p>
          <a:p>
            <a:pPr>
              <a:lnSpc>
                <a:spcPct val="130000"/>
              </a:lnSpc>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3</a:t>
            </a:r>
            <a:r>
              <a:rPr lang="en-US" altLang="zh-CN" sz="2400">
                <a:latin typeface="Times New Roman" panose="02020603050405020304" pitchFamily="18" charset="0"/>
              </a:rPr>
              <a:t> </a:t>
            </a:r>
            <a:r>
              <a:rPr lang="zh-CN" altLang="en-US" sz="2400">
                <a:latin typeface="Times New Roman" panose="02020603050405020304" pitchFamily="18" charset="0"/>
              </a:rPr>
              <a:t>为</a:t>
            </a:r>
            <a:r>
              <a:rPr lang="zh-CN" altLang="en-US" sz="2400">
                <a:solidFill>
                  <a:srgbClr val="0000FF"/>
                </a:solidFill>
                <a:latin typeface="Times New Roman" panose="02020603050405020304" pitchFamily="18" charset="0"/>
              </a:rPr>
              <a:t>负</a:t>
            </a:r>
            <a:r>
              <a:rPr lang="zh-CN" altLang="en-US" sz="2400">
                <a:latin typeface="Times New Roman" panose="02020603050405020304" pitchFamily="18" charset="0"/>
              </a:rPr>
              <a:t>值</a:t>
            </a:r>
          </a:p>
        </p:txBody>
      </p:sp>
      <p:grpSp>
        <p:nvGrpSpPr>
          <p:cNvPr id="12" name="Group 34">
            <a:extLst>
              <a:ext uri="{FF2B5EF4-FFF2-40B4-BE49-F238E27FC236}">
                <a16:creationId xmlns:a16="http://schemas.microsoft.com/office/drawing/2014/main" id="{66333427-6DEA-0D36-2808-860D3068E553}"/>
              </a:ext>
            </a:extLst>
          </p:cNvPr>
          <p:cNvGrpSpPr>
            <a:grpSpLocks/>
          </p:cNvGrpSpPr>
          <p:nvPr/>
        </p:nvGrpSpPr>
        <p:grpSpPr bwMode="auto">
          <a:xfrm>
            <a:off x="6511925" y="2549525"/>
            <a:ext cx="2327275" cy="3400425"/>
            <a:chOff x="11" y="18"/>
            <a:chExt cx="1466" cy="2142"/>
          </a:xfrm>
        </p:grpSpPr>
        <p:sp>
          <p:nvSpPr>
            <p:cNvPr id="23601" name="Text Box 35">
              <a:extLst>
                <a:ext uri="{FF2B5EF4-FFF2-40B4-BE49-F238E27FC236}">
                  <a16:creationId xmlns:a16="http://schemas.microsoft.com/office/drawing/2014/main" id="{53DDE281-F2FC-CCFE-7197-21699681425B}"/>
                </a:ext>
              </a:extLst>
            </p:cNvPr>
            <p:cNvSpPr txBox="1">
              <a:spLocks noChangeArrowheads="1"/>
            </p:cNvSpPr>
            <p:nvPr/>
          </p:nvSpPr>
          <p:spPr bwMode="auto">
            <a:xfrm>
              <a:off x="879" y="165"/>
              <a:ext cx="5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180</a:t>
              </a:r>
              <a:endParaRPr lang="en-US" altLang="zh-CN" sz="2000">
                <a:solidFill>
                  <a:srgbClr val="006600"/>
                </a:solidFill>
                <a:latin typeface="Times New Roman" panose="02020603050405020304" pitchFamily="18" charset="0"/>
                <a:ea typeface="黑体" panose="02010609060101010101" pitchFamily="49" charset="-122"/>
              </a:endParaRPr>
            </a:p>
          </p:txBody>
        </p:sp>
        <p:sp>
          <p:nvSpPr>
            <p:cNvPr id="23602" name="Text Box 36">
              <a:extLst>
                <a:ext uri="{FF2B5EF4-FFF2-40B4-BE49-F238E27FC236}">
                  <a16:creationId xmlns:a16="http://schemas.microsoft.com/office/drawing/2014/main" id="{0ED6A25D-4135-D83D-AB71-55DD067D0894}"/>
                </a:ext>
              </a:extLst>
            </p:cNvPr>
            <p:cNvSpPr txBox="1">
              <a:spLocks noChangeArrowheads="1"/>
            </p:cNvSpPr>
            <p:nvPr/>
          </p:nvSpPr>
          <p:spPr bwMode="auto">
            <a:xfrm>
              <a:off x="11" y="1908"/>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3603" name="Text Box 37">
              <a:extLst>
                <a:ext uri="{FF2B5EF4-FFF2-40B4-BE49-F238E27FC236}">
                  <a16:creationId xmlns:a16="http://schemas.microsoft.com/office/drawing/2014/main" id="{30D9705E-B2BE-7523-274B-F9B1BF0D6B9C}"/>
                </a:ext>
              </a:extLst>
            </p:cNvPr>
            <p:cNvSpPr txBox="1">
              <a:spLocks noChangeArrowheads="1"/>
            </p:cNvSpPr>
            <p:nvPr/>
          </p:nvSpPr>
          <p:spPr bwMode="auto">
            <a:xfrm>
              <a:off x="23" y="18"/>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3604" name="Arc 38">
              <a:extLst>
                <a:ext uri="{FF2B5EF4-FFF2-40B4-BE49-F238E27FC236}">
                  <a16:creationId xmlns:a16="http://schemas.microsoft.com/office/drawing/2014/main" id="{F84E2198-9386-EB1C-7549-A6D854851CF1}"/>
                </a:ext>
              </a:extLst>
            </p:cNvPr>
            <p:cNvSpPr>
              <a:spLocks/>
            </p:cNvSpPr>
            <p:nvPr/>
          </p:nvSpPr>
          <p:spPr bwMode="auto">
            <a:xfrm>
              <a:off x="295" y="171"/>
              <a:ext cx="923" cy="1851"/>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05" name="Line 39">
              <a:extLst>
                <a:ext uri="{FF2B5EF4-FFF2-40B4-BE49-F238E27FC236}">
                  <a16:creationId xmlns:a16="http://schemas.microsoft.com/office/drawing/2014/main" id="{D597CC3F-1F26-AF70-BB97-7E8971647807}"/>
                </a:ext>
              </a:extLst>
            </p:cNvPr>
            <p:cNvSpPr>
              <a:spLocks noChangeShapeType="1"/>
            </p:cNvSpPr>
            <p:nvPr/>
          </p:nvSpPr>
          <p:spPr bwMode="auto">
            <a:xfrm flipH="1" flipV="1">
              <a:off x="284" y="162"/>
              <a:ext cx="112" cy="11"/>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606" name="Line 40">
              <a:extLst>
                <a:ext uri="{FF2B5EF4-FFF2-40B4-BE49-F238E27FC236}">
                  <a16:creationId xmlns:a16="http://schemas.microsoft.com/office/drawing/2014/main" id="{54991D03-4272-45CD-5E2A-5CCB9C01ECA9}"/>
                </a:ext>
              </a:extLst>
            </p:cNvPr>
            <p:cNvSpPr>
              <a:spLocks noChangeShapeType="1"/>
            </p:cNvSpPr>
            <p:nvPr/>
          </p:nvSpPr>
          <p:spPr bwMode="auto">
            <a:xfrm flipH="1">
              <a:off x="266" y="2013"/>
              <a:ext cx="156" cy="11"/>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3579" name="Line 41">
            <a:extLst>
              <a:ext uri="{FF2B5EF4-FFF2-40B4-BE49-F238E27FC236}">
                <a16:creationId xmlns:a16="http://schemas.microsoft.com/office/drawing/2014/main" id="{195DC430-1978-8844-DDF0-BAF27905264A}"/>
              </a:ext>
            </a:extLst>
          </p:cNvPr>
          <p:cNvSpPr>
            <a:spLocks noChangeShapeType="1"/>
          </p:cNvSpPr>
          <p:nvPr/>
        </p:nvSpPr>
        <p:spPr bwMode="auto">
          <a:xfrm>
            <a:off x="1435100" y="3598863"/>
            <a:ext cx="3644900"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0" name="Line 42">
            <a:extLst>
              <a:ext uri="{FF2B5EF4-FFF2-40B4-BE49-F238E27FC236}">
                <a16:creationId xmlns:a16="http://schemas.microsoft.com/office/drawing/2014/main" id="{E0925E71-8DD5-1A2D-9DD0-D2E1DEE9845B}"/>
              </a:ext>
            </a:extLst>
          </p:cNvPr>
          <p:cNvSpPr>
            <a:spLocks noChangeShapeType="1"/>
          </p:cNvSpPr>
          <p:nvPr/>
        </p:nvSpPr>
        <p:spPr bwMode="auto">
          <a:xfrm flipV="1">
            <a:off x="1438275" y="2011363"/>
            <a:ext cx="0" cy="273367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1" name="Text Box 43">
            <a:extLst>
              <a:ext uri="{FF2B5EF4-FFF2-40B4-BE49-F238E27FC236}">
                <a16:creationId xmlns:a16="http://schemas.microsoft.com/office/drawing/2014/main" id="{D183A929-B2A0-CEC6-25D2-13C8DF57CB33}"/>
              </a:ext>
            </a:extLst>
          </p:cNvPr>
          <p:cNvSpPr txBox="1">
            <a:spLocks noChangeArrowheads="1"/>
          </p:cNvSpPr>
          <p:nvPr/>
        </p:nvSpPr>
        <p:spPr bwMode="auto">
          <a:xfrm>
            <a:off x="5030788" y="3338513"/>
            <a:ext cx="430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23596" name="Line 44">
            <a:extLst>
              <a:ext uri="{FF2B5EF4-FFF2-40B4-BE49-F238E27FC236}">
                <a16:creationId xmlns:a16="http://schemas.microsoft.com/office/drawing/2014/main" id="{7F3BA61C-8380-FEB8-65E5-5D7C96FFC16C}"/>
              </a:ext>
            </a:extLst>
          </p:cNvPr>
          <p:cNvSpPr>
            <a:spLocks noChangeShapeType="1"/>
          </p:cNvSpPr>
          <p:nvPr/>
        </p:nvSpPr>
        <p:spPr bwMode="auto">
          <a:xfrm>
            <a:off x="2336800" y="2605088"/>
            <a:ext cx="0" cy="2133600"/>
          </a:xfrm>
          <a:prstGeom prst="line">
            <a:avLst/>
          </a:prstGeom>
          <a:noFill/>
          <a:ln w="38100">
            <a:solidFill>
              <a:srgbClr val="FF0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3" name="Text Box 45">
            <a:extLst>
              <a:ext uri="{FF2B5EF4-FFF2-40B4-BE49-F238E27FC236}">
                <a16:creationId xmlns:a16="http://schemas.microsoft.com/office/drawing/2014/main" id="{5FBF5B29-1E62-D684-2CB4-5FA7505870E8}"/>
              </a:ext>
            </a:extLst>
          </p:cNvPr>
          <p:cNvSpPr txBox="1">
            <a:spLocks noChangeArrowheads="1"/>
          </p:cNvSpPr>
          <p:nvPr/>
        </p:nvSpPr>
        <p:spPr bwMode="auto">
          <a:xfrm>
            <a:off x="1482725" y="1941513"/>
            <a:ext cx="2555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23584" name="未知">
            <a:extLst>
              <a:ext uri="{FF2B5EF4-FFF2-40B4-BE49-F238E27FC236}">
                <a16:creationId xmlns:a16="http://schemas.microsoft.com/office/drawing/2014/main" id="{59784426-CAE8-D45E-B1D3-4E8E1ADD1BED}"/>
              </a:ext>
            </a:extLst>
          </p:cNvPr>
          <p:cNvSpPr>
            <a:spLocks/>
          </p:cNvSpPr>
          <p:nvPr/>
        </p:nvSpPr>
        <p:spPr bwMode="auto">
          <a:xfrm>
            <a:off x="1455738" y="286702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 name="未知">
            <a:extLst>
              <a:ext uri="{FF2B5EF4-FFF2-40B4-BE49-F238E27FC236}">
                <a16:creationId xmlns:a16="http://schemas.microsoft.com/office/drawing/2014/main" id="{BE23EEBE-670E-A6CE-DD90-E618A80D9735}"/>
              </a:ext>
            </a:extLst>
          </p:cNvPr>
          <p:cNvSpPr>
            <a:spLocks/>
          </p:cNvSpPr>
          <p:nvPr/>
        </p:nvSpPr>
        <p:spPr bwMode="auto">
          <a:xfrm flipH="1" flipV="1">
            <a:off x="2332038" y="359568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6" name="未知">
            <a:extLst>
              <a:ext uri="{FF2B5EF4-FFF2-40B4-BE49-F238E27FC236}">
                <a16:creationId xmlns:a16="http://schemas.microsoft.com/office/drawing/2014/main" id="{53280BE5-5FD7-635E-4D3A-915B4525D8D6}"/>
              </a:ext>
            </a:extLst>
          </p:cNvPr>
          <p:cNvSpPr>
            <a:spLocks/>
          </p:cNvSpPr>
          <p:nvPr/>
        </p:nvSpPr>
        <p:spPr bwMode="auto">
          <a:xfrm>
            <a:off x="3219450" y="2879725"/>
            <a:ext cx="882650" cy="71596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7" name="未知">
            <a:extLst>
              <a:ext uri="{FF2B5EF4-FFF2-40B4-BE49-F238E27FC236}">
                <a16:creationId xmlns:a16="http://schemas.microsoft.com/office/drawing/2014/main" id="{E0379EE7-AA33-8A54-BD52-A093FE359A85}"/>
              </a:ext>
            </a:extLst>
          </p:cNvPr>
          <p:cNvSpPr>
            <a:spLocks/>
          </p:cNvSpPr>
          <p:nvPr/>
        </p:nvSpPr>
        <p:spPr bwMode="auto">
          <a:xfrm>
            <a:off x="2622550" y="286702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8" name="未知">
            <a:extLst>
              <a:ext uri="{FF2B5EF4-FFF2-40B4-BE49-F238E27FC236}">
                <a16:creationId xmlns:a16="http://schemas.microsoft.com/office/drawing/2014/main" id="{1BCB9D3C-3A34-CCE8-E5AE-F18B36C8239A}"/>
              </a:ext>
            </a:extLst>
          </p:cNvPr>
          <p:cNvSpPr>
            <a:spLocks/>
          </p:cNvSpPr>
          <p:nvPr/>
        </p:nvSpPr>
        <p:spPr bwMode="auto">
          <a:xfrm flipV="1">
            <a:off x="3505200" y="3594100"/>
            <a:ext cx="882650" cy="70643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89" name="未知">
            <a:extLst>
              <a:ext uri="{FF2B5EF4-FFF2-40B4-BE49-F238E27FC236}">
                <a16:creationId xmlns:a16="http://schemas.microsoft.com/office/drawing/2014/main" id="{988FF79D-15E2-179B-2D3F-F03F601933D7}"/>
              </a:ext>
            </a:extLst>
          </p:cNvPr>
          <p:cNvSpPr>
            <a:spLocks/>
          </p:cNvSpPr>
          <p:nvPr/>
        </p:nvSpPr>
        <p:spPr bwMode="auto">
          <a:xfrm flipV="1">
            <a:off x="1752600" y="3594100"/>
            <a:ext cx="882650" cy="72548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0" name="未知">
            <a:extLst>
              <a:ext uri="{FF2B5EF4-FFF2-40B4-BE49-F238E27FC236}">
                <a16:creationId xmlns:a16="http://schemas.microsoft.com/office/drawing/2014/main" id="{61490405-4F13-C41F-15F9-6FE07D3424F2}"/>
              </a:ext>
            </a:extLst>
          </p:cNvPr>
          <p:cNvSpPr>
            <a:spLocks/>
          </p:cNvSpPr>
          <p:nvPr/>
        </p:nvSpPr>
        <p:spPr bwMode="auto">
          <a:xfrm>
            <a:off x="1450975" y="2935288"/>
            <a:ext cx="301625" cy="674687"/>
          </a:xfrm>
          <a:custGeom>
            <a:avLst/>
            <a:gdLst>
              <a:gd name="T0" fmla="*/ 2147483647 w 208"/>
              <a:gd name="T1" fmla="*/ 2147483647 h 491"/>
              <a:gd name="T2" fmla="*/ 2147483647 w 208"/>
              <a:gd name="T3" fmla="*/ 2147483647 h 491"/>
              <a:gd name="T4" fmla="*/ 2147483647 w 208"/>
              <a:gd name="T5" fmla="*/ 2147483647 h 491"/>
              <a:gd name="T6" fmla="*/ 2147483647 w 208"/>
              <a:gd name="T7" fmla="*/ 2147483647 h 491"/>
              <a:gd name="T8" fmla="*/ 0 60000 65536"/>
              <a:gd name="T9" fmla="*/ 0 60000 65536"/>
              <a:gd name="T10" fmla="*/ 0 60000 65536"/>
              <a:gd name="T11" fmla="*/ 0 60000 65536"/>
              <a:gd name="T12" fmla="*/ 0 w 208"/>
              <a:gd name="T13" fmla="*/ 0 h 491"/>
              <a:gd name="T14" fmla="*/ 208 w 208"/>
              <a:gd name="T15" fmla="*/ 491 h 491"/>
            </a:gdLst>
            <a:ahLst/>
            <a:cxnLst>
              <a:cxn ang="T8">
                <a:pos x="T0" y="T1"/>
              </a:cxn>
              <a:cxn ang="T9">
                <a:pos x="T2" y="T3"/>
              </a:cxn>
              <a:cxn ang="T10">
                <a:pos x="T4" y="T5"/>
              </a:cxn>
              <a:cxn ang="T11">
                <a:pos x="T6" y="T7"/>
              </a:cxn>
            </a:cxnLst>
            <a:rect l="T12" t="T13" r="T14" b="T15"/>
            <a:pathLst>
              <a:path w="208" h="491">
                <a:moveTo>
                  <a:pt x="27" y="69"/>
                </a:moveTo>
                <a:cubicBezTo>
                  <a:pt x="25" y="63"/>
                  <a:pt x="0" y="0"/>
                  <a:pt x="15" y="35"/>
                </a:cubicBezTo>
                <a:cubicBezTo>
                  <a:pt x="30" y="70"/>
                  <a:pt x="84" y="204"/>
                  <a:pt x="116" y="280"/>
                </a:cubicBezTo>
                <a:cubicBezTo>
                  <a:pt x="148" y="356"/>
                  <a:pt x="189" y="447"/>
                  <a:pt x="208" y="491"/>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1" name="未知">
            <a:extLst>
              <a:ext uri="{FF2B5EF4-FFF2-40B4-BE49-F238E27FC236}">
                <a16:creationId xmlns:a16="http://schemas.microsoft.com/office/drawing/2014/main" id="{29E0F4E4-5F8F-E42D-DA1B-9BE76F268D47}"/>
              </a:ext>
            </a:extLst>
          </p:cNvPr>
          <p:cNvSpPr>
            <a:spLocks/>
          </p:cNvSpPr>
          <p:nvPr/>
        </p:nvSpPr>
        <p:spPr bwMode="auto">
          <a:xfrm flipV="1">
            <a:off x="2927350" y="3594100"/>
            <a:ext cx="882650" cy="72548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2" name="未知">
            <a:extLst>
              <a:ext uri="{FF2B5EF4-FFF2-40B4-BE49-F238E27FC236}">
                <a16:creationId xmlns:a16="http://schemas.microsoft.com/office/drawing/2014/main" id="{DF66F92D-FB94-4B5D-D923-AE191E5AA613}"/>
              </a:ext>
            </a:extLst>
          </p:cNvPr>
          <p:cNvSpPr>
            <a:spLocks/>
          </p:cNvSpPr>
          <p:nvPr/>
        </p:nvSpPr>
        <p:spPr bwMode="auto">
          <a:xfrm>
            <a:off x="2043113" y="2860675"/>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3" name="未知">
            <a:extLst>
              <a:ext uri="{FF2B5EF4-FFF2-40B4-BE49-F238E27FC236}">
                <a16:creationId xmlns:a16="http://schemas.microsoft.com/office/drawing/2014/main" id="{5C6EE47C-26DB-D790-00FE-5648339AB6BF}"/>
              </a:ext>
            </a:extLst>
          </p:cNvPr>
          <p:cNvSpPr>
            <a:spLocks/>
          </p:cNvSpPr>
          <p:nvPr/>
        </p:nvSpPr>
        <p:spPr bwMode="auto">
          <a:xfrm>
            <a:off x="3803650" y="2895600"/>
            <a:ext cx="882650" cy="706438"/>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4" name="未知">
            <a:extLst>
              <a:ext uri="{FF2B5EF4-FFF2-40B4-BE49-F238E27FC236}">
                <a16:creationId xmlns:a16="http://schemas.microsoft.com/office/drawing/2014/main" id="{47782004-9698-3195-26EA-F92303E2EC53}"/>
              </a:ext>
            </a:extLst>
          </p:cNvPr>
          <p:cNvSpPr>
            <a:spLocks/>
          </p:cNvSpPr>
          <p:nvPr/>
        </p:nvSpPr>
        <p:spPr bwMode="auto">
          <a:xfrm>
            <a:off x="1438275" y="3595688"/>
            <a:ext cx="600075" cy="779462"/>
          </a:xfrm>
          <a:custGeom>
            <a:avLst/>
            <a:gdLst>
              <a:gd name="T0" fmla="*/ 0 w 402"/>
              <a:gd name="T1" fmla="*/ 2147483647 h 491"/>
              <a:gd name="T2" fmla="*/ 2147483647 w 402"/>
              <a:gd name="T3" fmla="*/ 2147483647 h 491"/>
              <a:gd name="T4" fmla="*/ 2147483647 w 402"/>
              <a:gd name="T5" fmla="*/ 0 h 491"/>
              <a:gd name="T6" fmla="*/ 0 60000 65536"/>
              <a:gd name="T7" fmla="*/ 0 60000 65536"/>
              <a:gd name="T8" fmla="*/ 0 60000 65536"/>
              <a:gd name="T9" fmla="*/ 0 w 402"/>
              <a:gd name="T10" fmla="*/ 0 h 491"/>
              <a:gd name="T11" fmla="*/ 402 w 402"/>
              <a:gd name="T12" fmla="*/ 491 h 491"/>
            </a:gdLst>
            <a:ahLst/>
            <a:cxnLst>
              <a:cxn ang="T6">
                <a:pos x="T0" y="T1"/>
              </a:cxn>
              <a:cxn ang="T7">
                <a:pos x="T2" y="T3"/>
              </a:cxn>
              <a:cxn ang="T8">
                <a:pos x="T4" y="T5"/>
              </a:cxn>
            </a:cxnLst>
            <a:rect l="T9" t="T10" r="T11" b="T12"/>
            <a:pathLst>
              <a:path w="402" h="491">
                <a:moveTo>
                  <a:pt x="0" y="326"/>
                </a:moveTo>
                <a:cubicBezTo>
                  <a:pt x="26" y="344"/>
                  <a:pt x="89" y="491"/>
                  <a:pt x="156" y="437"/>
                </a:cubicBezTo>
                <a:cubicBezTo>
                  <a:pt x="223" y="383"/>
                  <a:pt x="351" y="91"/>
                  <a:pt x="402" y="0"/>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5" name="Rectangle 57">
            <a:extLst>
              <a:ext uri="{FF2B5EF4-FFF2-40B4-BE49-F238E27FC236}">
                <a16:creationId xmlns:a16="http://schemas.microsoft.com/office/drawing/2014/main" id="{B7DA3366-F36D-6D94-858E-191FD4CECF1E}"/>
              </a:ext>
            </a:extLst>
          </p:cNvPr>
          <p:cNvSpPr>
            <a:spLocks noChangeArrowheads="1"/>
          </p:cNvSpPr>
          <p:nvPr/>
        </p:nvSpPr>
        <p:spPr bwMode="auto">
          <a:xfrm>
            <a:off x="1789113" y="2447925"/>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ea typeface="黑体" panose="02010609060101010101" pitchFamily="49" charset="-122"/>
              </a:rPr>
              <a:t>1</a:t>
            </a:r>
            <a:endParaRPr lang="en-US" altLang="zh-CN" sz="2000" i="1" baseline="-25000">
              <a:solidFill>
                <a:srgbClr val="FF3300"/>
              </a:solidFill>
              <a:latin typeface="Times New Roman" panose="02020603050405020304" pitchFamily="18" charset="0"/>
              <a:ea typeface="黑体" panose="02010609060101010101" pitchFamily="49" charset="-122"/>
            </a:endParaRPr>
          </a:p>
        </p:txBody>
      </p:sp>
      <p:sp>
        <p:nvSpPr>
          <p:cNvPr id="5" name="Rectangle 58">
            <a:extLst>
              <a:ext uri="{FF2B5EF4-FFF2-40B4-BE49-F238E27FC236}">
                <a16:creationId xmlns:a16="http://schemas.microsoft.com/office/drawing/2014/main" id="{577DD883-3503-44EB-268D-D1630F417C6A}"/>
              </a:ext>
            </a:extLst>
          </p:cNvPr>
          <p:cNvSpPr>
            <a:spLocks noChangeArrowheads="1"/>
          </p:cNvSpPr>
          <p:nvPr/>
        </p:nvSpPr>
        <p:spPr bwMode="auto">
          <a:xfrm>
            <a:off x="2357438" y="2425700"/>
            <a:ext cx="3413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ea typeface="黑体" panose="02010609060101010101" pitchFamily="49" charset="-122"/>
              </a:rPr>
              <a:t>2</a:t>
            </a:r>
            <a:endParaRPr lang="en-US" altLang="zh-CN" sz="2000" i="1" baseline="-25000">
              <a:solidFill>
                <a:srgbClr val="0000FF"/>
              </a:solidFill>
              <a:latin typeface="Times New Roman" panose="02020603050405020304" pitchFamily="18" charset="0"/>
              <a:ea typeface="黑体" panose="02010609060101010101" pitchFamily="49" charset="-122"/>
            </a:endParaRPr>
          </a:p>
        </p:txBody>
      </p:sp>
      <p:sp>
        <p:nvSpPr>
          <p:cNvPr id="23597" name="Rectangle 59">
            <a:extLst>
              <a:ext uri="{FF2B5EF4-FFF2-40B4-BE49-F238E27FC236}">
                <a16:creationId xmlns:a16="http://schemas.microsoft.com/office/drawing/2014/main" id="{4C4C9C86-EE7F-D4A6-728D-05BF3E4462DC}"/>
              </a:ext>
            </a:extLst>
          </p:cNvPr>
          <p:cNvSpPr>
            <a:spLocks noChangeArrowheads="1"/>
          </p:cNvSpPr>
          <p:nvPr/>
        </p:nvSpPr>
        <p:spPr bwMode="auto">
          <a:xfrm>
            <a:off x="3000375" y="2427288"/>
            <a:ext cx="341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9900"/>
                </a:solidFill>
                <a:latin typeface="Times New Roman" panose="02020603050405020304" pitchFamily="18" charset="0"/>
                <a:ea typeface="黑体" panose="02010609060101010101" pitchFamily="49" charset="-122"/>
              </a:rPr>
              <a:t>i</a:t>
            </a:r>
            <a:r>
              <a:rPr lang="en-US" altLang="zh-CN" sz="2000" baseline="-25000">
                <a:solidFill>
                  <a:srgbClr val="009900"/>
                </a:solidFill>
                <a:latin typeface="Times New Roman" panose="02020603050405020304" pitchFamily="18" charset="0"/>
                <a:ea typeface="黑体" panose="02010609060101010101" pitchFamily="49" charset="-122"/>
              </a:rPr>
              <a:t>3</a:t>
            </a:r>
            <a:endParaRPr lang="en-US" altLang="zh-CN" sz="2000" i="1" baseline="-25000">
              <a:solidFill>
                <a:srgbClr val="009900"/>
              </a:solidFill>
              <a:latin typeface="Times New Roman" panose="02020603050405020304" pitchFamily="18" charset="0"/>
              <a:ea typeface="黑体" panose="02010609060101010101" pitchFamily="49" charset="-122"/>
            </a:endParaRPr>
          </a:p>
        </p:txBody>
      </p:sp>
      <p:sp>
        <p:nvSpPr>
          <p:cNvPr id="23598" name="Text Box 60">
            <a:extLst>
              <a:ext uri="{FF2B5EF4-FFF2-40B4-BE49-F238E27FC236}">
                <a16:creationId xmlns:a16="http://schemas.microsoft.com/office/drawing/2014/main" id="{56D5EC26-3133-6E1A-4AB7-335230813DBA}"/>
              </a:ext>
            </a:extLst>
          </p:cNvPr>
          <p:cNvSpPr txBox="1">
            <a:spLocks noChangeArrowheads="1"/>
          </p:cNvSpPr>
          <p:nvPr/>
        </p:nvSpPr>
        <p:spPr bwMode="auto">
          <a:xfrm>
            <a:off x="1087438" y="3379788"/>
            <a:ext cx="36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O</a:t>
            </a:r>
          </a:p>
        </p:txBody>
      </p:sp>
      <p:sp>
        <p:nvSpPr>
          <p:cNvPr id="23599" name="Text Box 67">
            <a:extLst>
              <a:ext uri="{FF2B5EF4-FFF2-40B4-BE49-F238E27FC236}">
                <a16:creationId xmlns:a16="http://schemas.microsoft.com/office/drawing/2014/main" id="{A21F266B-0B8B-953C-3E78-1651EE8AC477}"/>
              </a:ext>
            </a:extLst>
          </p:cNvPr>
          <p:cNvSpPr txBox="1">
            <a:spLocks noChangeArrowheads="1"/>
          </p:cNvSpPr>
          <p:nvPr/>
        </p:nvSpPr>
        <p:spPr bwMode="auto">
          <a:xfrm>
            <a:off x="665163" y="436563"/>
            <a:ext cx="37814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600">
                <a:solidFill>
                  <a:srgbClr val="7030A0"/>
                </a:solidFill>
                <a:latin typeface="Times New Roman" panose="02020603050405020304" pitchFamily="18" charset="0"/>
              </a:rPr>
              <a:t>4.2.1　</a:t>
            </a:r>
            <a:r>
              <a:rPr lang="zh-CN" altLang="en-US" sz="2600">
                <a:solidFill>
                  <a:srgbClr val="7030A0"/>
                </a:solidFill>
                <a:latin typeface="Times New Roman" panose="02020603050405020304" pitchFamily="18" charset="0"/>
                <a:ea typeface="黑体" panose="02010609060101010101" pitchFamily="49" charset="-122"/>
              </a:rPr>
              <a:t>旋转磁场</a:t>
            </a:r>
          </a:p>
        </p:txBody>
      </p:sp>
      <p:sp>
        <p:nvSpPr>
          <p:cNvPr id="23600" name="Text Box 68">
            <a:extLst>
              <a:ext uri="{FF2B5EF4-FFF2-40B4-BE49-F238E27FC236}">
                <a16:creationId xmlns:a16="http://schemas.microsoft.com/office/drawing/2014/main" id="{E3CD7AE3-9EA6-A88F-EF11-967DF2CB4F09}"/>
              </a:ext>
            </a:extLst>
          </p:cNvPr>
          <p:cNvSpPr txBox="1">
            <a:spLocks noChangeArrowheads="1"/>
          </p:cNvSpPr>
          <p:nvPr/>
        </p:nvSpPr>
        <p:spPr bwMode="auto">
          <a:xfrm>
            <a:off x="1055688" y="1150938"/>
            <a:ext cx="3670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旋转磁场的产生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 fill="hold" nodeType="clickEffect">
                                  <p:stCondLst>
                                    <p:cond delay="0"/>
                                  </p:stCondLst>
                                  <p:childTnLst>
                                    <p:set>
                                      <p:cBhvr>
                                        <p:cTn id="6" dur="1" fill="hold">
                                          <p:stCondLst>
                                            <p:cond delay="0"/>
                                          </p:stCondLst>
                                        </p:cTn>
                                        <p:tgtEl>
                                          <p:spTgt spid="23596"/>
                                        </p:tgtEl>
                                        <p:attrNameLst>
                                          <p:attrName>style.visibility</p:attrName>
                                        </p:attrNameLst>
                                      </p:cBhvr>
                                      <p:to>
                                        <p:strVal val="visible"/>
                                      </p:to>
                                    </p:set>
                                    <p:anim calcmode="lin" valueType="num">
                                      <p:cBhvr>
                                        <p:cTn id="7" dur="500" fill="hold"/>
                                        <p:tgtEl>
                                          <p:spTgt spid="23596"/>
                                        </p:tgtEl>
                                        <p:attrNameLst>
                                          <p:attrName>ppt_x</p:attrName>
                                        </p:attrNameLst>
                                      </p:cBhvr>
                                      <p:tavLst>
                                        <p:tav tm="0">
                                          <p:val>
                                            <p:strVal val="#ppt_x"/>
                                          </p:val>
                                        </p:tav>
                                        <p:tav tm="100000">
                                          <p:val>
                                            <p:strVal val="#ppt_x"/>
                                          </p:val>
                                        </p:tav>
                                      </p:tavLst>
                                    </p:anim>
                                    <p:anim calcmode="lin" valueType="num">
                                      <p:cBhvr>
                                        <p:cTn id="8" dur="500" fill="hold"/>
                                        <p:tgtEl>
                                          <p:spTgt spid="23596"/>
                                        </p:tgtEl>
                                        <p:attrNameLst>
                                          <p:attrName>ppt_y</p:attrName>
                                        </p:attrNameLst>
                                      </p:cBhvr>
                                      <p:tavLst>
                                        <p:tav tm="0">
                                          <p:val>
                                            <p:strVal val="#ppt_y-#ppt_h/2"/>
                                          </p:val>
                                        </p:tav>
                                        <p:tav tm="100000">
                                          <p:val>
                                            <p:strVal val="#ppt_y"/>
                                          </p:val>
                                        </p:tav>
                                      </p:tavLst>
                                    </p:anim>
                                    <p:anim calcmode="lin" valueType="num">
                                      <p:cBhvr>
                                        <p:cTn id="9" dur="500" fill="hold"/>
                                        <p:tgtEl>
                                          <p:spTgt spid="23596"/>
                                        </p:tgtEl>
                                        <p:attrNameLst>
                                          <p:attrName>ppt_w</p:attrName>
                                        </p:attrNameLst>
                                      </p:cBhvr>
                                      <p:tavLst>
                                        <p:tav tm="0">
                                          <p:val>
                                            <p:strVal val="#ppt_w"/>
                                          </p:val>
                                        </p:tav>
                                        <p:tav tm="100000">
                                          <p:val>
                                            <p:strVal val="#ppt_w"/>
                                          </p:val>
                                        </p:tav>
                                      </p:tavLst>
                                    </p:anim>
                                    <p:anim calcmode="lin" valueType="num">
                                      <p:cBhvr>
                                        <p:cTn id="10" dur="500" fill="hold"/>
                                        <p:tgtEl>
                                          <p:spTgt spid="23596"/>
                                        </p:tgtEl>
                                        <p:attrNameLst>
                                          <p:attrName>ppt_h</p:attrName>
                                        </p:attrNameLst>
                                      </p:cBhvr>
                                      <p:tavLst>
                                        <p:tav tm="0">
                                          <p:val>
                                            <p:fltVal val="0"/>
                                          </p:val>
                                        </p:tav>
                                        <p:tav tm="100000">
                                          <p:val>
                                            <p:strVal val="#ppt_h"/>
                                          </p:val>
                                        </p:tav>
                                      </p:tavLst>
                                    </p:anim>
                                  </p:childTnLst>
                                </p:cTn>
                              </p:par>
                            </p:childTnLst>
                          </p:cTn>
                        </p:par>
                        <p:par>
                          <p:cTn id="11" fill="hold" nodeType="afterGroup">
                            <p:stCondLst>
                              <p:cond delay="500"/>
                            </p:stCondLst>
                            <p:childTnLst>
                              <p:par>
                                <p:cTn id="12" presetID="4" presetClass="entr" presetSubtype="32" fill="hold" grpId="0" nodeType="afterEffect">
                                  <p:stCondLst>
                                    <p:cond delay="0"/>
                                  </p:stCondLst>
                                  <p:childTnLst>
                                    <p:set>
                                      <p:cBhvr>
                                        <p:cTn id="13" dur="1" fill="hold">
                                          <p:stCondLst>
                                            <p:cond delay="0"/>
                                          </p:stCondLst>
                                        </p:cTn>
                                        <p:tgtEl>
                                          <p:spTgt spid="23554"/>
                                        </p:tgtEl>
                                        <p:attrNameLst>
                                          <p:attrName>style.visibility</p:attrName>
                                        </p:attrNameLst>
                                      </p:cBhvr>
                                      <p:to>
                                        <p:strVal val="visible"/>
                                      </p:to>
                                    </p:set>
                                    <p:animEffect transition="in" filter="box(out)">
                                      <p:cBhvr>
                                        <p:cTn id="14" dur="500"/>
                                        <p:tgtEl>
                                          <p:spTgt spid="23554"/>
                                        </p:tgtEl>
                                      </p:cBhvr>
                                    </p:animEffect>
                                  </p:childTnLst>
                                </p:cTn>
                              </p:par>
                            </p:childTnLst>
                          </p:cTn>
                        </p:par>
                      </p:childTnLst>
                    </p:cTn>
                  </p:par>
                  <p:par>
                    <p:cTn id="15" fill="hold" nodeType="clickPar">
                      <p:stCondLst>
                        <p:cond delay="indefinite"/>
                      </p:stCondLst>
                      <p:childTnLst>
                        <p:par>
                          <p:cTn id="16" fill="hold" nodeType="withGroup">
                            <p:stCondLst>
                              <p:cond delay="0"/>
                            </p:stCondLst>
                            <p:childTnLst>
                              <p:par>
                                <p:cTn id="17" presetID="4" presetClass="entr" presetSubtype="32" fill="hold" grpId="0" nodeType="clickEffect">
                                  <p:stCondLst>
                                    <p:cond delay="0"/>
                                  </p:stCondLst>
                                  <p:childTnLst>
                                    <p:set>
                                      <p:cBhvr>
                                        <p:cTn id="18" dur="1" fill="hold">
                                          <p:stCondLst>
                                            <p:cond delay="0"/>
                                          </p:stCondLst>
                                        </p:cTn>
                                        <p:tgtEl>
                                          <p:spTgt spid="23585"/>
                                        </p:tgtEl>
                                        <p:attrNameLst>
                                          <p:attrName>style.visibility</p:attrName>
                                        </p:attrNameLst>
                                      </p:cBhvr>
                                      <p:to>
                                        <p:strVal val="visible"/>
                                      </p:to>
                                    </p:set>
                                    <p:animEffect transition="in" filter="box(out)">
                                      <p:cBhvr>
                                        <p:cTn id="19" dur="500"/>
                                        <p:tgtEl>
                                          <p:spTgt spid="23585"/>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9" presetClass="entr" presetSubtype="0" fill="hold"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dissolve">
                                      <p:cBhvr>
                                        <p:cTn id="24" dur="500"/>
                                        <p:tgtEl>
                                          <p:spTgt spid="9"/>
                                        </p:tgtEl>
                                      </p:cBhvr>
                                    </p:animEffect>
                                  </p:childTnLst>
                                </p:cTn>
                              </p:par>
                            </p:childTnLst>
                          </p:cTn>
                        </p:par>
                        <p:par>
                          <p:cTn id="25" fill="hold" nodeType="afterGroup">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23570"/>
                                        </p:tgtEl>
                                        <p:attrNameLst>
                                          <p:attrName>style.visibility</p:attrName>
                                        </p:attrNameLst>
                                      </p:cBhvr>
                                      <p:to>
                                        <p:strVal val="visible"/>
                                      </p:to>
                                    </p:set>
                                    <p:animEffect transition="in" filter="dissolve">
                                      <p:cBhvr>
                                        <p:cTn id="28" dur="500"/>
                                        <p:tgtEl>
                                          <p:spTgt spid="2357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nodeType="afterGroup">
                            <p:stCondLst>
                              <p:cond delay="500"/>
                            </p:stCondLst>
                            <p:childTnLst>
                              <p:par>
                                <p:cTn id="35" presetID="9" presetClass="entr" presetSubtype="0" fill="hold" grpId="0" nodeType="afterEffect">
                                  <p:stCondLst>
                                    <p:cond delay="0"/>
                                  </p:stCondLst>
                                  <p:childTnLst>
                                    <p:set>
                                      <p:cBhvr>
                                        <p:cTn id="36" dur="1" fill="hold">
                                          <p:stCondLst>
                                            <p:cond delay="0"/>
                                          </p:stCondLst>
                                        </p:cTn>
                                        <p:tgtEl>
                                          <p:spTgt spid="23571"/>
                                        </p:tgtEl>
                                        <p:attrNameLst>
                                          <p:attrName>style.visibility</p:attrName>
                                        </p:attrNameLst>
                                      </p:cBhvr>
                                      <p:to>
                                        <p:strVal val="visible"/>
                                      </p:to>
                                    </p:set>
                                    <p:animEffect transition="in" filter="dissolve">
                                      <p:cBhvr>
                                        <p:cTn id="37" dur="500"/>
                                        <p:tgtEl>
                                          <p:spTgt spid="2357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ox(out)">
                                      <p:cBhvr>
                                        <p:cTn id="42" dur="500"/>
                                        <p:tgtEl>
                                          <p:spTgt spid="11"/>
                                        </p:tgtEl>
                                      </p:cBhvr>
                                    </p:animEffect>
                                  </p:childTnLst>
                                </p:cTn>
                              </p:par>
                            </p:childTnLst>
                          </p:cTn>
                        </p:par>
                        <p:par>
                          <p:cTn id="43" fill="hold" nodeType="afterGroup">
                            <p:stCondLst>
                              <p:cond delay="500"/>
                            </p:stCondLst>
                            <p:childTnLst>
                              <p:par>
                                <p:cTn id="44" presetID="4" presetClass="entr" presetSubtype="32" fill="hold" nodeType="after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box(out)">
                                      <p:cBhvr>
                                        <p:cTn id="46" dur="500"/>
                                        <p:tgtEl>
                                          <p:spTgt spid="1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2" fill="hold" nodeType="click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right)">
                                      <p:cBhvr>
                                        <p:cTn id="5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70" grpId="0" animBg="1" autoUpdateAnimBg="0"/>
      <p:bldP spid="23571" grpId="0" animBg="1" autoUpdateAnimBg="0"/>
      <p:bldP spid="23585"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2">
            <a:extLst>
              <a:ext uri="{FF2B5EF4-FFF2-40B4-BE49-F238E27FC236}">
                <a16:creationId xmlns:a16="http://schemas.microsoft.com/office/drawing/2014/main" id="{447DFD8B-2ED9-8268-8B6E-EF2DFDA1E5F1}"/>
              </a:ext>
            </a:extLst>
          </p:cNvPr>
          <p:cNvGrpSpPr>
            <a:grpSpLocks/>
          </p:cNvGrpSpPr>
          <p:nvPr/>
        </p:nvGrpSpPr>
        <p:grpSpPr bwMode="auto">
          <a:xfrm>
            <a:off x="1082675" y="914400"/>
            <a:ext cx="2479675" cy="2657475"/>
            <a:chOff x="45" y="18"/>
            <a:chExt cx="1562" cy="1674"/>
          </a:xfrm>
        </p:grpSpPr>
        <p:sp>
          <p:nvSpPr>
            <p:cNvPr id="24700" name="Rectangle 3">
              <a:extLst>
                <a:ext uri="{FF2B5EF4-FFF2-40B4-BE49-F238E27FC236}">
                  <a16:creationId xmlns:a16="http://schemas.microsoft.com/office/drawing/2014/main" id="{E59A2A36-8430-D6E8-A61E-3BE6E36D1FD3}"/>
                </a:ext>
              </a:extLst>
            </p:cNvPr>
            <p:cNvSpPr>
              <a:spLocks noChangeArrowheads="1"/>
            </p:cNvSpPr>
            <p:nvPr/>
          </p:nvSpPr>
          <p:spPr bwMode="auto">
            <a:xfrm>
              <a:off x="45" y="1440"/>
              <a:ext cx="59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a:t>
              </a:r>
              <a:r>
                <a:rPr lang="en-US" altLang="zh-CN" sz="2000" i="1">
                  <a:solidFill>
                    <a:srgbClr val="0000FF"/>
                  </a:solidFill>
                  <a:latin typeface="Times New Roman" panose="02020603050405020304" pitchFamily="18" charset="0"/>
                  <a:ea typeface="黑体" panose="02010609060101010101" pitchFamily="49" charset="-122"/>
                </a:rPr>
                <a:t>t </a:t>
              </a:r>
              <a:r>
                <a:rPr lang="en-US" altLang="zh-CN" sz="2000">
                  <a:solidFill>
                    <a:srgbClr val="0000FF"/>
                  </a:solidFill>
                  <a:latin typeface="Times New Roman" panose="02020603050405020304" pitchFamily="18" charset="0"/>
                  <a:ea typeface="黑体" panose="02010609060101010101" pitchFamily="49" charset="-122"/>
                </a:rPr>
                <a:t>= 0</a:t>
              </a:r>
            </a:p>
          </p:txBody>
        </p:sp>
        <p:sp>
          <p:nvSpPr>
            <p:cNvPr id="24701" name="Oval 4">
              <a:extLst>
                <a:ext uri="{FF2B5EF4-FFF2-40B4-BE49-F238E27FC236}">
                  <a16:creationId xmlns:a16="http://schemas.microsoft.com/office/drawing/2014/main" id="{6E436F37-9D5D-2E38-BBE9-89E117E981D3}"/>
                </a:ext>
              </a:extLst>
            </p:cNvPr>
            <p:cNvSpPr>
              <a:spLocks noChangeArrowheads="1"/>
            </p:cNvSpPr>
            <p:nvPr/>
          </p:nvSpPr>
          <p:spPr bwMode="auto">
            <a:xfrm>
              <a:off x="328" y="250"/>
              <a:ext cx="1279" cy="1287"/>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4702" name="Oval 5">
              <a:extLst>
                <a:ext uri="{FF2B5EF4-FFF2-40B4-BE49-F238E27FC236}">
                  <a16:creationId xmlns:a16="http://schemas.microsoft.com/office/drawing/2014/main" id="{F1403FDA-2093-E5A7-94F0-70AB22872E98}"/>
                </a:ext>
              </a:extLst>
            </p:cNvPr>
            <p:cNvSpPr>
              <a:spLocks noChangeArrowheads="1"/>
            </p:cNvSpPr>
            <p:nvPr/>
          </p:nvSpPr>
          <p:spPr bwMode="auto">
            <a:xfrm>
              <a:off x="697" y="614"/>
              <a:ext cx="534" cy="533"/>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3" name="Oval 6">
              <a:extLst>
                <a:ext uri="{FF2B5EF4-FFF2-40B4-BE49-F238E27FC236}">
                  <a16:creationId xmlns:a16="http://schemas.microsoft.com/office/drawing/2014/main" id="{77FC1538-700F-C6B4-A149-B614E73D7045}"/>
                </a:ext>
              </a:extLst>
            </p:cNvPr>
            <p:cNvSpPr>
              <a:spLocks noChangeArrowheads="1"/>
            </p:cNvSpPr>
            <p:nvPr/>
          </p:nvSpPr>
          <p:spPr bwMode="auto">
            <a:xfrm>
              <a:off x="747" y="667"/>
              <a:ext cx="430" cy="436"/>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4" name="Oval 7">
              <a:extLst>
                <a:ext uri="{FF2B5EF4-FFF2-40B4-BE49-F238E27FC236}">
                  <a16:creationId xmlns:a16="http://schemas.microsoft.com/office/drawing/2014/main" id="{EC1CF498-2AED-64F0-CE80-2B3D4FF9DD1B}"/>
                </a:ext>
              </a:extLst>
            </p:cNvPr>
            <p:cNvSpPr>
              <a:spLocks noChangeArrowheads="1"/>
            </p:cNvSpPr>
            <p:nvPr/>
          </p:nvSpPr>
          <p:spPr bwMode="auto">
            <a:xfrm>
              <a:off x="895" y="461"/>
              <a:ext cx="132"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5" name="Oval 8">
              <a:extLst>
                <a:ext uri="{FF2B5EF4-FFF2-40B4-BE49-F238E27FC236}">
                  <a16:creationId xmlns:a16="http://schemas.microsoft.com/office/drawing/2014/main" id="{D1282266-FF09-011D-0623-353F8AFFB095}"/>
                </a:ext>
              </a:extLst>
            </p:cNvPr>
            <p:cNvSpPr>
              <a:spLocks noChangeArrowheads="1"/>
            </p:cNvSpPr>
            <p:nvPr/>
          </p:nvSpPr>
          <p:spPr bwMode="auto">
            <a:xfrm>
              <a:off x="1179" y="617"/>
              <a:ext cx="132" cy="13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6" name="Oval 9">
              <a:extLst>
                <a:ext uri="{FF2B5EF4-FFF2-40B4-BE49-F238E27FC236}">
                  <a16:creationId xmlns:a16="http://schemas.microsoft.com/office/drawing/2014/main" id="{4F8C7121-52F3-4DD4-29DC-428BF9CB9057}"/>
                </a:ext>
              </a:extLst>
            </p:cNvPr>
            <p:cNvSpPr>
              <a:spLocks noChangeArrowheads="1"/>
            </p:cNvSpPr>
            <p:nvPr/>
          </p:nvSpPr>
          <p:spPr bwMode="auto">
            <a:xfrm>
              <a:off x="615" y="617"/>
              <a:ext cx="132" cy="13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7" name="Oval 10">
              <a:extLst>
                <a:ext uri="{FF2B5EF4-FFF2-40B4-BE49-F238E27FC236}">
                  <a16:creationId xmlns:a16="http://schemas.microsoft.com/office/drawing/2014/main" id="{7C0FAA4A-E51D-3968-50F3-85E0682E8301}"/>
                </a:ext>
              </a:extLst>
            </p:cNvPr>
            <p:cNvSpPr>
              <a:spLocks noChangeArrowheads="1"/>
            </p:cNvSpPr>
            <p:nvPr/>
          </p:nvSpPr>
          <p:spPr bwMode="auto">
            <a:xfrm>
              <a:off x="1188" y="1004"/>
              <a:ext cx="132" cy="13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8" name="Oval 11">
              <a:extLst>
                <a:ext uri="{FF2B5EF4-FFF2-40B4-BE49-F238E27FC236}">
                  <a16:creationId xmlns:a16="http://schemas.microsoft.com/office/drawing/2014/main" id="{7E4C16F8-119B-9B31-7E35-B92ACDEFEF31}"/>
                </a:ext>
              </a:extLst>
            </p:cNvPr>
            <p:cNvSpPr>
              <a:spLocks noChangeArrowheads="1"/>
            </p:cNvSpPr>
            <p:nvPr/>
          </p:nvSpPr>
          <p:spPr bwMode="auto">
            <a:xfrm>
              <a:off x="893" y="1171"/>
              <a:ext cx="132" cy="13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09" name="Oval 12">
              <a:extLst>
                <a:ext uri="{FF2B5EF4-FFF2-40B4-BE49-F238E27FC236}">
                  <a16:creationId xmlns:a16="http://schemas.microsoft.com/office/drawing/2014/main" id="{D26465F7-99E4-3FDD-BA1E-D7BF59A0DEA4}"/>
                </a:ext>
              </a:extLst>
            </p:cNvPr>
            <p:cNvSpPr>
              <a:spLocks noChangeArrowheads="1"/>
            </p:cNvSpPr>
            <p:nvPr/>
          </p:nvSpPr>
          <p:spPr bwMode="auto">
            <a:xfrm>
              <a:off x="624" y="1012"/>
              <a:ext cx="132"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4710" name="Group 13">
              <a:extLst>
                <a:ext uri="{FF2B5EF4-FFF2-40B4-BE49-F238E27FC236}">
                  <a16:creationId xmlns:a16="http://schemas.microsoft.com/office/drawing/2014/main" id="{5F93D1DC-B16C-EE1E-5090-D3651ABB966A}"/>
                </a:ext>
              </a:extLst>
            </p:cNvPr>
            <p:cNvGrpSpPr>
              <a:grpSpLocks/>
            </p:cNvGrpSpPr>
            <p:nvPr/>
          </p:nvGrpSpPr>
          <p:grpSpPr bwMode="auto">
            <a:xfrm>
              <a:off x="623" y="622"/>
              <a:ext cx="115" cy="125"/>
              <a:chOff x="0" y="0"/>
              <a:chExt cx="389" cy="389"/>
            </a:xfrm>
          </p:grpSpPr>
          <p:sp>
            <p:nvSpPr>
              <p:cNvPr id="24732" name="Line 14">
                <a:extLst>
                  <a:ext uri="{FF2B5EF4-FFF2-40B4-BE49-F238E27FC236}">
                    <a16:creationId xmlns:a16="http://schemas.microsoft.com/office/drawing/2014/main" id="{89C31357-7C83-60B1-6A08-5420CA420610}"/>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733" name="Line 15">
                <a:extLst>
                  <a:ext uri="{FF2B5EF4-FFF2-40B4-BE49-F238E27FC236}">
                    <a16:creationId xmlns:a16="http://schemas.microsoft.com/office/drawing/2014/main" id="{3B27CCAC-ED5B-F067-4F87-75E29AD6FBD2}"/>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711" name="Group 16">
              <a:extLst>
                <a:ext uri="{FF2B5EF4-FFF2-40B4-BE49-F238E27FC236}">
                  <a16:creationId xmlns:a16="http://schemas.microsoft.com/office/drawing/2014/main" id="{91073ADD-FF31-9F56-3A99-2B14FC759CC4}"/>
                </a:ext>
              </a:extLst>
            </p:cNvPr>
            <p:cNvGrpSpPr>
              <a:grpSpLocks/>
            </p:cNvGrpSpPr>
            <p:nvPr/>
          </p:nvGrpSpPr>
          <p:grpSpPr bwMode="auto">
            <a:xfrm>
              <a:off x="630" y="1015"/>
              <a:ext cx="114" cy="125"/>
              <a:chOff x="0" y="0"/>
              <a:chExt cx="389" cy="389"/>
            </a:xfrm>
          </p:grpSpPr>
          <p:sp>
            <p:nvSpPr>
              <p:cNvPr id="24730" name="Line 17">
                <a:extLst>
                  <a:ext uri="{FF2B5EF4-FFF2-40B4-BE49-F238E27FC236}">
                    <a16:creationId xmlns:a16="http://schemas.microsoft.com/office/drawing/2014/main" id="{F208717C-F90E-7C38-23E7-103FA91144B5}"/>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731" name="Line 18">
                <a:extLst>
                  <a:ext uri="{FF2B5EF4-FFF2-40B4-BE49-F238E27FC236}">
                    <a16:creationId xmlns:a16="http://schemas.microsoft.com/office/drawing/2014/main" id="{21D4E8FC-AE23-E178-9195-69C0FA0BB035}"/>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712" name="Oval 19">
              <a:extLst>
                <a:ext uri="{FF2B5EF4-FFF2-40B4-BE49-F238E27FC236}">
                  <a16:creationId xmlns:a16="http://schemas.microsoft.com/office/drawing/2014/main" id="{6496C0A0-20BA-49AE-D5A7-B3B61F63BA87}"/>
                </a:ext>
              </a:extLst>
            </p:cNvPr>
            <p:cNvSpPr>
              <a:spLocks noChangeArrowheads="1"/>
            </p:cNvSpPr>
            <p:nvPr/>
          </p:nvSpPr>
          <p:spPr bwMode="auto">
            <a:xfrm>
              <a:off x="1214" y="655"/>
              <a:ext cx="61"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13" name="Oval 20">
              <a:extLst>
                <a:ext uri="{FF2B5EF4-FFF2-40B4-BE49-F238E27FC236}">
                  <a16:creationId xmlns:a16="http://schemas.microsoft.com/office/drawing/2014/main" id="{4E659B16-3126-C348-4403-DFC2D5C0CD81}"/>
                </a:ext>
              </a:extLst>
            </p:cNvPr>
            <p:cNvSpPr>
              <a:spLocks noChangeArrowheads="1"/>
            </p:cNvSpPr>
            <p:nvPr/>
          </p:nvSpPr>
          <p:spPr bwMode="auto">
            <a:xfrm>
              <a:off x="1223" y="1042"/>
              <a:ext cx="61"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14" name="Text Box 21">
              <a:extLst>
                <a:ext uri="{FF2B5EF4-FFF2-40B4-BE49-F238E27FC236}">
                  <a16:creationId xmlns:a16="http://schemas.microsoft.com/office/drawing/2014/main" id="{5844D906-322D-CA74-6791-A038D2D5871E}"/>
                </a:ext>
              </a:extLst>
            </p:cNvPr>
            <p:cNvSpPr txBox="1">
              <a:spLocks noChangeArrowheads="1"/>
            </p:cNvSpPr>
            <p:nvPr/>
          </p:nvSpPr>
          <p:spPr bwMode="auto">
            <a:xfrm>
              <a:off x="949" y="32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4715" name="Text Box 22">
              <a:extLst>
                <a:ext uri="{FF2B5EF4-FFF2-40B4-BE49-F238E27FC236}">
                  <a16:creationId xmlns:a16="http://schemas.microsoft.com/office/drawing/2014/main" id="{7B438E4E-8218-1C6B-8D3F-69F9D1F59B99}"/>
                </a:ext>
              </a:extLst>
            </p:cNvPr>
            <p:cNvSpPr txBox="1">
              <a:spLocks noChangeArrowheads="1"/>
            </p:cNvSpPr>
            <p:nvPr/>
          </p:nvSpPr>
          <p:spPr bwMode="auto">
            <a:xfrm>
              <a:off x="1213" y="44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4716" name="Text Box 23">
              <a:extLst>
                <a:ext uri="{FF2B5EF4-FFF2-40B4-BE49-F238E27FC236}">
                  <a16:creationId xmlns:a16="http://schemas.microsoft.com/office/drawing/2014/main" id="{9FED235D-982B-25E1-EFC7-ED0980AE99BF}"/>
                </a:ext>
              </a:extLst>
            </p:cNvPr>
            <p:cNvSpPr txBox="1">
              <a:spLocks noChangeArrowheads="1"/>
            </p:cNvSpPr>
            <p:nvPr/>
          </p:nvSpPr>
          <p:spPr bwMode="auto">
            <a:xfrm>
              <a:off x="1238" y="976"/>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4717" name="Text Box 24">
              <a:extLst>
                <a:ext uri="{FF2B5EF4-FFF2-40B4-BE49-F238E27FC236}">
                  <a16:creationId xmlns:a16="http://schemas.microsoft.com/office/drawing/2014/main" id="{779AFC98-E463-318D-F1B4-D00966474720}"/>
                </a:ext>
              </a:extLst>
            </p:cNvPr>
            <p:cNvSpPr txBox="1">
              <a:spLocks noChangeArrowheads="1"/>
            </p:cNvSpPr>
            <p:nvPr/>
          </p:nvSpPr>
          <p:spPr bwMode="auto">
            <a:xfrm>
              <a:off x="684" y="1239"/>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4718" name="Text Box 25">
              <a:extLst>
                <a:ext uri="{FF2B5EF4-FFF2-40B4-BE49-F238E27FC236}">
                  <a16:creationId xmlns:a16="http://schemas.microsoft.com/office/drawing/2014/main" id="{DB20F502-E932-3F57-FDBB-EC9777BE4CB9}"/>
                </a:ext>
              </a:extLst>
            </p:cNvPr>
            <p:cNvSpPr txBox="1">
              <a:spLocks noChangeArrowheads="1"/>
            </p:cNvSpPr>
            <p:nvPr/>
          </p:nvSpPr>
          <p:spPr bwMode="auto">
            <a:xfrm>
              <a:off x="372" y="1025"/>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4719" name="Text Box 26">
              <a:extLst>
                <a:ext uri="{FF2B5EF4-FFF2-40B4-BE49-F238E27FC236}">
                  <a16:creationId xmlns:a16="http://schemas.microsoft.com/office/drawing/2014/main" id="{47AE3E71-382A-2CB8-3963-6C0143B46A29}"/>
                </a:ext>
              </a:extLst>
            </p:cNvPr>
            <p:cNvSpPr txBox="1">
              <a:spLocks noChangeArrowheads="1"/>
            </p:cNvSpPr>
            <p:nvPr/>
          </p:nvSpPr>
          <p:spPr bwMode="auto">
            <a:xfrm>
              <a:off x="379" y="539"/>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4720" name="Group 27">
              <a:extLst>
                <a:ext uri="{FF2B5EF4-FFF2-40B4-BE49-F238E27FC236}">
                  <a16:creationId xmlns:a16="http://schemas.microsoft.com/office/drawing/2014/main" id="{3600F065-91BC-DB76-C177-44C59C50F04F}"/>
                </a:ext>
              </a:extLst>
            </p:cNvPr>
            <p:cNvGrpSpPr>
              <a:grpSpLocks/>
            </p:cNvGrpSpPr>
            <p:nvPr/>
          </p:nvGrpSpPr>
          <p:grpSpPr bwMode="auto">
            <a:xfrm>
              <a:off x="1071" y="551"/>
              <a:ext cx="272" cy="665"/>
              <a:chOff x="0" y="0"/>
              <a:chExt cx="345" cy="833"/>
            </a:xfrm>
          </p:grpSpPr>
          <p:sp>
            <p:nvSpPr>
              <p:cNvPr id="24728" name="Oval 28">
                <a:extLst>
                  <a:ext uri="{FF2B5EF4-FFF2-40B4-BE49-F238E27FC236}">
                    <a16:creationId xmlns:a16="http://schemas.microsoft.com/office/drawing/2014/main" id="{22546B87-CEE7-826D-8373-71BF2B5090A5}"/>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29" name="Line 29">
                <a:extLst>
                  <a:ext uri="{FF2B5EF4-FFF2-40B4-BE49-F238E27FC236}">
                    <a16:creationId xmlns:a16="http://schemas.microsoft.com/office/drawing/2014/main" id="{014EF9F9-634B-170D-29A7-52FC6F1C6767}"/>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721" name="Group 30">
              <a:extLst>
                <a:ext uri="{FF2B5EF4-FFF2-40B4-BE49-F238E27FC236}">
                  <a16:creationId xmlns:a16="http://schemas.microsoft.com/office/drawing/2014/main" id="{9BC9DE91-DFE7-24C0-CE36-35C5C862860E}"/>
                </a:ext>
              </a:extLst>
            </p:cNvPr>
            <p:cNvGrpSpPr>
              <a:grpSpLocks/>
            </p:cNvGrpSpPr>
            <p:nvPr/>
          </p:nvGrpSpPr>
          <p:grpSpPr bwMode="auto">
            <a:xfrm flipH="1">
              <a:off x="556" y="548"/>
              <a:ext cx="272" cy="666"/>
              <a:chOff x="0" y="0"/>
              <a:chExt cx="345" cy="833"/>
            </a:xfrm>
          </p:grpSpPr>
          <p:sp>
            <p:nvSpPr>
              <p:cNvPr id="24726" name="Oval 31">
                <a:extLst>
                  <a:ext uri="{FF2B5EF4-FFF2-40B4-BE49-F238E27FC236}">
                    <a16:creationId xmlns:a16="http://schemas.microsoft.com/office/drawing/2014/main" id="{4AD10FE0-2BEB-D836-BDEC-F7815AEE4F97}"/>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727" name="Line 32">
                <a:extLst>
                  <a:ext uri="{FF2B5EF4-FFF2-40B4-BE49-F238E27FC236}">
                    <a16:creationId xmlns:a16="http://schemas.microsoft.com/office/drawing/2014/main" id="{EC011EAE-E21D-9BC3-0C4A-F827056259EB}"/>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722" name="Line 33">
              <a:extLst>
                <a:ext uri="{FF2B5EF4-FFF2-40B4-BE49-F238E27FC236}">
                  <a16:creationId xmlns:a16="http://schemas.microsoft.com/office/drawing/2014/main" id="{81585953-B172-360A-EEDD-C2CCBBA08B19}"/>
                </a:ext>
              </a:extLst>
            </p:cNvPr>
            <p:cNvSpPr>
              <a:spLocks noChangeShapeType="1"/>
            </p:cNvSpPr>
            <p:nvPr/>
          </p:nvSpPr>
          <p:spPr bwMode="auto">
            <a:xfrm flipH="1">
              <a:off x="957" y="89"/>
              <a:ext cx="9" cy="1598"/>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723" name="Text Box 34">
              <a:extLst>
                <a:ext uri="{FF2B5EF4-FFF2-40B4-BE49-F238E27FC236}">
                  <a16:creationId xmlns:a16="http://schemas.microsoft.com/office/drawing/2014/main" id="{F06B7066-C52B-7FE2-633B-A42579A2AAA7}"/>
                </a:ext>
              </a:extLst>
            </p:cNvPr>
            <p:cNvSpPr txBox="1">
              <a:spLocks noChangeArrowheads="1"/>
            </p:cNvSpPr>
            <p:nvPr/>
          </p:nvSpPr>
          <p:spPr bwMode="auto">
            <a:xfrm>
              <a:off x="842" y="222"/>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4724" name="Text Box 35">
              <a:extLst>
                <a:ext uri="{FF2B5EF4-FFF2-40B4-BE49-F238E27FC236}">
                  <a16:creationId xmlns:a16="http://schemas.microsoft.com/office/drawing/2014/main" id="{703409B5-5668-5107-712B-EB0558F34CE8}"/>
                </a:ext>
              </a:extLst>
            </p:cNvPr>
            <p:cNvSpPr txBox="1">
              <a:spLocks noChangeArrowheads="1"/>
            </p:cNvSpPr>
            <p:nvPr/>
          </p:nvSpPr>
          <p:spPr bwMode="auto">
            <a:xfrm>
              <a:off x="863" y="1321"/>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4725" name="Text Box 36">
              <a:extLst>
                <a:ext uri="{FF2B5EF4-FFF2-40B4-BE49-F238E27FC236}">
                  <a16:creationId xmlns:a16="http://schemas.microsoft.com/office/drawing/2014/main" id="{528E2EB4-61DD-CD22-6C15-70F8C0C7E119}"/>
                </a:ext>
              </a:extLst>
            </p:cNvPr>
            <p:cNvSpPr txBox="1">
              <a:spLocks noChangeArrowheads="1"/>
            </p:cNvSpPr>
            <p:nvPr/>
          </p:nvSpPr>
          <p:spPr bwMode="auto">
            <a:xfrm>
              <a:off x="1001" y="18"/>
              <a:ext cx="30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0 </a:t>
              </a:r>
            </a:p>
          </p:txBody>
        </p:sp>
      </p:grpSp>
      <p:grpSp>
        <p:nvGrpSpPr>
          <p:cNvPr id="10" name="Group 37">
            <a:extLst>
              <a:ext uri="{FF2B5EF4-FFF2-40B4-BE49-F238E27FC236}">
                <a16:creationId xmlns:a16="http://schemas.microsoft.com/office/drawing/2014/main" id="{A8245D7D-D4EB-5195-81F2-CE29109AA351}"/>
              </a:ext>
            </a:extLst>
          </p:cNvPr>
          <p:cNvGrpSpPr>
            <a:grpSpLocks/>
          </p:cNvGrpSpPr>
          <p:nvPr/>
        </p:nvGrpSpPr>
        <p:grpSpPr bwMode="auto">
          <a:xfrm>
            <a:off x="5197475" y="3622675"/>
            <a:ext cx="3546475" cy="2827338"/>
            <a:chOff x="0" y="0"/>
            <a:chExt cx="2234" cy="1781"/>
          </a:xfrm>
        </p:grpSpPr>
        <p:sp>
          <p:nvSpPr>
            <p:cNvPr id="24663" name="Text Box 38">
              <a:extLst>
                <a:ext uri="{FF2B5EF4-FFF2-40B4-BE49-F238E27FC236}">
                  <a16:creationId xmlns:a16="http://schemas.microsoft.com/office/drawing/2014/main" id="{D8E79030-95A6-A582-8C99-2ECA2DDE0294}"/>
                </a:ext>
              </a:extLst>
            </p:cNvPr>
            <p:cNvSpPr txBox="1">
              <a:spLocks noChangeArrowheads="1"/>
            </p:cNvSpPr>
            <p:nvPr/>
          </p:nvSpPr>
          <p:spPr bwMode="auto">
            <a:xfrm>
              <a:off x="398" y="1529"/>
              <a:ext cx="26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4664" name="Rectangle 39">
              <a:extLst>
                <a:ext uri="{FF2B5EF4-FFF2-40B4-BE49-F238E27FC236}">
                  <a16:creationId xmlns:a16="http://schemas.microsoft.com/office/drawing/2014/main" id="{CBC3306B-05D8-34CC-C6CC-F844DCC808A6}"/>
                </a:ext>
              </a:extLst>
            </p:cNvPr>
            <p:cNvSpPr>
              <a:spLocks noChangeArrowheads="1"/>
            </p:cNvSpPr>
            <p:nvPr/>
          </p:nvSpPr>
          <p:spPr bwMode="auto">
            <a:xfrm>
              <a:off x="1252" y="1321"/>
              <a:ext cx="98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a:t>
              </a:r>
              <a:r>
                <a:rPr lang="en-US" altLang="zh-CN" sz="2000" i="1">
                  <a:solidFill>
                    <a:srgbClr val="0000FF"/>
                  </a:solidFill>
                  <a:latin typeface="Times New Roman" panose="02020603050405020304" pitchFamily="18" charset="0"/>
                  <a:ea typeface="黑体" panose="02010609060101010101" pitchFamily="49" charset="-122"/>
                </a:rPr>
                <a:t>t </a:t>
              </a:r>
              <a:r>
                <a:rPr lang="en-US" altLang="zh-CN" sz="2000">
                  <a:solidFill>
                    <a:srgbClr val="0000FF"/>
                  </a:solidFill>
                  <a:latin typeface="Times New Roman" panose="02020603050405020304" pitchFamily="18" charset="0"/>
                  <a:ea typeface="黑体" panose="02010609060101010101" pitchFamily="49" charset="-122"/>
                </a:rPr>
                <a:t>= 180 </a:t>
              </a:r>
            </a:p>
          </p:txBody>
        </p:sp>
        <p:sp>
          <p:nvSpPr>
            <p:cNvPr id="24665" name="Oval 40">
              <a:extLst>
                <a:ext uri="{FF2B5EF4-FFF2-40B4-BE49-F238E27FC236}">
                  <a16:creationId xmlns:a16="http://schemas.microsoft.com/office/drawing/2014/main" id="{5CEBB0BE-0C7B-BB10-C758-D2FD7D93E287}"/>
                </a:ext>
              </a:extLst>
            </p:cNvPr>
            <p:cNvSpPr>
              <a:spLocks noChangeArrowheads="1"/>
            </p:cNvSpPr>
            <p:nvPr/>
          </p:nvSpPr>
          <p:spPr bwMode="auto">
            <a:xfrm>
              <a:off x="0" y="256"/>
              <a:ext cx="1330" cy="1274"/>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4666" name="Oval 41">
              <a:extLst>
                <a:ext uri="{FF2B5EF4-FFF2-40B4-BE49-F238E27FC236}">
                  <a16:creationId xmlns:a16="http://schemas.microsoft.com/office/drawing/2014/main" id="{12DE85C3-75EF-3929-A8CE-F1B914266BB5}"/>
                </a:ext>
              </a:extLst>
            </p:cNvPr>
            <p:cNvSpPr>
              <a:spLocks noChangeArrowheads="1"/>
            </p:cNvSpPr>
            <p:nvPr/>
          </p:nvSpPr>
          <p:spPr bwMode="auto">
            <a:xfrm>
              <a:off x="393" y="616"/>
              <a:ext cx="555" cy="528"/>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67" name="Oval 42">
              <a:extLst>
                <a:ext uri="{FF2B5EF4-FFF2-40B4-BE49-F238E27FC236}">
                  <a16:creationId xmlns:a16="http://schemas.microsoft.com/office/drawing/2014/main" id="{6C319C1B-B525-6B8A-A22E-1758F1C9D483}"/>
                </a:ext>
              </a:extLst>
            </p:cNvPr>
            <p:cNvSpPr>
              <a:spLocks noChangeArrowheads="1"/>
            </p:cNvSpPr>
            <p:nvPr/>
          </p:nvSpPr>
          <p:spPr bwMode="auto">
            <a:xfrm>
              <a:off x="445" y="669"/>
              <a:ext cx="447" cy="431"/>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68" name="Oval 43">
              <a:extLst>
                <a:ext uri="{FF2B5EF4-FFF2-40B4-BE49-F238E27FC236}">
                  <a16:creationId xmlns:a16="http://schemas.microsoft.com/office/drawing/2014/main" id="{2CAC415F-8D5D-4C50-8890-B9B63FA0B822}"/>
                </a:ext>
              </a:extLst>
            </p:cNvPr>
            <p:cNvSpPr>
              <a:spLocks noChangeArrowheads="1"/>
            </p:cNvSpPr>
            <p:nvPr/>
          </p:nvSpPr>
          <p:spPr bwMode="auto">
            <a:xfrm>
              <a:off x="600" y="465"/>
              <a:ext cx="137" cy="13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69" name="Oval 44">
              <a:extLst>
                <a:ext uri="{FF2B5EF4-FFF2-40B4-BE49-F238E27FC236}">
                  <a16:creationId xmlns:a16="http://schemas.microsoft.com/office/drawing/2014/main" id="{A66D0FD0-8C8C-A010-4BF9-40A6DDD5CD5C}"/>
                </a:ext>
              </a:extLst>
            </p:cNvPr>
            <p:cNvSpPr>
              <a:spLocks noChangeArrowheads="1"/>
            </p:cNvSpPr>
            <p:nvPr/>
          </p:nvSpPr>
          <p:spPr bwMode="auto">
            <a:xfrm>
              <a:off x="895" y="619"/>
              <a:ext cx="137" cy="13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70" name="Oval 45">
              <a:extLst>
                <a:ext uri="{FF2B5EF4-FFF2-40B4-BE49-F238E27FC236}">
                  <a16:creationId xmlns:a16="http://schemas.microsoft.com/office/drawing/2014/main" id="{77C7EED2-75E0-6DBB-DF1F-DB2DA65769FF}"/>
                </a:ext>
              </a:extLst>
            </p:cNvPr>
            <p:cNvSpPr>
              <a:spLocks noChangeArrowheads="1"/>
            </p:cNvSpPr>
            <p:nvPr/>
          </p:nvSpPr>
          <p:spPr bwMode="auto">
            <a:xfrm>
              <a:off x="308" y="619"/>
              <a:ext cx="137" cy="13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71" name="Oval 46">
              <a:extLst>
                <a:ext uri="{FF2B5EF4-FFF2-40B4-BE49-F238E27FC236}">
                  <a16:creationId xmlns:a16="http://schemas.microsoft.com/office/drawing/2014/main" id="{B978B7A6-7F05-89DD-12A5-437600E5EDD7}"/>
                </a:ext>
              </a:extLst>
            </p:cNvPr>
            <p:cNvSpPr>
              <a:spLocks noChangeArrowheads="1"/>
            </p:cNvSpPr>
            <p:nvPr/>
          </p:nvSpPr>
          <p:spPr bwMode="auto">
            <a:xfrm>
              <a:off x="904" y="1002"/>
              <a:ext cx="137" cy="13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72" name="Oval 47">
              <a:extLst>
                <a:ext uri="{FF2B5EF4-FFF2-40B4-BE49-F238E27FC236}">
                  <a16:creationId xmlns:a16="http://schemas.microsoft.com/office/drawing/2014/main" id="{EDAE7F75-3EAE-6B3C-9ECF-27F5EDAF26AD}"/>
                </a:ext>
              </a:extLst>
            </p:cNvPr>
            <p:cNvSpPr>
              <a:spLocks noChangeArrowheads="1"/>
            </p:cNvSpPr>
            <p:nvPr/>
          </p:nvSpPr>
          <p:spPr bwMode="auto">
            <a:xfrm>
              <a:off x="597" y="1167"/>
              <a:ext cx="137" cy="13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73" name="Oval 48">
              <a:extLst>
                <a:ext uri="{FF2B5EF4-FFF2-40B4-BE49-F238E27FC236}">
                  <a16:creationId xmlns:a16="http://schemas.microsoft.com/office/drawing/2014/main" id="{807C9719-29C0-39F7-D13C-46ED932ABCC6}"/>
                </a:ext>
              </a:extLst>
            </p:cNvPr>
            <p:cNvSpPr>
              <a:spLocks noChangeArrowheads="1"/>
            </p:cNvSpPr>
            <p:nvPr/>
          </p:nvSpPr>
          <p:spPr bwMode="auto">
            <a:xfrm>
              <a:off x="317" y="1011"/>
              <a:ext cx="137" cy="13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4674" name="Group 49">
              <a:extLst>
                <a:ext uri="{FF2B5EF4-FFF2-40B4-BE49-F238E27FC236}">
                  <a16:creationId xmlns:a16="http://schemas.microsoft.com/office/drawing/2014/main" id="{8761E627-E614-710E-D91D-5A398D10705A}"/>
                </a:ext>
              </a:extLst>
            </p:cNvPr>
            <p:cNvGrpSpPr>
              <a:grpSpLocks/>
            </p:cNvGrpSpPr>
            <p:nvPr/>
          </p:nvGrpSpPr>
          <p:grpSpPr bwMode="auto">
            <a:xfrm>
              <a:off x="912" y="618"/>
              <a:ext cx="119" cy="124"/>
              <a:chOff x="0" y="0"/>
              <a:chExt cx="389" cy="389"/>
            </a:xfrm>
          </p:grpSpPr>
          <p:sp>
            <p:nvSpPr>
              <p:cNvPr id="24698" name="Line 50">
                <a:extLst>
                  <a:ext uri="{FF2B5EF4-FFF2-40B4-BE49-F238E27FC236}">
                    <a16:creationId xmlns:a16="http://schemas.microsoft.com/office/drawing/2014/main" id="{8ADAB9D9-4639-5008-747F-1B5A10DE9519}"/>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99" name="Line 51">
                <a:extLst>
                  <a:ext uri="{FF2B5EF4-FFF2-40B4-BE49-F238E27FC236}">
                    <a16:creationId xmlns:a16="http://schemas.microsoft.com/office/drawing/2014/main" id="{722A151C-A169-06B7-8529-4DC3E79949D5}"/>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675" name="Group 52">
              <a:extLst>
                <a:ext uri="{FF2B5EF4-FFF2-40B4-BE49-F238E27FC236}">
                  <a16:creationId xmlns:a16="http://schemas.microsoft.com/office/drawing/2014/main" id="{DC2568D9-E1C6-D408-3750-7217D3DC292C}"/>
                </a:ext>
              </a:extLst>
            </p:cNvPr>
            <p:cNvGrpSpPr>
              <a:grpSpLocks/>
            </p:cNvGrpSpPr>
            <p:nvPr/>
          </p:nvGrpSpPr>
          <p:grpSpPr bwMode="auto">
            <a:xfrm>
              <a:off x="915" y="1004"/>
              <a:ext cx="118" cy="125"/>
              <a:chOff x="0" y="0"/>
              <a:chExt cx="389" cy="389"/>
            </a:xfrm>
          </p:grpSpPr>
          <p:sp>
            <p:nvSpPr>
              <p:cNvPr id="24696" name="Line 53">
                <a:extLst>
                  <a:ext uri="{FF2B5EF4-FFF2-40B4-BE49-F238E27FC236}">
                    <a16:creationId xmlns:a16="http://schemas.microsoft.com/office/drawing/2014/main" id="{706D0889-8F32-E5CE-BAE2-B8EC5BF665CB}"/>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97" name="Line 54">
                <a:extLst>
                  <a:ext uri="{FF2B5EF4-FFF2-40B4-BE49-F238E27FC236}">
                    <a16:creationId xmlns:a16="http://schemas.microsoft.com/office/drawing/2014/main" id="{0A2ED257-8D5C-54BA-A672-794EB6266D36}"/>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676" name="Oval 55">
              <a:extLst>
                <a:ext uri="{FF2B5EF4-FFF2-40B4-BE49-F238E27FC236}">
                  <a16:creationId xmlns:a16="http://schemas.microsoft.com/office/drawing/2014/main" id="{F6B5FB27-07B0-D730-D4C1-A7437FA31077}"/>
                </a:ext>
              </a:extLst>
            </p:cNvPr>
            <p:cNvSpPr>
              <a:spLocks noChangeArrowheads="1"/>
            </p:cNvSpPr>
            <p:nvPr/>
          </p:nvSpPr>
          <p:spPr bwMode="auto">
            <a:xfrm>
              <a:off x="346" y="651"/>
              <a:ext cx="61"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77" name="Oval 56">
              <a:extLst>
                <a:ext uri="{FF2B5EF4-FFF2-40B4-BE49-F238E27FC236}">
                  <a16:creationId xmlns:a16="http://schemas.microsoft.com/office/drawing/2014/main" id="{1F3CF6D1-F798-8888-0A68-DF79899E0B05}"/>
                </a:ext>
              </a:extLst>
            </p:cNvPr>
            <p:cNvSpPr>
              <a:spLocks noChangeArrowheads="1"/>
            </p:cNvSpPr>
            <p:nvPr/>
          </p:nvSpPr>
          <p:spPr bwMode="auto">
            <a:xfrm>
              <a:off x="350" y="1049"/>
              <a:ext cx="61"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78" name="Text Box 57">
              <a:extLst>
                <a:ext uri="{FF2B5EF4-FFF2-40B4-BE49-F238E27FC236}">
                  <a16:creationId xmlns:a16="http://schemas.microsoft.com/office/drawing/2014/main" id="{720300B4-AEE1-BCD4-A191-1C92718B1971}"/>
                </a:ext>
              </a:extLst>
            </p:cNvPr>
            <p:cNvSpPr txBox="1">
              <a:spLocks noChangeArrowheads="1"/>
            </p:cNvSpPr>
            <p:nvPr/>
          </p:nvSpPr>
          <p:spPr bwMode="auto">
            <a:xfrm>
              <a:off x="741" y="286"/>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4679" name="Text Box 58">
              <a:extLst>
                <a:ext uri="{FF2B5EF4-FFF2-40B4-BE49-F238E27FC236}">
                  <a16:creationId xmlns:a16="http://schemas.microsoft.com/office/drawing/2014/main" id="{C61F688E-A6D1-08FD-EFBD-691CA9FA8BE7}"/>
                </a:ext>
              </a:extLst>
            </p:cNvPr>
            <p:cNvSpPr txBox="1">
              <a:spLocks noChangeArrowheads="1"/>
            </p:cNvSpPr>
            <p:nvPr/>
          </p:nvSpPr>
          <p:spPr bwMode="auto">
            <a:xfrm>
              <a:off x="989" y="558"/>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4680" name="Text Box 59">
              <a:extLst>
                <a:ext uri="{FF2B5EF4-FFF2-40B4-BE49-F238E27FC236}">
                  <a16:creationId xmlns:a16="http://schemas.microsoft.com/office/drawing/2014/main" id="{E9804F3B-6396-9676-0D78-3D648F73C080}"/>
                </a:ext>
              </a:extLst>
            </p:cNvPr>
            <p:cNvSpPr txBox="1">
              <a:spLocks noChangeArrowheads="1"/>
            </p:cNvSpPr>
            <p:nvPr/>
          </p:nvSpPr>
          <p:spPr bwMode="auto">
            <a:xfrm>
              <a:off x="1016" y="999"/>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4681" name="Text Box 60">
              <a:extLst>
                <a:ext uri="{FF2B5EF4-FFF2-40B4-BE49-F238E27FC236}">
                  <a16:creationId xmlns:a16="http://schemas.microsoft.com/office/drawing/2014/main" id="{708E5627-F579-1015-A449-00E3B755D818}"/>
                </a:ext>
              </a:extLst>
            </p:cNvPr>
            <p:cNvSpPr txBox="1">
              <a:spLocks noChangeArrowheads="1"/>
            </p:cNvSpPr>
            <p:nvPr/>
          </p:nvSpPr>
          <p:spPr bwMode="auto">
            <a:xfrm>
              <a:off x="348" y="125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4682" name="Text Box 61">
              <a:extLst>
                <a:ext uri="{FF2B5EF4-FFF2-40B4-BE49-F238E27FC236}">
                  <a16:creationId xmlns:a16="http://schemas.microsoft.com/office/drawing/2014/main" id="{3ABB627A-4EAB-C673-0CBA-B37CD2832519}"/>
                </a:ext>
              </a:extLst>
            </p:cNvPr>
            <p:cNvSpPr txBox="1">
              <a:spLocks noChangeArrowheads="1"/>
            </p:cNvSpPr>
            <p:nvPr/>
          </p:nvSpPr>
          <p:spPr bwMode="auto">
            <a:xfrm>
              <a:off x="61" y="102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4683" name="Text Box 62">
              <a:extLst>
                <a:ext uri="{FF2B5EF4-FFF2-40B4-BE49-F238E27FC236}">
                  <a16:creationId xmlns:a16="http://schemas.microsoft.com/office/drawing/2014/main" id="{C93BD2CC-C3DA-A701-498C-4C675E7B6EFA}"/>
                </a:ext>
              </a:extLst>
            </p:cNvPr>
            <p:cNvSpPr txBox="1">
              <a:spLocks noChangeArrowheads="1"/>
            </p:cNvSpPr>
            <p:nvPr/>
          </p:nvSpPr>
          <p:spPr bwMode="auto">
            <a:xfrm>
              <a:off x="40" y="541"/>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4684" name="Group 63">
              <a:extLst>
                <a:ext uri="{FF2B5EF4-FFF2-40B4-BE49-F238E27FC236}">
                  <a16:creationId xmlns:a16="http://schemas.microsoft.com/office/drawing/2014/main" id="{F779B4A9-6A6F-CB53-347B-7C0D53D4209B}"/>
                </a:ext>
              </a:extLst>
            </p:cNvPr>
            <p:cNvGrpSpPr>
              <a:grpSpLocks/>
            </p:cNvGrpSpPr>
            <p:nvPr/>
          </p:nvGrpSpPr>
          <p:grpSpPr bwMode="auto">
            <a:xfrm rot="21481725" flipV="1">
              <a:off x="818" y="546"/>
              <a:ext cx="283" cy="659"/>
              <a:chOff x="0" y="0"/>
              <a:chExt cx="345" cy="833"/>
            </a:xfrm>
          </p:grpSpPr>
          <p:sp>
            <p:nvSpPr>
              <p:cNvPr id="24694" name="Oval 64">
                <a:extLst>
                  <a:ext uri="{FF2B5EF4-FFF2-40B4-BE49-F238E27FC236}">
                    <a16:creationId xmlns:a16="http://schemas.microsoft.com/office/drawing/2014/main" id="{39B016E8-5AD9-71D5-CD9A-C51D1BF8C591}"/>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95" name="Line 65">
                <a:extLst>
                  <a:ext uri="{FF2B5EF4-FFF2-40B4-BE49-F238E27FC236}">
                    <a16:creationId xmlns:a16="http://schemas.microsoft.com/office/drawing/2014/main" id="{CDA7CEAE-267F-5FAE-B514-265EDD782295}"/>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685" name="Group 66">
              <a:extLst>
                <a:ext uri="{FF2B5EF4-FFF2-40B4-BE49-F238E27FC236}">
                  <a16:creationId xmlns:a16="http://schemas.microsoft.com/office/drawing/2014/main" id="{296A8113-35B2-E189-1865-7BD33B690C80}"/>
                </a:ext>
              </a:extLst>
            </p:cNvPr>
            <p:cNvGrpSpPr>
              <a:grpSpLocks/>
            </p:cNvGrpSpPr>
            <p:nvPr/>
          </p:nvGrpSpPr>
          <p:grpSpPr bwMode="auto">
            <a:xfrm rot="-8262" flipH="1" flipV="1">
              <a:off x="239" y="542"/>
              <a:ext cx="283" cy="659"/>
              <a:chOff x="0" y="0"/>
              <a:chExt cx="345" cy="833"/>
            </a:xfrm>
          </p:grpSpPr>
          <p:sp>
            <p:nvSpPr>
              <p:cNvPr id="24692" name="Oval 67">
                <a:extLst>
                  <a:ext uri="{FF2B5EF4-FFF2-40B4-BE49-F238E27FC236}">
                    <a16:creationId xmlns:a16="http://schemas.microsoft.com/office/drawing/2014/main" id="{E7C28495-8F4E-E38A-76FF-C7EF3619545F}"/>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93" name="Line 68">
                <a:extLst>
                  <a:ext uri="{FF2B5EF4-FFF2-40B4-BE49-F238E27FC236}">
                    <a16:creationId xmlns:a16="http://schemas.microsoft.com/office/drawing/2014/main" id="{B26031BB-304A-6CA8-D994-5E721380F7B1}"/>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686" name="Line 69">
              <a:extLst>
                <a:ext uri="{FF2B5EF4-FFF2-40B4-BE49-F238E27FC236}">
                  <a16:creationId xmlns:a16="http://schemas.microsoft.com/office/drawing/2014/main" id="{055D15EF-E60B-3E7A-D3C5-0229A5FA4F93}"/>
                </a:ext>
              </a:extLst>
            </p:cNvPr>
            <p:cNvSpPr>
              <a:spLocks noChangeShapeType="1"/>
            </p:cNvSpPr>
            <p:nvPr/>
          </p:nvSpPr>
          <p:spPr bwMode="auto">
            <a:xfrm flipH="1">
              <a:off x="664" y="0"/>
              <a:ext cx="0" cy="1678"/>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87" name="Text Box 70">
              <a:extLst>
                <a:ext uri="{FF2B5EF4-FFF2-40B4-BE49-F238E27FC236}">
                  <a16:creationId xmlns:a16="http://schemas.microsoft.com/office/drawing/2014/main" id="{270F5F11-A9BC-3459-1675-60E7791DBC9D}"/>
                </a:ext>
              </a:extLst>
            </p:cNvPr>
            <p:cNvSpPr txBox="1">
              <a:spLocks noChangeArrowheads="1"/>
            </p:cNvSpPr>
            <p:nvPr/>
          </p:nvSpPr>
          <p:spPr bwMode="auto">
            <a:xfrm>
              <a:off x="424" y="24"/>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4688" name="Arc 71">
              <a:extLst>
                <a:ext uri="{FF2B5EF4-FFF2-40B4-BE49-F238E27FC236}">
                  <a16:creationId xmlns:a16="http://schemas.microsoft.com/office/drawing/2014/main" id="{892FDF49-C353-0941-38E0-51D8A0DC2F8C}"/>
                </a:ext>
              </a:extLst>
            </p:cNvPr>
            <p:cNvSpPr>
              <a:spLocks/>
            </p:cNvSpPr>
            <p:nvPr/>
          </p:nvSpPr>
          <p:spPr bwMode="auto">
            <a:xfrm>
              <a:off x="683" y="162"/>
              <a:ext cx="757" cy="1464"/>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89" name="Rectangle 72">
              <a:extLst>
                <a:ext uri="{FF2B5EF4-FFF2-40B4-BE49-F238E27FC236}">
                  <a16:creationId xmlns:a16="http://schemas.microsoft.com/office/drawing/2014/main" id="{90971785-4162-059A-4DC5-7C8EB2E8AA9D}"/>
                </a:ext>
              </a:extLst>
            </p:cNvPr>
            <p:cNvSpPr>
              <a:spLocks noChangeArrowheads="1"/>
            </p:cNvSpPr>
            <p:nvPr/>
          </p:nvSpPr>
          <p:spPr bwMode="auto">
            <a:xfrm>
              <a:off x="1444" y="613"/>
              <a:ext cx="42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180</a:t>
              </a:r>
            </a:p>
          </p:txBody>
        </p:sp>
        <p:sp>
          <p:nvSpPr>
            <p:cNvPr id="24690" name="Line 73">
              <a:extLst>
                <a:ext uri="{FF2B5EF4-FFF2-40B4-BE49-F238E27FC236}">
                  <a16:creationId xmlns:a16="http://schemas.microsoft.com/office/drawing/2014/main" id="{E1A746AE-251C-1ECB-E290-7326473288C6}"/>
                </a:ext>
              </a:extLst>
            </p:cNvPr>
            <p:cNvSpPr>
              <a:spLocks noChangeShapeType="1"/>
            </p:cNvSpPr>
            <p:nvPr/>
          </p:nvSpPr>
          <p:spPr bwMode="auto">
            <a:xfrm flipH="1" flipV="1">
              <a:off x="652" y="157"/>
              <a:ext cx="92" cy="9"/>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91" name="Line 74">
              <a:extLst>
                <a:ext uri="{FF2B5EF4-FFF2-40B4-BE49-F238E27FC236}">
                  <a16:creationId xmlns:a16="http://schemas.microsoft.com/office/drawing/2014/main" id="{A0690E12-5A0F-EEB1-68B3-D7CFFEFC6EB8}"/>
                </a:ext>
              </a:extLst>
            </p:cNvPr>
            <p:cNvSpPr>
              <a:spLocks noChangeShapeType="1"/>
            </p:cNvSpPr>
            <p:nvPr/>
          </p:nvSpPr>
          <p:spPr bwMode="auto">
            <a:xfrm flipH="1">
              <a:off x="661" y="1616"/>
              <a:ext cx="128" cy="9"/>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5" name="Group 75">
            <a:extLst>
              <a:ext uri="{FF2B5EF4-FFF2-40B4-BE49-F238E27FC236}">
                <a16:creationId xmlns:a16="http://schemas.microsoft.com/office/drawing/2014/main" id="{A0D43470-F502-DCF4-8EC8-E02AE178C89B}"/>
              </a:ext>
            </a:extLst>
          </p:cNvPr>
          <p:cNvGrpSpPr>
            <a:grpSpLocks/>
          </p:cNvGrpSpPr>
          <p:nvPr/>
        </p:nvGrpSpPr>
        <p:grpSpPr bwMode="auto">
          <a:xfrm>
            <a:off x="1076325" y="3549650"/>
            <a:ext cx="3198813" cy="2717800"/>
            <a:chOff x="52" y="0"/>
            <a:chExt cx="2015" cy="1712"/>
          </a:xfrm>
        </p:grpSpPr>
        <p:sp>
          <p:nvSpPr>
            <p:cNvPr id="24621" name="Rectangle 76">
              <a:extLst>
                <a:ext uri="{FF2B5EF4-FFF2-40B4-BE49-F238E27FC236}">
                  <a16:creationId xmlns:a16="http://schemas.microsoft.com/office/drawing/2014/main" id="{4B0D5E54-9C6C-EF1C-818F-4A4C86C47216}"/>
                </a:ext>
              </a:extLst>
            </p:cNvPr>
            <p:cNvSpPr>
              <a:spLocks noChangeArrowheads="1"/>
            </p:cNvSpPr>
            <p:nvPr/>
          </p:nvSpPr>
          <p:spPr bwMode="auto">
            <a:xfrm>
              <a:off x="52" y="1460"/>
              <a:ext cx="67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a:t>
              </a:r>
              <a:r>
                <a:rPr lang="en-US" altLang="zh-CN" sz="2000" i="1">
                  <a:solidFill>
                    <a:srgbClr val="0000FF"/>
                  </a:solidFill>
                  <a:latin typeface="Times New Roman" panose="02020603050405020304" pitchFamily="18" charset="0"/>
                  <a:ea typeface="黑体" panose="02010609060101010101" pitchFamily="49" charset="-122"/>
                </a:rPr>
                <a:t>t </a:t>
              </a:r>
              <a:r>
                <a:rPr lang="en-US" altLang="zh-CN" sz="2000">
                  <a:solidFill>
                    <a:srgbClr val="0000FF"/>
                  </a:solidFill>
                  <a:latin typeface="Times New Roman" panose="02020603050405020304" pitchFamily="18" charset="0"/>
                  <a:ea typeface="黑体" panose="02010609060101010101" pitchFamily="49" charset="-122"/>
                </a:rPr>
                <a:t>= 90</a:t>
              </a:r>
            </a:p>
          </p:txBody>
        </p:sp>
        <p:sp>
          <p:nvSpPr>
            <p:cNvPr id="24622" name="Oval 77">
              <a:extLst>
                <a:ext uri="{FF2B5EF4-FFF2-40B4-BE49-F238E27FC236}">
                  <a16:creationId xmlns:a16="http://schemas.microsoft.com/office/drawing/2014/main" id="{34184DE6-7888-B534-455D-3A526557A955}"/>
                </a:ext>
              </a:extLst>
            </p:cNvPr>
            <p:cNvSpPr>
              <a:spLocks noChangeArrowheads="1"/>
            </p:cNvSpPr>
            <p:nvPr/>
          </p:nvSpPr>
          <p:spPr bwMode="auto">
            <a:xfrm>
              <a:off x="319" y="261"/>
              <a:ext cx="1301" cy="1295"/>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4623" name="Oval 78">
              <a:extLst>
                <a:ext uri="{FF2B5EF4-FFF2-40B4-BE49-F238E27FC236}">
                  <a16:creationId xmlns:a16="http://schemas.microsoft.com/office/drawing/2014/main" id="{A3EB5DBF-28B3-1459-715B-6A5D8C396EA1}"/>
                </a:ext>
              </a:extLst>
            </p:cNvPr>
            <p:cNvSpPr>
              <a:spLocks noChangeArrowheads="1"/>
            </p:cNvSpPr>
            <p:nvPr/>
          </p:nvSpPr>
          <p:spPr bwMode="auto">
            <a:xfrm>
              <a:off x="703" y="626"/>
              <a:ext cx="543" cy="537"/>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24" name="Oval 79">
              <a:extLst>
                <a:ext uri="{FF2B5EF4-FFF2-40B4-BE49-F238E27FC236}">
                  <a16:creationId xmlns:a16="http://schemas.microsoft.com/office/drawing/2014/main" id="{947CE576-D70C-7063-0216-A8C695F7E154}"/>
                </a:ext>
              </a:extLst>
            </p:cNvPr>
            <p:cNvSpPr>
              <a:spLocks noChangeArrowheads="1"/>
            </p:cNvSpPr>
            <p:nvPr/>
          </p:nvSpPr>
          <p:spPr bwMode="auto">
            <a:xfrm>
              <a:off x="754" y="680"/>
              <a:ext cx="438" cy="439"/>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25" name="Oval 80">
              <a:extLst>
                <a:ext uri="{FF2B5EF4-FFF2-40B4-BE49-F238E27FC236}">
                  <a16:creationId xmlns:a16="http://schemas.microsoft.com/office/drawing/2014/main" id="{DEEA6F27-7151-D89C-C92D-F94B8B8D79E7}"/>
                </a:ext>
              </a:extLst>
            </p:cNvPr>
            <p:cNvSpPr>
              <a:spLocks noChangeArrowheads="1"/>
            </p:cNvSpPr>
            <p:nvPr/>
          </p:nvSpPr>
          <p:spPr bwMode="auto">
            <a:xfrm>
              <a:off x="905" y="473"/>
              <a:ext cx="134"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26" name="Oval 81">
              <a:extLst>
                <a:ext uri="{FF2B5EF4-FFF2-40B4-BE49-F238E27FC236}">
                  <a16:creationId xmlns:a16="http://schemas.microsoft.com/office/drawing/2014/main" id="{0473D94A-5486-B98C-5E3B-25C95EE341B1}"/>
                </a:ext>
              </a:extLst>
            </p:cNvPr>
            <p:cNvSpPr>
              <a:spLocks noChangeArrowheads="1"/>
            </p:cNvSpPr>
            <p:nvPr/>
          </p:nvSpPr>
          <p:spPr bwMode="auto">
            <a:xfrm>
              <a:off x="1194" y="630"/>
              <a:ext cx="134"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27" name="Oval 82">
              <a:extLst>
                <a:ext uri="{FF2B5EF4-FFF2-40B4-BE49-F238E27FC236}">
                  <a16:creationId xmlns:a16="http://schemas.microsoft.com/office/drawing/2014/main" id="{D6B34300-D59C-4E34-90F2-2840193AB1AE}"/>
                </a:ext>
              </a:extLst>
            </p:cNvPr>
            <p:cNvSpPr>
              <a:spLocks noChangeArrowheads="1"/>
            </p:cNvSpPr>
            <p:nvPr/>
          </p:nvSpPr>
          <p:spPr bwMode="auto">
            <a:xfrm>
              <a:off x="620" y="630"/>
              <a:ext cx="134"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28" name="Oval 83">
              <a:extLst>
                <a:ext uri="{FF2B5EF4-FFF2-40B4-BE49-F238E27FC236}">
                  <a16:creationId xmlns:a16="http://schemas.microsoft.com/office/drawing/2014/main" id="{7D3DF8B6-E71C-443C-83F0-C5DC5894DF8D}"/>
                </a:ext>
              </a:extLst>
            </p:cNvPr>
            <p:cNvSpPr>
              <a:spLocks noChangeArrowheads="1"/>
            </p:cNvSpPr>
            <p:nvPr/>
          </p:nvSpPr>
          <p:spPr bwMode="auto">
            <a:xfrm>
              <a:off x="1203" y="1019"/>
              <a:ext cx="134"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29" name="Oval 84">
              <a:extLst>
                <a:ext uri="{FF2B5EF4-FFF2-40B4-BE49-F238E27FC236}">
                  <a16:creationId xmlns:a16="http://schemas.microsoft.com/office/drawing/2014/main" id="{DE1AF19C-6C58-13FD-96CB-0B807F98C352}"/>
                </a:ext>
              </a:extLst>
            </p:cNvPr>
            <p:cNvSpPr>
              <a:spLocks noChangeArrowheads="1"/>
            </p:cNvSpPr>
            <p:nvPr/>
          </p:nvSpPr>
          <p:spPr bwMode="auto">
            <a:xfrm>
              <a:off x="903" y="1187"/>
              <a:ext cx="134"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30" name="Oval 85">
              <a:extLst>
                <a:ext uri="{FF2B5EF4-FFF2-40B4-BE49-F238E27FC236}">
                  <a16:creationId xmlns:a16="http://schemas.microsoft.com/office/drawing/2014/main" id="{A20B4FA1-5BD8-11D4-9789-568E2C02920E}"/>
                </a:ext>
              </a:extLst>
            </p:cNvPr>
            <p:cNvSpPr>
              <a:spLocks noChangeArrowheads="1"/>
            </p:cNvSpPr>
            <p:nvPr/>
          </p:nvSpPr>
          <p:spPr bwMode="auto">
            <a:xfrm>
              <a:off x="629" y="1028"/>
              <a:ext cx="134" cy="13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4631" name="Group 86">
              <a:extLst>
                <a:ext uri="{FF2B5EF4-FFF2-40B4-BE49-F238E27FC236}">
                  <a16:creationId xmlns:a16="http://schemas.microsoft.com/office/drawing/2014/main" id="{0A15D5FF-661B-565E-6324-31086C3C7904}"/>
                </a:ext>
              </a:extLst>
            </p:cNvPr>
            <p:cNvGrpSpPr>
              <a:grpSpLocks/>
            </p:cNvGrpSpPr>
            <p:nvPr/>
          </p:nvGrpSpPr>
          <p:grpSpPr bwMode="auto">
            <a:xfrm>
              <a:off x="628" y="635"/>
              <a:ext cx="117" cy="126"/>
              <a:chOff x="0" y="0"/>
              <a:chExt cx="389" cy="389"/>
            </a:xfrm>
          </p:grpSpPr>
          <p:sp>
            <p:nvSpPr>
              <p:cNvPr id="24661" name="Line 87">
                <a:extLst>
                  <a:ext uri="{FF2B5EF4-FFF2-40B4-BE49-F238E27FC236}">
                    <a16:creationId xmlns:a16="http://schemas.microsoft.com/office/drawing/2014/main" id="{8890E709-9E8E-BE49-5918-639F356E4E4B}"/>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62" name="Line 88">
                <a:extLst>
                  <a:ext uri="{FF2B5EF4-FFF2-40B4-BE49-F238E27FC236}">
                    <a16:creationId xmlns:a16="http://schemas.microsoft.com/office/drawing/2014/main" id="{BF8DFD03-6573-8FD9-7194-559ECA71F716}"/>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632" name="Group 89">
              <a:extLst>
                <a:ext uri="{FF2B5EF4-FFF2-40B4-BE49-F238E27FC236}">
                  <a16:creationId xmlns:a16="http://schemas.microsoft.com/office/drawing/2014/main" id="{46D73FBD-FCD1-546E-4BBB-0C032B5040D9}"/>
                </a:ext>
              </a:extLst>
            </p:cNvPr>
            <p:cNvGrpSpPr>
              <a:grpSpLocks/>
            </p:cNvGrpSpPr>
            <p:nvPr/>
          </p:nvGrpSpPr>
          <p:grpSpPr bwMode="auto">
            <a:xfrm>
              <a:off x="920" y="476"/>
              <a:ext cx="116" cy="126"/>
              <a:chOff x="0" y="0"/>
              <a:chExt cx="389" cy="389"/>
            </a:xfrm>
          </p:grpSpPr>
          <p:sp>
            <p:nvSpPr>
              <p:cNvPr id="24659" name="Line 90">
                <a:extLst>
                  <a:ext uri="{FF2B5EF4-FFF2-40B4-BE49-F238E27FC236}">
                    <a16:creationId xmlns:a16="http://schemas.microsoft.com/office/drawing/2014/main" id="{498409DA-6DF5-6F32-24B2-99EA9FD8A0F7}"/>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60" name="Line 91">
                <a:extLst>
                  <a:ext uri="{FF2B5EF4-FFF2-40B4-BE49-F238E27FC236}">
                    <a16:creationId xmlns:a16="http://schemas.microsoft.com/office/drawing/2014/main" id="{9183EDC9-8A7D-D354-13E1-5915AC51FC70}"/>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633" name="Oval 92">
              <a:extLst>
                <a:ext uri="{FF2B5EF4-FFF2-40B4-BE49-F238E27FC236}">
                  <a16:creationId xmlns:a16="http://schemas.microsoft.com/office/drawing/2014/main" id="{90A37F8D-888C-4F70-885D-AD2FD1BE04C8}"/>
                </a:ext>
              </a:extLst>
            </p:cNvPr>
            <p:cNvSpPr>
              <a:spLocks noChangeArrowheads="1"/>
            </p:cNvSpPr>
            <p:nvPr/>
          </p:nvSpPr>
          <p:spPr bwMode="auto">
            <a:xfrm>
              <a:off x="1244" y="1058"/>
              <a:ext cx="62"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34" name="Text Box 93">
              <a:extLst>
                <a:ext uri="{FF2B5EF4-FFF2-40B4-BE49-F238E27FC236}">
                  <a16:creationId xmlns:a16="http://schemas.microsoft.com/office/drawing/2014/main" id="{8DA471A2-4D01-3765-CFC1-B8C94DFDA314}"/>
                </a:ext>
              </a:extLst>
            </p:cNvPr>
            <p:cNvSpPr txBox="1">
              <a:spLocks noChangeArrowheads="1"/>
            </p:cNvSpPr>
            <p:nvPr/>
          </p:nvSpPr>
          <p:spPr bwMode="auto">
            <a:xfrm>
              <a:off x="1042" y="294"/>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4635" name="Text Box 94">
              <a:extLst>
                <a:ext uri="{FF2B5EF4-FFF2-40B4-BE49-F238E27FC236}">
                  <a16:creationId xmlns:a16="http://schemas.microsoft.com/office/drawing/2014/main" id="{011BA85E-8CBF-3168-65F9-6CCF6EFB42C4}"/>
                </a:ext>
              </a:extLst>
            </p:cNvPr>
            <p:cNvSpPr txBox="1">
              <a:spLocks noChangeArrowheads="1"/>
            </p:cNvSpPr>
            <p:nvPr/>
          </p:nvSpPr>
          <p:spPr bwMode="auto">
            <a:xfrm>
              <a:off x="1283" y="571"/>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4636" name="Text Box 95">
              <a:extLst>
                <a:ext uri="{FF2B5EF4-FFF2-40B4-BE49-F238E27FC236}">
                  <a16:creationId xmlns:a16="http://schemas.microsoft.com/office/drawing/2014/main" id="{54DE073E-2570-47A3-CAF0-3D232BCAAD41}"/>
                </a:ext>
              </a:extLst>
            </p:cNvPr>
            <p:cNvSpPr txBox="1">
              <a:spLocks noChangeArrowheads="1"/>
            </p:cNvSpPr>
            <p:nvPr/>
          </p:nvSpPr>
          <p:spPr bwMode="auto">
            <a:xfrm>
              <a:off x="1312" y="1018"/>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4637" name="Text Box 96">
              <a:extLst>
                <a:ext uri="{FF2B5EF4-FFF2-40B4-BE49-F238E27FC236}">
                  <a16:creationId xmlns:a16="http://schemas.microsoft.com/office/drawing/2014/main" id="{AB3927D6-8023-DAFB-1B3E-6E7153E72021}"/>
                </a:ext>
              </a:extLst>
            </p:cNvPr>
            <p:cNvSpPr txBox="1">
              <a:spLocks noChangeArrowheads="1"/>
            </p:cNvSpPr>
            <p:nvPr/>
          </p:nvSpPr>
          <p:spPr bwMode="auto">
            <a:xfrm>
              <a:off x="658" y="127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4638" name="Text Box 97">
              <a:extLst>
                <a:ext uri="{FF2B5EF4-FFF2-40B4-BE49-F238E27FC236}">
                  <a16:creationId xmlns:a16="http://schemas.microsoft.com/office/drawing/2014/main" id="{DBB8B568-8735-549A-975F-EF1E4321660D}"/>
                </a:ext>
              </a:extLst>
            </p:cNvPr>
            <p:cNvSpPr txBox="1">
              <a:spLocks noChangeArrowheads="1"/>
            </p:cNvSpPr>
            <p:nvPr/>
          </p:nvSpPr>
          <p:spPr bwMode="auto">
            <a:xfrm>
              <a:off x="351" y="1041"/>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4639" name="Text Box 98">
              <a:extLst>
                <a:ext uri="{FF2B5EF4-FFF2-40B4-BE49-F238E27FC236}">
                  <a16:creationId xmlns:a16="http://schemas.microsoft.com/office/drawing/2014/main" id="{56D8AE95-E3C2-20ED-BFD7-AE31A4FB41C3}"/>
                </a:ext>
              </a:extLst>
            </p:cNvPr>
            <p:cNvSpPr txBox="1">
              <a:spLocks noChangeArrowheads="1"/>
            </p:cNvSpPr>
            <p:nvPr/>
          </p:nvSpPr>
          <p:spPr bwMode="auto">
            <a:xfrm>
              <a:off x="354" y="552"/>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4640" name="Group 99">
              <a:extLst>
                <a:ext uri="{FF2B5EF4-FFF2-40B4-BE49-F238E27FC236}">
                  <a16:creationId xmlns:a16="http://schemas.microsoft.com/office/drawing/2014/main" id="{9D7BB7ED-9511-0A90-E61C-9D1EDD872042}"/>
                </a:ext>
              </a:extLst>
            </p:cNvPr>
            <p:cNvGrpSpPr>
              <a:grpSpLocks/>
            </p:cNvGrpSpPr>
            <p:nvPr/>
          </p:nvGrpSpPr>
          <p:grpSpPr bwMode="auto">
            <a:xfrm rot="5339512">
              <a:off x="782" y="734"/>
              <a:ext cx="402" cy="805"/>
              <a:chOff x="0" y="0"/>
              <a:chExt cx="345" cy="833"/>
            </a:xfrm>
          </p:grpSpPr>
          <p:sp>
            <p:nvSpPr>
              <p:cNvPr id="24657" name="Oval 100">
                <a:extLst>
                  <a:ext uri="{FF2B5EF4-FFF2-40B4-BE49-F238E27FC236}">
                    <a16:creationId xmlns:a16="http://schemas.microsoft.com/office/drawing/2014/main" id="{CDB2777D-B8C0-04E0-229A-C734C79E73E4}"/>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58" name="Line 101">
                <a:extLst>
                  <a:ext uri="{FF2B5EF4-FFF2-40B4-BE49-F238E27FC236}">
                    <a16:creationId xmlns:a16="http://schemas.microsoft.com/office/drawing/2014/main" id="{BE77B811-C322-A7C5-C80E-A33953ACC6CD}"/>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641" name="Group 102">
              <a:extLst>
                <a:ext uri="{FF2B5EF4-FFF2-40B4-BE49-F238E27FC236}">
                  <a16:creationId xmlns:a16="http://schemas.microsoft.com/office/drawing/2014/main" id="{941C1BA9-ACC3-E42D-9225-88A881BA5B94}"/>
                </a:ext>
              </a:extLst>
            </p:cNvPr>
            <p:cNvGrpSpPr>
              <a:grpSpLocks/>
            </p:cNvGrpSpPr>
            <p:nvPr/>
          </p:nvGrpSpPr>
          <p:grpSpPr bwMode="auto">
            <a:xfrm rot="5350118" flipH="1">
              <a:off x="770" y="212"/>
              <a:ext cx="386" cy="845"/>
              <a:chOff x="0" y="0"/>
              <a:chExt cx="345" cy="833"/>
            </a:xfrm>
          </p:grpSpPr>
          <p:sp>
            <p:nvSpPr>
              <p:cNvPr id="24655" name="Oval 103">
                <a:extLst>
                  <a:ext uri="{FF2B5EF4-FFF2-40B4-BE49-F238E27FC236}">
                    <a16:creationId xmlns:a16="http://schemas.microsoft.com/office/drawing/2014/main" id="{C4562B5C-F707-FF19-59B0-ABFD22CBC54C}"/>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56" name="Line 104">
                <a:extLst>
                  <a:ext uri="{FF2B5EF4-FFF2-40B4-BE49-F238E27FC236}">
                    <a16:creationId xmlns:a16="http://schemas.microsoft.com/office/drawing/2014/main" id="{4BDA43C0-E711-6EE9-0845-E4433BC7AF28}"/>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642" name="Line 105">
              <a:extLst>
                <a:ext uri="{FF2B5EF4-FFF2-40B4-BE49-F238E27FC236}">
                  <a16:creationId xmlns:a16="http://schemas.microsoft.com/office/drawing/2014/main" id="{6D5955E7-8EC2-6698-0695-29C558E2EF4F}"/>
                </a:ext>
              </a:extLst>
            </p:cNvPr>
            <p:cNvSpPr>
              <a:spLocks noChangeShapeType="1"/>
            </p:cNvSpPr>
            <p:nvPr/>
          </p:nvSpPr>
          <p:spPr bwMode="auto">
            <a:xfrm flipH="1">
              <a:off x="968" y="0"/>
              <a:ext cx="0" cy="1707"/>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43" name="Text Box 106">
              <a:extLst>
                <a:ext uri="{FF2B5EF4-FFF2-40B4-BE49-F238E27FC236}">
                  <a16:creationId xmlns:a16="http://schemas.microsoft.com/office/drawing/2014/main" id="{19FDAB02-E16B-D473-97F2-14B0AC406107}"/>
                </a:ext>
              </a:extLst>
            </p:cNvPr>
            <p:cNvSpPr txBox="1">
              <a:spLocks noChangeArrowheads="1"/>
            </p:cNvSpPr>
            <p:nvPr/>
          </p:nvSpPr>
          <p:spPr bwMode="auto">
            <a:xfrm>
              <a:off x="1834" y="734"/>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p>
          </p:txBody>
        </p:sp>
        <p:sp>
          <p:nvSpPr>
            <p:cNvPr id="24644" name="Text Box 107">
              <a:extLst>
                <a:ext uri="{FF2B5EF4-FFF2-40B4-BE49-F238E27FC236}">
                  <a16:creationId xmlns:a16="http://schemas.microsoft.com/office/drawing/2014/main" id="{362B5167-79AC-37FB-6FEA-5D59CC029EA4}"/>
                </a:ext>
              </a:extLst>
            </p:cNvPr>
            <p:cNvSpPr txBox="1">
              <a:spLocks noChangeArrowheads="1"/>
            </p:cNvSpPr>
            <p:nvPr/>
          </p:nvSpPr>
          <p:spPr bwMode="auto">
            <a:xfrm>
              <a:off x="53" y="787"/>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p>
          </p:txBody>
        </p:sp>
        <p:sp>
          <p:nvSpPr>
            <p:cNvPr id="24645" name="Line 108">
              <a:extLst>
                <a:ext uri="{FF2B5EF4-FFF2-40B4-BE49-F238E27FC236}">
                  <a16:creationId xmlns:a16="http://schemas.microsoft.com/office/drawing/2014/main" id="{91292DFA-6F48-DC7D-5F0E-BEAAF1A45FA7}"/>
                </a:ext>
              </a:extLst>
            </p:cNvPr>
            <p:cNvSpPr>
              <a:spLocks noChangeShapeType="1"/>
            </p:cNvSpPr>
            <p:nvPr/>
          </p:nvSpPr>
          <p:spPr bwMode="auto">
            <a:xfrm rot="5175436" flipH="1">
              <a:off x="979" y="86"/>
              <a:ext cx="65" cy="1581"/>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4646" name="Group 109">
              <a:extLst>
                <a:ext uri="{FF2B5EF4-FFF2-40B4-BE49-F238E27FC236}">
                  <a16:creationId xmlns:a16="http://schemas.microsoft.com/office/drawing/2014/main" id="{EE45707B-2AB6-412D-F6F4-BF34A633060C}"/>
                </a:ext>
              </a:extLst>
            </p:cNvPr>
            <p:cNvGrpSpPr>
              <a:grpSpLocks/>
            </p:cNvGrpSpPr>
            <p:nvPr/>
          </p:nvGrpSpPr>
          <p:grpSpPr bwMode="auto">
            <a:xfrm>
              <a:off x="1200" y="633"/>
              <a:ext cx="116" cy="126"/>
              <a:chOff x="0" y="0"/>
              <a:chExt cx="389" cy="389"/>
            </a:xfrm>
          </p:grpSpPr>
          <p:sp>
            <p:nvSpPr>
              <p:cNvPr id="24653" name="Line 110">
                <a:extLst>
                  <a:ext uri="{FF2B5EF4-FFF2-40B4-BE49-F238E27FC236}">
                    <a16:creationId xmlns:a16="http://schemas.microsoft.com/office/drawing/2014/main" id="{AE487512-362D-C4D4-97BE-435D8578881C}"/>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54" name="Line 111">
                <a:extLst>
                  <a:ext uri="{FF2B5EF4-FFF2-40B4-BE49-F238E27FC236}">
                    <a16:creationId xmlns:a16="http://schemas.microsoft.com/office/drawing/2014/main" id="{418004C9-55A0-0111-65C9-8E2174E27885}"/>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647" name="Oval 112">
              <a:extLst>
                <a:ext uri="{FF2B5EF4-FFF2-40B4-BE49-F238E27FC236}">
                  <a16:creationId xmlns:a16="http://schemas.microsoft.com/office/drawing/2014/main" id="{AEEC80C1-A4BC-EFEB-CB53-5B1616C10272}"/>
                </a:ext>
              </a:extLst>
            </p:cNvPr>
            <p:cNvSpPr>
              <a:spLocks noChangeArrowheads="1"/>
            </p:cNvSpPr>
            <p:nvPr/>
          </p:nvSpPr>
          <p:spPr bwMode="auto">
            <a:xfrm>
              <a:off x="664" y="1063"/>
              <a:ext cx="62"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48" name="Arc 113">
              <a:extLst>
                <a:ext uri="{FF2B5EF4-FFF2-40B4-BE49-F238E27FC236}">
                  <a16:creationId xmlns:a16="http://schemas.microsoft.com/office/drawing/2014/main" id="{F2347D61-599B-B1AB-5E6C-C81B2D9F155F}"/>
                </a:ext>
              </a:extLst>
            </p:cNvPr>
            <p:cNvSpPr>
              <a:spLocks/>
            </p:cNvSpPr>
            <p:nvPr/>
          </p:nvSpPr>
          <p:spPr bwMode="auto">
            <a:xfrm>
              <a:off x="996" y="100"/>
              <a:ext cx="820" cy="7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49" name="Line 114">
              <a:extLst>
                <a:ext uri="{FF2B5EF4-FFF2-40B4-BE49-F238E27FC236}">
                  <a16:creationId xmlns:a16="http://schemas.microsoft.com/office/drawing/2014/main" id="{C507DD52-12B3-2AD2-4913-65D7DE89B7E8}"/>
                </a:ext>
              </a:extLst>
            </p:cNvPr>
            <p:cNvSpPr>
              <a:spLocks noChangeShapeType="1"/>
            </p:cNvSpPr>
            <p:nvPr/>
          </p:nvSpPr>
          <p:spPr bwMode="auto">
            <a:xfrm flipH="1">
              <a:off x="971" y="97"/>
              <a:ext cx="116" cy="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50" name="Line 115">
              <a:extLst>
                <a:ext uri="{FF2B5EF4-FFF2-40B4-BE49-F238E27FC236}">
                  <a16:creationId xmlns:a16="http://schemas.microsoft.com/office/drawing/2014/main" id="{93C7B038-C707-8908-469C-93E70BF2C483}"/>
                </a:ext>
              </a:extLst>
            </p:cNvPr>
            <p:cNvSpPr>
              <a:spLocks noChangeShapeType="1"/>
            </p:cNvSpPr>
            <p:nvPr/>
          </p:nvSpPr>
          <p:spPr bwMode="auto">
            <a:xfrm>
              <a:off x="1810" y="746"/>
              <a:ext cx="0" cy="135"/>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51" name="Text Box 116">
              <a:extLst>
                <a:ext uri="{FF2B5EF4-FFF2-40B4-BE49-F238E27FC236}">
                  <a16:creationId xmlns:a16="http://schemas.microsoft.com/office/drawing/2014/main" id="{33A23ACA-3530-AC32-3595-55BB98318585}"/>
                </a:ext>
              </a:extLst>
            </p:cNvPr>
            <p:cNvSpPr txBox="1">
              <a:spLocks noChangeArrowheads="1"/>
            </p:cNvSpPr>
            <p:nvPr/>
          </p:nvSpPr>
          <p:spPr bwMode="auto">
            <a:xfrm>
              <a:off x="1520" y="54"/>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90</a:t>
              </a:r>
            </a:p>
          </p:txBody>
        </p:sp>
        <p:sp>
          <p:nvSpPr>
            <p:cNvPr id="24652" name="Oval 117">
              <a:extLst>
                <a:ext uri="{FF2B5EF4-FFF2-40B4-BE49-F238E27FC236}">
                  <a16:creationId xmlns:a16="http://schemas.microsoft.com/office/drawing/2014/main" id="{92054B7E-332B-6817-291A-742F94F0A482}"/>
                </a:ext>
              </a:extLst>
            </p:cNvPr>
            <p:cNvSpPr>
              <a:spLocks noChangeArrowheads="1"/>
            </p:cNvSpPr>
            <p:nvPr/>
          </p:nvSpPr>
          <p:spPr bwMode="auto">
            <a:xfrm>
              <a:off x="940" y="1225"/>
              <a:ext cx="62"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21" name="Group 118">
            <a:extLst>
              <a:ext uri="{FF2B5EF4-FFF2-40B4-BE49-F238E27FC236}">
                <a16:creationId xmlns:a16="http://schemas.microsoft.com/office/drawing/2014/main" id="{D38EF9C5-85D0-5214-88EC-B8CB68E226EB}"/>
              </a:ext>
            </a:extLst>
          </p:cNvPr>
          <p:cNvGrpSpPr>
            <a:grpSpLocks/>
          </p:cNvGrpSpPr>
          <p:nvPr/>
        </p:nvGrpSpPr>
        <p:grpSpPr bwMode="auto">
          <a:xfrm>
            <a:off x="4932363" y="871538"/>
            <a:ext cx="3589337" cy="2816225"/>
            <a:chOff x="8" y="18"/>
            <a:chExt cx="2261" cy="1774"/>
          </a:xfrm>
        </p:grpSpPr>
        <p:sp>
          <p:nvSpPr>
            <p:cNvPr id="24583" name="Rectangle 119">
              <a:extLst>
                <a:ext uri="{FF2B5EF4-FFF2-40B4-BE49-F238E27FC236}">
                  <a16:creationId xmlns:a16="http://schemas.microsoft.com/office/drawing/2014/main" id="{710155E7-D8B2-9B9B-0A3C-6BDC9142B5D6}"/>
                </a:ext>
              </a:extLst>
            </p:cNvPr>
            <p:cNvSpPr>
              <a:spLocks noChangeArrowheads="1"/>
            </p:cNvSpPr>
            <p:nvPr/>
          </p:nvSpPr>
          <p:spPr bwMode="auto">
            <a:xfrm>
              <a:off x="1423" y="1388"/>
              <a:ext cx="8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i="1">
                  <a:solidFill>
                    <a:srgbClr val="0000FF"/>
                  </a:solidFill>
                  <a:latin typeface="Times New Roman" panose="02020603050405020304" pitchFamily="18" charset="0"/>
                  <a:ea typeface="黑体" panose="02010609060101010101" pitchFamily="49" charset="-122"/>
                </a:rPr>
                <a:t></a:t>
              </a:r>
              <a:r>
                <a:rPr lang="en-US" altLang="zh-CN" sz="2000" i="1">
                  <a:solidFill>
                    <a:srgbClr val="0000FF"/>
                  </a:solidFill>
                  <a:latin typeface="Times New Roman" panose="02020603050405020304" pitchFamily="18" charset="0"/>
                  <a:ea typeface="黑体" panose="02010609060101010101" pitchFamily="49" charset="-122"/>
                </a:rPr>
                <a:t>t </a:t>
              </a:r>
              <a:r>
                <a:rPr lang="en-US" altLang="zh-CN" sz="2000">
                  <a:solidFill>
                    <a:srgbClr val="0000FF"/>
                  </a:solidFill>
                  <a:latin typeface="Times New Roman" panose="02020603050405020304" pitchFamily="18" charset="0"/>
                  <a:ea typeface="黑体" panose="02010609060101010101" pitchFamily="49" charset="-122"/>
                </a:rPr>
                <a:t>= 60</a:t>
              </a:r>
            </a:p>
          </p:txBody>
        </p:sp>
        <p:sp>
          <p:nvSpPr>
            <p:cNvPr id="24584" name="Oval 120">
              <a:extLst>
                <a:ext uri="{FF2B5EF4-FFF2-40B4-BE49-F238E27FC236}">
                  <a16:creationId xmlns:a16="http://schemas.microsoft.com/office/drawing/2014/main" id="{26AA6ED4-3523-BB54-1594-BC9F56A75E45}"/>
                </a:ext>
              </a:extLst>
            </p:cNvPr>
            <p:cNvSpPr>
              <a:spLocks noChangeArrowheads="1"/>
            </p:cNvSpPr>
            <p:nvPr/>
          </p:nvSpPr>
          <p:spPr bwMode="auto">
            <a:xfrm>
              <a:off x="168" y="317"/>
              <a:ext cx="1352" cy="132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4585" name="Oval 121">
              <a:extLst>
                <a:ext uri="{FF2B5EF4-FFF2-40B4-BE49-F238E27FC236}">
                  <a16:creationId xmlns:a16="http://schemas.microsoft.com/office/drawing/2014/main" id="{20383881-8D2E-757A-824D-733A18FA6828}"/>
                </a:ext>
              </a:extLst>
            </p:cNvPr>
            <p:cNvSpPr>
              <a:spLocks noChangeArrowheads="1"/>
            </p:cNvSpPr>
            <p:nvPr/>
          </p:nvSpPr>
          <p:spPr bwMode="auto">
            <a:xfrm>
              <a:off x="567" y="690"/>
              <a:ext cx="564" cy="547"/>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86" name="Oval 122">
              <a:extLst>
                <a:ext uri="{FF2B5EF4-FFF2-40B4-BE49-F238E27FC236}">
                  <a16:creationId xmlns:a16="http://schemas.microsoft.com/office/drawing/2014/main" id="{6F5AB213-086A-91C2-04DF-181C51F89CA0}"/>
                </a:ext>
              </a:extLst>
            </p:cNvPr>
            <p:cNvSpPr>
              <a:spLocks noChangeArrowheads="1"/>
            </p:cNvSpPr>
            <p:nvPr/>
          </p:nvSpPr>
          <p:spPr bwMode="auto">
            <a:xfrm>
              <a:off x="620" y="745"/>
              <a:ext cx="455" cy="447"/>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87" name="Oval 123">
              <a:extLst>
                <a:ext uri="{FF2B5EF4-FFF2-40B4-BE49-F238E27FC236}">
                  <a16:creationId xmlns:a16="http://schemas.microsoft.com/office/drawing/2014/main" id="{20F36C48-DC88-4B02-F390-5EF86E643B27}"/>
                </a:ext>
              </a:extLst>
            </p:cNvPr>
            <p:cNvSpPr>
              <a:spLocks noChangeArrowheads="1"/>
            </p:cNvSpPr>
            <p:nvPr/>
          </p:nvSpPr>
          <p:spPr bwMode="auto">
            <a:xfrm>
              <a:off x="777" y="533"/>
              <a:ext cx="139" cy="13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88" name="Oval 124">
              <a:extLst>
                <a:ext uri="{FF2B5EF4-FFF2-40B4-BE49-F238E27FC236}">
                  <a16:creationId xmlns:a16="http://schemas.microsoft.com/office/drawing/2014/main" id="{6BE9AE96-698A-7314-D1A1-B26AFD4B2DC4}"/>
                </a:ext>
              </a:extLst>
            </p:cNvPr>
            <p:cNvSpPr>
              <a:spLocks noChangeArrowheads="1"/>
            </p:cNvSpPr>
            <p:nvPr/>
          </p:nvSpPr>
          <p:spPr bwMode="auto">
            <a:xfrm>
              <a:off x="1077" y="693"/>
              <a:ext cx="139" cy="13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89" name="Oval 125">
              <a:extLst>
                <a:ext uri="{FF2B5EF4-FFF2-40B4-BE49-F238E27FC236}">
                  <a16:creationId xmlns:a16="http://schemas.microsoft.com/office/drawing/2014/main" id="{22345C9A-F85E-C42F-1924-797F1D07C8AC}"/>
                </a:ext>
              </a:extLst>
            </p:cNvPr>
            <p:cNvSpPr>
              <a:spLocks noChangeArrowheads="1"/>
            </p:cNvSpPr>
            <p:nvPr/>
          </p:nvSpPr>
          <p:spPr bwMode="auto">
            <a:xfrm>
              <a:off x="481" y="693"/>
              <a:ext cx="139" cy="13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90" name="Oval 126">
              <a:extLst>
                <a:ext uri="{FF2B5EF4-FFF2-40B4-BE49-F238E27FC236}">
                  <a16:creationId xmlns:a16="http://schemas.microsoft.com/office/drawing/2014/main" id="{072F9FB1-1692-9B6D-C711-4718C9FE538B}"/>
                </a:ext>
              </a:extLst>
            </p:cNvPr>
            <p:cNvSpPr>
              <a:spLocks noChangeArrowheads="1"/>
            </p:cNvSpPr>
            <p:nvPr/>
          </p:nvSpPr>
          <p:spPr bwMode="auto">
            <a:xfrm>
              <a:off x="1086" y="1090"/>
              <a:ext cx="139" cy="13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91" name="Oval 127">
              <a:extLst>
                <a:ext uri="{FF2B5EF4-FFF2-40B4-BE49-F238E27FC236}">
                  <a16:creationId xmlns:a16="http://schemas.microsoft.com/office/drawing/2014/main" id="{4C8AD46D-D3D9-B070-E684-B33BA9652469}"/>
                </a:ext>
              </a:extLst>
            </p:cNvPr>
            <p:cNvSpPr>
              <a:spLocks noChangeArrowheads="1"/>
            </p:cNvSpPr>
            <p:nvPr/>
          </p:nvSpPr>
          <p:spPr bwMode="auto">
            <a:xfrm>
              <a:off x="775" y="1262"/>
              <a:ext cx="139" cy="13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92" name="Oval 128">
              <a:extLst>
                <a:ext uri="{FF2B5EF4-FFF2-40B4-BE49-F238E27FC236}">
                  <a16:creationId xmlns:a16="http://schemas.microsoft.com/office/drawing/2014/main" id="{D9217D60-4AE8-B2D7-A4F1-1D830F183E68}"/>
                </a:ext>
              </a:extLst>
            </p:cNvPr>
            <p:cNvSpPr>
              <a:spLocks noChangeArrowheads="1"/>
            </p:cNvSpPr>
            <p:nvPr/>
          </p:nvSpPr>
          <p:spPr bwMode="auto">
            <a:xfrm>
              <a:off x="490" y="1099"/>
              <a:ext cx="139" cy="138"/>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4593" name="Group 129">
              <a:extLst>
                <a:ext uri="{FF2B5EF4-FFF2-40B4-BE49-F238E27FC236}">
                  <a16:creationId xmlns:a16="http://schemas.microsoft.com/office/drawing/2014/main" id="{858834D1-708E-833A-83D4-A0FB8C8AD626}"/>
                </a:ext>
              </a:extLst>
            </p:cNvPr>
            <p:cNvGrpSpPr>
              <a:grpSpLocks/>
            </p:cNvGrpSpPr>
            <p:nvPr/>
          </p:nvGrpSpPr>
          <p:grpSpPr bwMode="auto">
            <a:xfrm>
              <a:off x="489" y="698"/>
              <a:ext cx="121" cy="129"/>
              <a:chOff x="0" y="0"/>
              <a:chExt cx="389" cy="389"/>
            </a:xfrm>
          </p:grpSpPr>
          <p:sp>
            <p:nvSpPr>
              <p:cNvPr id="24619" name="Line 130">
                <a:extLst>
                  <a:ext uri="{FF2B5EF4-FFF2-40B4-BE49-F238E27FC236}">
                    <a16:creationId xmlns:a16="http://schemas.microsoft.com/office/drawing/2014/main" id="{06559E6A-846F-7FFF-4B5A-8840E2965D2E}"/>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20" name="Line 131">
                <a:extLst>
                  <a:ext uri="{FF2B5EF4-FFF2-40B4-BE49-F238E27FC236}">
                    <a16:creationId xmlns:a16="http://schemas.microsoft.com/office/drawing/2014/main" id="{C15877F5-1D94-3819-AB06-AFC73D42D32B}"/>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594" name="Group 132">
              <a:extLst>
                <a:ext uri="{FF2B5EF4-FFF2-40B4-BE49-F238E27FC236}">
                  <a16:creationId xmlns:a16="http://schemas.microsoft.com/office/drawing/2014/main" id="{7E0D936B-C005-E470-E0AA-C69D900CC2ED}"/>
                </a:ext>
              </a:extLst>
            </p:cNvPr>
            <p:cNvGrpSpPr>
              <a:grpSpLocks/>
            </p:cNvGrpSpPr>
            <p:nvPr/>
          </p:nvGrpSpPr>
          <p:grpSpPr bwMode="auto">
            <a:xfrm>
              <a:off x="792" y="537"/>
              <a:ext cx="121" cy="128"/>
              <a:chOff x="0" y="0"/>
              <a:chExt cx="389" cy="389"/>
            </a:xfrm>
          </p:grpSpPr>
          <p:sp>
            <p:nvSpPr>
              <p:cNvPr id="24617" name="Line 133">
                <a:extLst>
                  <a:ext uri="{FF2B5EF4-FFF2-40B4-BE49-F238E27FC236}">
                    <a16:creationId xmlns:a16="http://schemas.microsoft.com/office/drawing/2014/main" id="{FF9D193E-1048-BAFC-2B5F-83205A9815D4}"/>
                  </a:ext>
                </a:extLst>
              </p:cNvPr>
              <p:cNvSpPr>
                <a:spLocks noChangeShapeType="1"/>
              </p:cNvSpPr>
              <p:nvPr/>
            </p:nvSpPr>
            <p:spPr bwMode="auto">
              <a:xfrm>
                <a:off x="0" y="198"/>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18" name="Line 134">
                <a:extLst>
                  <a:ext uri="{FF2B5EF4-FFF2-40B4-BE49-F238E27FC236}">
                    <a16:creationId xmlns:a16="http://schemas.microsoft.com/office/drawing/2014/main" id="{ED8D6798-7573-90E8-91BB-D1098B1911FB}"/>
                  </a:ext>
                </a:extLst>
              </p:cNvPr>
              <p:cNvSpPr>
                <a:spLocks noChangeShapeType="1"/>
              </p:cNvSpPr>
              <p:nvPr/>
            </p:nvSpPr>
            <p:spPr bwMode="auto">
              <a:xfrm rot="-5400000">
                <a:off x="-3" y="195"/>
                <a:ext cx="389" cy="0"/>
              </a:xfrm>
              <a:prstGeom prst="line">
                <a:avLst/>
              </a:prstGeom>
              <a:noFill/>
              <a:ln w="28575">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595" name="Oval 135">
              <a:extLst>
                <a:ext uri="{FF2B5EF4-FFF2-40B4-BE49-F238E27FC236}">
                  <a16:creationId xmlns:a16="http://schemas.microsoft.com/office/drawing/2014/main" id="{F93BE368-5539-8D07-3249-6A2550045288}"/>
                </a:ext>
              </a:extLst>
            </p:cNvPr>
            <p:cNvSpPr>
              <a:spLocks noChangeArrowheads="1"/>
            </p:cNvSpPr>
            <p:nvPr/>
          </p:nvSpPr>
          <p:spPr bwMode="auto">
            <a:xfrm>
              <a:off x="1128" y="1130"/>
              <a:ext cx="61"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596" name="Text Box 136">
              <a:extLst>
                <a:ext uri="{FF2B5EF4-FFF2-40B4-BE49-F238E27FC236}">
                  <a16:creationId xmlns:a16="http://schemas.microsoft.com/office/drawing/2014/main" id="{01619796-F22E-3882-943D-FDB564D36C69}"/>
                </a:ext>
              </a:extLst>
            </p:cNvPr>
            <p:cNvSpPr txBox="1">
              <a:spLocks noChangeArrowheads="1"/>
            </p:cNvSpPr>
            <p:nvPr/>
          </p:nvSpPr>
          <p:spPr bwMode="auto">
            <a:xfrm>
              <a:off x="923" y="35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4597" name="Text Box 137">
              <a:extLst>
                <a:ext uri="{FF2B5EF4-FFF2-40B4-BE49-F238E27FC236}">
                  <a16:creationId xmlns:a16="http://schemas.microsoft.com/office/drawing/2014/main" id="{1D038164-96AB-4294-A887-51F90597D204}"/>
                </a:ext>
              </a:extLst>
            </p:cNvPr>
            <p:cNvSpPr txBox="1">
              <a:spLocks noChangeArrowheads="1"/>
            </p:cNvSpPr>
            <p:nvPr/>
          </p:nvSpPr>
          <p:spPr bwMode="auto">
            <a:xfrm>
              <a:off x="1176" y="635"/>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4598" name="Text Box 138">
              <a:extLst>
                <a:ext uri="{FF2B5EF4-FFF2-40B4-BE49-F238E27FC236}">
                  <a16:creationId xmlns:a16="http://schemas.microsoft.com/office/drawing/2014/main" id="{5E901CC0-F7DE-A5FB-13B3-CE00527BC9FF}"/>
                </a:ext>
              </a:extLst>
            </p:cNvPr>
            <p:cNvSpPr txBox="1">
              <a:spLocks noChangeArrowheads="1"/>
            </p:cNvSpPr>
            <p:nvPr/>
          </p:nvSpPr>
          <p:spPr bwMode="auto">
            <a:xfrm>
              <a:off x="1202" y="109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4599" name="Text Box 139">
              <a:extLst>
                <a:ext uri="{FF2B5EF4-FFF2-40B4-BE49-F238E27FC236}">
                  <a16:creationId xmlns:a16="http://schemas.microsoft.com/office/drawing/2014/main" id="{CFE0DD9E-8419-EF58-A5BC-E3FBB3F2C3E6}"/>
                </a:ext>
              </a:extLst>
            </p:cNvPr>
            <p:cNvSpPr txBox="1">
              <a:spLocks noChangeArrowheads="1"/>
            </p:cNvSpPr>
            <p:nvPr/>
          </p:nvSpPr>
          <p:spPr bwMode="auto">
            <a:xfrm>
              <a:off x="524" y="135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4600" name="Text Box 140">
              <a:extLst>
                <a:ext uri="{FF2B5EF4-FFF2-40B4-BE49-F238E27FC236}">
                  <a16:creationId xmlns:a16="http://schemas.microsoft.com/office/drawing/2014/main" id="{FE09AD7D-88E8-AB8B-D5C9-8B202BC22E7E}"/>
                </a:ext>
              </a:extLst>
            </p:cNvPr>
            <p:cNvSpPr txBox="1">
              <a:spLocks noChangeArrowheads="1"/>
            </p:cNvSpPr>
            <p:nvPr/>
          </p:nvSpPr>
          <p:spPr bwMode="auto">
            <a:xfrm>
              <a:off x="234" y="1117"/>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4601" name="Text Box 141">
              <a:extLst>
                <a:ext uri="{FF2B5EF4-FFF2-40B4-BE49-F238E27FC236}">
                  <a16:creationId xmlns:a16="http://schemas.microsoft.com/office/drawing/2014/main" id="{403BE64A-9134-805E-D25B-D1EB55C8265F}"/>
                </a:ext>
              </a:extLst>
            </p:cNvPr>
            <p:cNvSpPr txBox="1">
              <a:spLocks noChangeArrowheads="1"/>
            </p:cNvSpPr>
            <p:nvPr/>
          </p:nvSpPr>
          <p:spPr bwMode="auto">
            <a:xfrm>
              <a:off x="212" y="61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4602" name="Group 142">
              <a:extLst>
                <a:ext uri="{FF2B5EF4-FFF2-40B4-BE49-F238E27FC236}">
                  <a16:creationId xmlns:a16="http://schemas.microsoft.com/office/drawing/2014/main" id="{410A4705-5E4F-D9D6-15C0-B15892F17B89}"/>
                </a:ext>
              </a:extLst>
            </p:cNvPr>
            <p:cNvGrpSpPr>
              <a:grpSpLocks/>
            </p:cNvGrpSpPr>
            <p:nvPr/>
          </p:nvGrpSpPr>
          <p:grpSpPr bwMode="auto">
            <a:xfrm rot="3421967">
              <a:off x="855" y="860"/>
              <a:ext cx="283" cy="694"/>
              <a:chOff x="0" y="0"/>
              <a:chExt cx="345" cy="833"/>
            </a:xfrm>
          </p:grpSpPr>
          <p:sp>
            <p:nvSpPr>
              <p:cNvPr id="24615" name="Oval 143">
                <a:extLst>
                  <a:ext uri="{FF2B5EF4-FFF2-40B4-BE49-F238E27FC236}">
                    <a16:creationId xmlns:a16="http://schemas.microsoft.com/office/drawing/2014/main" id="{DD684A88-A6F4-E92B-8396-92B9D3444E73}"/>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16" name="Line 144">
                <a:extLst>
                  <a:ext uri="{FF2B5EF4-FFF2-40B4-BE49-F238E27FC236}">
                    <a16:creationId xmlns:a16="http://schemas.microsoft.com/office/drawing/2014/main" id="{D9A150B6-AE4A-9DC1-49AF-A67383DB2BF4}"/>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4603" name="Group 145">
              <a:extLst>
                <a:ext uri="{FF2B5EF4-FFF2-40B4-BE49-F238E27FC236}">
                  <a16:creationId xmlns:a16="http://schemas.microsoft.com/office/drawing/2014/main" id="{EAB9E044-F898-10E0-98B2-0B5820465A49}"/>
                </a:ext>
              </a:extLst>
            </p:cNvPr>
            <p:cNvGrpSpPr>
              <a:grpSpLocks/>
            </p:cNvGrpSpPr>
            <p:nvPr/>
          </p:nvGrpSpPr>
          <p:grpSpPr bwMode="auto">
            <a:xfrm rot="3503935" flipH="1">
              <a:off x="554" y="318"/>
              <a:ext cx="283" cy="695"/>
              <a:chOff x="0" y="0"/>
              <a:chExt cx="345" cy="833"/>
            </a:xfrm>
          </p:grpSpPr>
          <p:sp>
            <p:nvSpPr>
              <p:cNvPr id="24613" name="Oval 146">
                <a:extLst>
                  <a:ext uri="{FF2B5EF4-FFF2-40B4-BE49-F238E27FC236}">
                    <a16:creationId xmlns:a16="http://schemas.microsoft.com/office/drawing/2014/main" id="{6D570F3A-7BC4-0192-DC0B-A3D46C984F95}"/>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614" name="Line 147">
                <a:extLst>
                  <a:ext uri="{FF2B5EF4-FFF2-40B4-BE49-F238E27FC236}">
                    <a16:creationId xmlns:a16="http://schemas.microsoft.com/office/drawing/2014/main" id="{B0B879C4-FDBE-895F-738B-769BA4753B6C}"/>
                  </a:ext>
                </a:extLst>
              </p:cNvPr>
              <p:cNvSpPr>
                <a:spLocks noChangeShapeType="1"/>
              </p:cNvSpPr>
              <p:nvPr/>
            </p:nvSpPr>
            <p:spPr bwMode="auto">
              <a:xfrm>
                <a:off x="0" y="344"/>
                <a:ext cx="11" cy="167"/>
              </a:xfrm>
              <a:prstGeom prst="line">
                <a:avLst/>
              </a:prstGeom>
              <a:noFill/>
              <a:ln w="28575">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4604" name="Line 148">
              <a:extLst>
                <a:ext uri="{FF2B5EF4-FFF2-40B4-BE49-F238E27FC236}">
                  <a16:creationId xmlns:a16="http://schemas.microsoft.com/office/drawing/2014/main" id="{C1F06FC6-18CC-B426-28EC-F5565D8BCA5F}"/>
                </a:ext>
              </a:extLst>
            </p:cNvPr>
            <p:cNvSpPr>
              <a:spLocks noChangeShapeType="1"/>
            </p:cNvSpPr>
            <p:nvPr/>
          </p:nvSpPr>
          <p:spPr bwMode="auto">
            <a:xfrm flipH="1">
              <a:off x="842" y="51"/>
              <a:ext cx="0" cy="1741"/>
            </a:xfrm>
            <a:prstGeom prst="line">
              <a:avLst/>
            </a:prstGeom>
            <a:noFill/>
            <a:ln w="38100">
              <a:solidFill>
                <a:srgbClr val="FF0000"/>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05" name="Text Box 149">
              <a:extLst>
                <a:ext uri="{FF2B5EF4-FFF2-40B4-BE49-F238E27FC236}">
                  <a16:creationId xmlns:a16="http://schemas.microsoft.com/office/drawing/2014/main" id="{27BF8C1A-7F79-D9BE-8DA2-EBAA92F00020}"/>
                </a:ext>
              </a:extLst>
            </p:cNvPr>
            <p:cNvSpPr txBox="1">
              <a:spLocks noChangeArrowheads="1"/>
            </p:cNvSpPr>
            <p:nvPr/>
          </p:nvSpPr>
          <p:spPr bwMode="auto">
            <a:xfrm>
              <a:off x="1597" y="227"/>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4606" name="Text Box 150">
              <a:extLst>
                <a:ext uri="{FF2B5EF4-FFF2-40B4-BE49-F238E27FC236}">
                  <a16:creationId xmlns:a16="http://schemas.microsoft.com/office/drawing/2014/main" id="{A41AEC88-D988-165F-0DC5-4F005DA3ED27}"/>
                </a:ext>
              </a:extLst>
            </p:cNvPr>
            <p:cNvSpPr txBox="1">
              <a:spLocks noChangeArrowheads="1"/>
            </p:cNvSpPr>
            <p:nvPr/>
          </p:nvSpPr>
          <p:spPr bwMode="auto">
            <a:xfrm>
              <a:off x="8" y="1265"/>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4607" name="Line 151">
              <a:extLst>
                <a:ext uri="{FF2B5EF4-FFF2-40B4-BE49-F238E27FC236}">
                  <a16:creationId xmlns:a16="http://schemas.microsoft.com/office/drawing/2014/main" id="{6BD38553-3046-4575-CFB2-80ABBCF6AA45}"/>
                </a:ext>
              </a:extLst>
            </p:cNvPr>
            <p:cNvSpPr>
              <a:spLocks noChangeShapeType="1"/>
            </p:cNvSpPr>
            <p:nvPr/>
          </p:nvSpPr>
          <p:spPr bwMode="auto">
            <a:xfrm rot="3251146" flipH="1">
              <a:off x="896" y="34"/>
              <a:ext cx="36" cy="1705"/>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08" name="Arc 152">
              <a:extLst>
                <a:ext uri="{FF2B5EF4-FFF2-40B4-BE49-F238E27FC236}">
                  <a16:creationId xmlns:a16="http://schemas.microsoft.com/office/drawing/2014/main" id="{B57F18DC-C79E-DEEA-FFB3-1887C69AECD1}"/>
                </a:ext>
              </a:extLst>
            </p:cNvPr>
            <p:cNvSpPr>
              <a:spLocks/>
            </p:cNvSpPr>
            <p:nvPr/>
          </p:nvSpPr>
          <p:spPr bwMode="auto">
            <a:xfrm>
              <a:off x="853" y="162"/>
              <a:ext cx="639" cy="36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09" name="Line 153">
              <a:extLst>
                <a:ext uri="{FF2B5EF4-FFF2-40B4-BE49-F238E27FC236}">
                  <a16:creationId xmlns:a16="http://schemas.microsoft.com/office/drawing/2014/main" id="{AD372E08-F669-6F4B-8A8F-A610285FB028}"/>
                </a:ext>
              </a:extLst>
            </p:cNvPr>
            <p:cNvSpPr>
              <a:spLocks noChangeShapeType="1"/>
            </p:cNvSpPr>
            <p:nvPr/>
          </p:nvSpPr>
          <p:spPr bwMode="auto">
            <a:xfrm flipH="1" flipV="1">
              <a:off x="853" y="162"/>
              <a:ext cx="102" cy="9"/>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10" name="Line 154">
              <a:extLst>
                <a:ext uri="{FF2B5EF4-FFF2-40B4-BE49-F238E27FC236}">
                  <a16:creationId xmlns:a16="http://schemas.microsoft.com/office/drawing/2014/main" id="{20E1B54A-85DA-5D65-7EED-7E900B4CE35E}"/>
                </a:ext>
              </a:extLst>
            </p:cNvPr>
            <p:cNvSpPr>
              <a:spLocks noChangeShapeType="1"/>
            </p:cNvSpPr>
            <p:nvPr/>
          </p:nvSpPr>
          <p:spPr bwMode="auto">
            <a:xfrm>
              <a:off x="1455" y="408"/>
              <a:ext cx="46" cy="82"/>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611" name="Text Box 155">
              <a:extLst>
                <a:ext uri="{FF2B5EF4-FFF2-40B4-BE49-F238E27FC236}">
                  <a16:creationId xmlns:a16="http://schemas.microsoft.com/office/drawing/2014/main" id="{F57DF4D3-E1A4-03B2-095D-367FC7F8D9E8}"/>
                </a:ext>
              </a:extLst>
            </p:cNvPr>
            <p:cNvSpPr txBox="1">
              <a:spLocks noChangeArrowheads="1"/>
            </p:cNvSpPr>
            <p:nvPr/>
          </p:nvSpPr>
          <p:spPr bwMode="auto">
            <a:xfrm>
              <a:off x="1210" y="18"/>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60</a:t>
              </a:r>
            </a:p>
          </p:txBody>
        </p:sp>
        <p:sp>
          <p:nvSpPr>
            <p:cNvPr id="24612" name="Oval 156">
              <a:extLst>
                <a:ext uri="{FF2B5EF4-FFF2-40B4-BE49-F238E27FC236}">
                  <a16:creationId xmlns:a16="http://schemas.microsoft.com/office/drawing/2014/main" id="{9DF0ABC6-D536-8F19-5886-08A97AE38D21}"/>
                </a:ext>
              </a:extLst>
            </p:cNvPr>
            <p:cNvSpPr>
              <a:spLocks noChangeArrowheads="1"/>
            </p:cNvSpPr>
            <p:nvPr/>
          </p:nvSpPr>
          <p:spPr bwMode="auto">
            <a:xfrm>
              <a:off x="813" y="1301"/>
              <a:ext cx="61" cy="61"/>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24582" name="Text Box 68">
            <a:extLst>
              <a:ext uri="{FF2B5EF4-FFF2-40B4-BE49-F238E27FC236}">
                <a16:creationId xmlns:a16="http://schemas.microsoft.com/office/drawing/2014/main" id="{DE8D86B7-4253-59BD-3EC6-59E690293F71}"/>
              </a:ext>
            </a:extLst>
          </p:cNvPr>
          <p:cNvSpPr txBox="1">
            <a:spLocks noChangeArrowheads="1"/>
          </p:cNvSpPr>
          <p:nvPr/>
        </p:nvSpPr>
        <p:spPr bwMode="auto">
          <a:xfrm>
            <a:off x="490538" y="409575"/>
            <a:ext cx="3670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旋转磁场的产生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ox(in)">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ox(in)">
                                      <p:cBhvr>
                                        <p:cTn id="17" dur="500"/>
                                        <p:tgtEl>
                                          <p:spTgt spid="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ox(in)">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a:extLst>
              <a:ext uri="{FF2B5EF4-FFF2-40B4-BE49-F238E27FC236}">
                <a16:creationId xmlns:a16="http://schemas.microsoft.com/office/drawing/2014/main" id="{5CF023DE-3B14-E4F3-7EDB-BCC4599D216B}"/>
              </a:ext>
            </a:extLst>
          </p:cNvPr>
          <p:cNvSpPr txBox="1">
            <a:spLocks noChangeArrowheads="1"/>
          </p:cNvSpPr>
          <p:nvPr/>
        </p:nvSpPr>
        <p:spPr bwMode="auto">
          <a:xfrm>
            <a:off x="595313" y="2159000"/>
            <a:ext cx="7554912" cy="216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40000"/>
              </a:lnSpc>
              <a:spcBef>
                <a:spcPct val="0"/>
              </a:spcBef>
              <a:buFontTx/>
              <a:buNone/>
            </a:pPr>
            <a:r>
              <a:rPr lang="zh-CN" altLang="en-US" sz="2400">
                <a:solidFill>
                  <a:srgbClr val="002060"/>
                </a:solidFill>
                <a:latin typeface="Times New Roman" panose="02020603050405020304" pitchFamily="18" charset="0"/>
              </a:rPr>
              <a:t>　　空间相差 </a:t>
            </a:r>
            <a:r>
              <a:rPr lang="en-US" altLang="zh-CN" sz="2400">
                <a:solidFill>
                  <a:srgbClr val="002060"/>
                </a:solidFill>
                <a:latin typeface="Times New Roman" panose="02020603050405020304" pitchFamily="18" charset="0"/>
              </a:rPr>
              <a:t>120º </a:t>
            </a:r>
            <a:r>
              <a:rPr lang="zh-CN" altLang="en-US" sz="2400">
                <a:solidFill>
                  <a:srgbClr val="002060"/>
                </a:solidFill>
                <a:latin typeface="Times New Roman" panose="02020603050405020304" pitchFamily="18" charset="0"/>
              </a:rPr>
              <a:t>角的三相绕组，通入对称三相电流时，产生的是一对磁极的旋转磁场</a:t>
            </a:r>
            <a:r>
              <a:rPr lang="en-US" altLang="zh-CN" sz="2400">
                <a:solidFill>
                  <a:srgbClr val="002060"/>
                </a:solidFill>
                <a:latin typeface="Times New Roman" panose="02020603050405020304" pitchFamily="18" charset="0"/>
              </a:rPr>
              <a:t>，</a:t>
            </a:r>
            <a:r>
              <a:rPr lang="zh-CN" altLang="en-US" sz="2400">
                <a:solidFill>
                  <a:srgbClr val="002060"/>
                </a:solidFill>
                <a:latin typeface="Times New Roman" panose="02020603050405020304" pitchFamily="18" charset="0"/>
              </a:rPr>
              <a:t>当电流经过一个周期变化时，磁场也沿着顺时针方向旋转了一周</a:t>
            </a:r>
            <a:r>
              <a:rPr lang="en-US" altLang="zh-CN" sz="2400">
                <a:solidFill>
                  <a:srgbClr val="002060"/>
                </a:solidFill>
                <a:latin typeface="宋体" panose="02010600030101010101" pitchFamily="2" charset="-122"/>
              </a:rPr>
              <a:t>(</a:t>
            </a:r>
            <a:r>
              <a:rPr lang="zh-CN" altLang="en-US" sz="2400">
                <a:solidFill>
                  <a:srgbClr val="002060"/>
                </a:solidFill>
                <a:latin typeface="Times New Roman" panose="02020603050405020304" pitchFamily="18" charset="0"/>
              </a:rPr>
              <a:t>在空间旋转的角度为 </a:t>
            </a:r>
            <a:r>
              <a:rPr lang="en-US" altLang="zh-CN" sz="2400">
                <a:solidFill>
                  <a:srgbClr val="002060"/>
                </a:solidFill>
                <a:latin typeface="Times New Roman" panose="02020603050405020304" pitchFamily="18" charset="0"/>
              </a:rPr>
              <a:t>360º </a:t>
            </a:r>
            <a:r>
              <a:rPr lang="en-US" altLang="zh-CN" sz="2400">
                <a:solidFill>
                  <a:srgbClr val="002060"/>
                </a:solidFill>
                <a:latin typeface="宋体" panose="02010600030101010101" pitchFamily="2" charset="-122"/>
              </a:rPr>
              <a:t>)</a:t>
            </a:r>
            <a:r>
              <a:rPr lang="zh-CN" altLang="en-US" sz="2400">
                <a:solidFill>
                  <a:srgbClr val="002060"/>
                </a:solidFill>
                <a:latin typeface="Times New Roman" panose="02020603050405020304" pitchFamily="18" charset="0"/>
              </a:rPr>
              <a:t>。</a:t>
            </a:r>
          </a:p>
        </p:txBody>
      </p:sp>
      <p:sp>
        <p:nvSpPr>
          <p:cNvPr id="25603" name="Rectangle 3">
            <a:extLst>
              <a:ext uri="{FF2B5EF4-FFF2-40B4-BE49-F238E27FC236}">
                <a16:creationId xmlns:a16="http://schemas.microsoft.com/office/drawing/2014/main" id="{656A49A2-7377-5B6B-A412-49392298C9BC}"/>
              </a:ext>
            </a:extLst>
          </p:cNvPr>
          <p:cNvSpPr>
            <a:spLocks noChangeArrowheads="1"/>
          </p:cNvSpPr>
          <p:nvPr/>
        </p:nvSpPr>
        <p:spPr bwMode="auto">
          <a:xfrm>
            <a:off x="1238250" y="1068388"/>
            <a:ext cx="29686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0000"/>
                </a:solidFill>
                <a:latin typeface="Times New Roman" panose="02020603050405020304" pitchFamily="18" charset="0"/>
              </a:rPr>
              <a:t>综上分析可以得出：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2">
                                            <p:txEl>
                                              <p:pRg st="0" end="0"/>
                                            </p:txEl>
                                          </p:spTgt>
                                        </p:tgtEl>
                                        <p:attrNameLst>
                                          <p:attrName>style.visibility</p:attrName>
                                        </p:attrNameLst>
                                      </p:cBhvr>
                                      <p:to>
                                        <p:strVal val="visible"/>
                                      </p:to>
                                    </p:set>
                                    <p:animEffect transition="in" filter="blinds(horizontal)">
                                      <p:cBhvr>
                                        <p:cTn id="7" dur="500"/>
                                        <p:tgtEl>
                                          <p:spTgt spid="2560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Line 2">
            <a:extLst>
              <a:ext uri="{FF2B5EF4-FFF2-40B4-BE49-F238E27FC236}">
                <a16:creationId xmlns:a16="http://schemas.microsoft.com/office/drawing/2014/main" id="{F51F4AD3-798E-980C-D282-A8C924AA8E2A}"/>
              </a:ext>
            </a:extLst>
          </p:cNvPr>
          <p:cNvSpPr>
            <a:spLocks noChangeShapeType="1"/>
          </p:cNvSpPr>
          <p:nvPr/>
        </p:nvSpPr>
        <p:spPr bwMode="auto">
          <a:xfrm>
            <a:off x="4852988" y="2009775"/>
            <a:ext cx="3644900"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27" name="Line 3">
            <a:extLst>
              <a:ext uri="{FF2B5EF4-FFF2-40B4-BE49-F238E27FC236}">
                <a16:creationId xmlns:a16="http://schemas.microsoft.com/office/drawing/2014/main" id="{0F031A1B-FE3C-2E54-552E-919940FD4369}"/>
              </a:ext>
            </a:extLst>
          </p:cNvPr>
          <p:cNvSpPr>
            <a:spLocks noChangeShapeType="1"/>
          </p:cNvSpPr>
          <p:nvPr/>
        </p:nvSpPr>
        <p:spPr bwMode="auto">
          <a:xfrm flipV="1">
            <a:off x="4856163" y="422275"/>
            <a:ext cx="0" cy="273367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28" name="Text Box 4">
            <a:extLst>
              <a:ext uri="{FF2B5EF4-FFF2-40B4-BE49-F238E27FC236}">
                <a16:creationId xmlns:a16="http://schemas.microsoft.com/office/drawing/2014/main" id="{3F3638DD-2EC9-95B8-2A67-1A0F4A9799FB}"/>
              </a:ext>
            </a:extLst>
          </p:cNvPr>
          <p:cNvSpPr txBox="1">
            <a:spLocks noChangeArrowheads="1"/>
          </p:cNvSpPr>
          <p:nvPr/>
        </p:nvSpPr>
        <p:spPr bwMode="auto">
          <a:xfrm>
            <a:off x="8447088" y="1749425"/>
            <a:ext cx="4302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26629" name="Text Box 5">
            <a:extLst>
              <a:ext uri="{FF2B5EF4-FFF2-40B4-BE49-F238E27FC236}">
                <a16:creationId xmlns:a16="http://schemas.microsoft.com/office/drawing/2014/main" id="{38D83421-8AC5-D53A-DC54-343E60194C21}"/>
              </a:ext>
            </a:extLst>
          </p:cNvPr>
          <p:cNvSpPr txBox="1">
            <a:spLocks noChangeArrowheads="1"/>
          </p:cNvSpPr>
          <p:nvPr/>
        </p:nvSpPr>
        <p:spPr bwMode="auto">
          <a:xfrm>
            <a:off x="4900613" y="352425"/>
            <a:ext cx="255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26630" name="未知">
            <a:extLst>
              <a:ext uri="{FF2B5EF4-FFF2-40B4-BE49-F238E27FC236}">
                <a16:creationId xmlns:a16="http://schemas.microsoft.com/office/drawing/2014/main" id="{91AA43E7-AE25-A264-B3CF-C002B4CBFC07}"/>
              </a:ext>
            </a:extLst>
          </p:cNvPr>
          <p:cNvSpPr>
            <a:spLocks/>
          </p:cNvSpPr>
          <p:nvPr/>
        </p:nvSpPr>
        <p:spPr bwMode="auto">
          <a:xfrm>
            <a:off x="4873625" y="127793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1" name="未知">
            <a:extLst>
              <a:ext uri="{FF2B5EF4-FFF2-40B4-BE49-F238E27FC236}">
                <a16:creationId xmlns:a16="http://schemas.microsoft.com/office/drawing/2014/main" id="{0813B3BD-793B-754D-E756-E1ABE96FBCDF}"/>
              </a:ext>
            </a:extLst>
          </p:cNvPr>
          <p:cNvSpPr>
            <a:spLocks/>
          </p:cNvSpPr>
          <p:nvPr/>
        </p:nvSpPr>
        <p:spPr bwMode="auto">
          <a:xfrm flipH="1" flipV="1">
            <a:off x="5749925" y="2006600"/>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2" name="未知">
            <a:extLst>
              <a:ext uri="{FF2B5EF4-FFF2-40B4-BE49-F238E27FC236}">
                <a16:creationId xmlns:a16="http://schemas.microsoft.com/office/drawing/2014/main" id="{DBE1FAB6-A2C3-8BC6-5416-1B8EA861AA23}"/>
              </a:ext>
            </a:extLst>
          </p:cNvPr>
          <p:cNvSpPr>
            <a:spLocks/>
          </p:cNvSpPr>
          <p:nvPr/>
        </p:nvSpPr>
        <p:spPr bwMode="auto">
          <a:xfrm>
            <a:off x="6637338" y="1290638"/>
            <a:ext cx="882650" cy="71596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3" name="未知">
            <a:extLst>
              <a:ext uri="{FF2B5EF4-FFF2-40B4-BE49-F238E27FC236}">
                <a16:creationId xmlns:a16="http://schemas.microsoft.com/office/drawing/2014/main" id="{F6EE86B6-3A60-D721-4C55-292186CC0AB2}"/>
              </a:ext>
            </a:extLst>
          </p:cNvPr>
          <p:cNvSpPr>
            <a:spLocks/>
          </p:cNvSpPr>
          <p:nvPr/>
        </p:nvSpPr>
        <p:spPr bwMode="auto">
          <a:xfrm>
            <a:off x="6040438" y="127793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4" name="未知">
            <a:extLst>
              <a:ext uri="{FF2B5EF4-FFF2-40B4-BE49-F238E27FC236}">
                <a16:creationId xmlns:a16="http://schemas.microsoft.com/office/drawing/2014/main" id="{6ECE08C5-4671-B090-DBBA-2116D88B5C5F}"/>
              </a:ext>
            </a:extLst>
          </p:cNvPr>
          <p:cNvSpPr>
            <a:spLocks/>
          </p:cNvSpPr>
          <p:nvPr/>
        </p:nvSpPr>
        <p:spPr bwMode="auto">
          <a:xfrm flipV="1">
            <a:off x="6923088" y="2005013"/>
            <a:ext cx="882650" cy="70643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5" name="未知">
            <a:extLst>
              <a:ext uri="{FF2B5EF4-FFF2-40B4-BE49-F238E27FC236}">
                <a16:creationId xmlns:a16="http://schemas.microsoft.com/office/drawing/2014/main" id="{540DEA19-7DA6-E7C7-F14A-9682E91D041F}"/>
              </a:ext>
            </a:extLst>
          </p:cNvPr>
          <p:cNvSpPr>
            <a:spLocks/>
          </p:cNvSpPr>
          <p:nvPr/>
        </p:nvSpPr>
        <p:spPr bwMode="auto">
          <a:xfrm flipV="1">
            <a:off x="5170488" y="2005013"/>
            <a:ext cx="882650" cy="72548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6" name="未知">
            <a:extLst>
              <a:ext uri="{FF2B5EF4-FFF2-40B4-BE49-F238E27FC236}">
                <a16:creationId xmlns:a16="http://schemas.microsoft.com/office/drawing/2014/main" id="{E7B8A841-BE9A-BAA0-2733-8FA103039378}"/>
              </a:ext>
            </a:extLst>
          </p:cNvPr>
          <p:cNvSpPr>
            <a:spLocks/>
          </p:cNvSpPr>
          <p:nvPr/>
        </p:nvSpPr>
        <p:spPr bwMode="auto">
          <a:xfrm>
            <a:off x="4868863" y="1346200"/>
            <a:ext cx="301625" cy="674688"/>
          </a:xfrm>
          <a:custGeom>
            <a:avLst/>
            <a:gdLst>
              <a:gd name="T0" fmla="*/ 2147483647 w 208"/>
              <a:gd name="T1" fmla="*/ 2147483647 h 491"/>
              <a:gd name="T2" fmla="*/ 2147483647 w 208"/>
              <a:gd name="T3" fmla="*/ 2147483647 h 491"/>
              <a:gd name="T4" fmla="*/ 2147483647 w 208"/>
              <a:gd name="T5" fmla="*/ 2147483647 h 491"/>
              <a:gd name="T6" fmla="*/ 2147483647 w 208"/>
              <a:gd name="T7" fmla="*/ 2147483647 h 491"/>
              <a:gd name="T8" fmla="*/ 0 60000 65536"/>
              <a:gd name="T9" fmla="*/ 0 60000 65536"/>
              <a:gd name="T10" fmla="*/ 0 60000 65536"/>
              <a:gd name="T11" fmla="*/ 0 60000 65536"/>
              <a:gd name="T12" fmla="*/ 0 w 208"/>
              <a:gd name="T13" fmla="*/ 0 h 491"/>
              <a:gd name="T14" fmla="*/ 208 w 208"/>
              <a:gd name="T15" fmla="*/ 491 h 491"/>
            </a:gdLst>
            <a:ahLst/>
            <a:cxnLst>
              <a:cxn ang="T8">
                <a:pos x="T0" y="T1"/>
              </a:cxn>
              <a:cxn ang="T9">
                <a:pos x="T2" y="T3"/>
              </a:cxn>
              <a:cxn ang="T10">
                <a:pos x="T4" y="T5"/>
              </a:cxn>
              <a:cxn ang="T11">
                <a:pos x="T6" y="T7"/>
              </a:cxn>
            </a:cxnLst>
            <a:rect l="T12" t="T13" r="T14" b="T15"/>
            <a:pathLst>
              <a:path w="208" h="491">
                <a:moveTo>
                  <a:pt x="27" y="69"/>
                </a:moveTo>
                <a:cubicBezTo>
                  <a:pt x="25" y="63"/>
                  <a:pt x="0" y="0"/>
                  <a:pt x="15" y="35"/>
                </a:cubicBezTo>
                <a:cubicBezTo>
                  <a:pt x="30" y="70"/>
                  <a:pt x="84" y="204"/>
                  <a:pt x="116" y="280"/>
                </a:cubicBezTo>
                <a:cubicBezTo>
                  <a:pt x="148" y="356"/>
                  <a:pt x="189" y="447"/>
                  <a:pt x="208" y="491"/>
                </a:cubicBezTo>
              </a:path>
            </a:pathLst>
          </a:custGeom>
          <a:noFill/>
          <a:ln w="28575" cap="flat" cmpd="sng">
            <a:solidFill>
              <a:srgbClr val="00CC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7" name="未知">
            <a:extLst>
              <a:ext uri="{FF2B5EF4-FFF2-40B4-BE49-F238E27FC236}">
                <a16:creationId xmlns:a16="http://schemas.microsoft.com/office/drawing/2014/main" id="{84CAA5F1-BDE3-76C8-274A-B6C4B3162547}"/>
              </a:ext>
            </a:extLst>
          </p:cNvPr>
          <p:cNvSpPr>
            <a:spLocks/>
          </p:cNvSpPr>
          <p:nvPr/>
        </p:nvSpPr>
        <p:spPr bwMode="auto">
          <a:xfrm flipV="1">
            <a:off x="6345238" y="2005013"/>
            <a:ext cx="882650" cy="72548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8" name="未知">
            <a:extLst>
              <a:ext uri="{FF2B5EF4-FFF2-40B4-BE49-F238E27FC236}">
                <a16:creationId xmlns:a16="http://schemas.microsoft.com/office/drawing/2014/main" id="{7B11E78A-90B5-16FC-C557-C6A65DFE85C7}"/>
              </a:ext>
            </a:extLst>
          </p:cNvPr>
          <p:cNvSpPr>
            <a:spLocks/>
          </p:cNvSpPr>
          <p:nvPr/>
        </p:nvSpPr>
        <p:spPr bwMode="auto">
          <a:xfrm>
            <a:off x="5461000" y="127158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39" name="未知">
            <a:extLst>
              <a:ext uri="{FF2B5EF4-FFF2-40B4-BE49-F238E27FC236}">
                <a16:creationId xmlns:a16="http://schemas.microsoft.com/office/drawing/2014/main" id="{50E91AB7-DCF1-AA72-C613-898DB60B6E0D}"/>
              </a:ext>
            </a:extLst>
          </p:cNvPr>
          <p:cNvSpPr>
            <a:spLocks/>
          </p:cNvSpPr>
          <p:nvPr/>
        </p:nvSpPr>
        <p:spPr bwMode="auto">
          <a:xfrm>
            <a:off x="7221538" y="1306513"/>
            <a:ext cx="882650" cy="70643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0" name="未知">
            <a:extLst>
              <a:ext uri="{FF2B5EF4-FFF2-40B4-BE49-F238E27FC236}">
                <a16:creationId xmlns:a16="http://schemas.microsoft.com/office/drawing/2014/main" id="{A9A6E0AE-B842-D48F-4BCF-08F11B3B0E30}"/>
              </a:ext>
            </a:extLst>
          </p:cNvPr>
          <p:cNvSpPr>
            <a:spLocks/>
          </p:cNvSpPr>
          <p:nvPr/>
        </p:nvSpPr>
        <p:spPr bwMode="auto">
          <a:xfrm>
            <a:off x="4856163" y="2006600"/>
            <a:ext cx="600075" cy="779463"/>
          </a:xfrm>
          <a:custGeom>
            <a:avLst/>
            <a:gdLst>
              <a:gd name="T0" fmla="*/ 0 w 402"/>
              <a:gd name="T1" fmla="*/ 2147483647 h 491"/>
              <a:gd name="T2" fmla="*/ 2147483647 w 402"/>
              <a:gd name="T3" fmla="*/ 2147483647 h 491"/>
              <a:gd name="T4" fmla="*/ 2147483647 w 402"/>
              <a:gd name="T5" fmla="*/ 0 h 491"/>
              <a:gd name="T6" fmla="*/ 0 60000 65536"/>
              <a:gd name="T7" fmla="*/ 0 60000 65536"/>
              <a:gd name="T8" fmla="*/ 0 60000 65536"/>
              <a:gd name="T9" fmla="*/ 0 w 402"/>
              <a:gd name="T10" fmla="*/ 0 h 491"/>
              <a:gd name="T11" fmla="*/ 402 w 402"/>
              <a:gd name="T12" fmla="*/ 491 h 491"/>
            </a:gdLst>
            <a:ahLst/>
            <a:cxnLst>
              <a:cxn ang="T6">
                <a:pos x="T0" y="T1"/>
              </a:cxn>
              <a:cxn ang="T7">
                <a:pos x="T2" y="T3"/>
              </a:cxn>
              <a:cxn ang="T8">
                <a:pos x="T4" y="T5"/>
              </a:cxn>
            </a:cxnLst>
            <a:rect l="T9" t="T10" r="T11" b="T12"/>
            <a:pathLst>
              <a:path w="402" h="491">
                <a:moveTo>
                  <a:pt x="0" y="326"/>
                </a:moveTo>
                <a:cubicBezTo>
                  <a:pt x="26" y="344"/>
                  <a:pt x="89" y="491"/>
                  <a:pt x="156" y="437"/>
                </a:cubicBezTo>
                <a:cubicBezTo>
                  <a:pt x="223" y="383"/>
                  <a:pt x="351" y="91"/>
                  <a:pt x="402" y="0"/>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41" name="Rectangle 17">
            <a:extLst>
              <a:ext uri="{FF2B5EF4-FFF2-40B4-BE49-F238E27FC236}">
                <a16:creationId xmlns:a16="http://schemas.microsoft.com/office/drawing/2014/main" id="{68C6B947-B848-A920-2D06-B17B390B50F8}"/>
              </a:ext>
            </a:extLst>
          </p:cNvPr>
          <p:cNvSpPr>
            <a:spLocks noChangeArrowheads="1"/>
          </p:cNvSpPr>
          <p:nvPr/>
        </p:nvSpPr>
        <p:spPr bwMode="auto">
          <a:xfrm>
            <a:off x="5091113" y="752475"/>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rPr>
              <a:t>U</a:t>
            </a:r>
            <a:r>
              <a:rPr lang="en-US" altLang="zh-CN" sz="1600" baseline="-50000">
                <a:solidFill>
                  <a:srgbClr val="FF3300"/>
                </a:solidFill>
                <a:latin typeface="Times New Roman" panose="02020603050405020304" pitchFamily="18" charset="0"/>
              </a:rPr>
              <a:t>1</a:t>
            </a:r>
          </a:p>
        </p:txBody>
      </p:sp>
      <p:sp>
        <p:nvSpPr>
          <p:cNvPr id="26642" name="Rectangle 18">
            <a:extLst>
              <a:ext uri="{FF2B5EF4-FFF2-40B4-BE49-F238E27FC236}">
                <a16:creationId xmlns:a16="http://schemas.microsoft.com/office/drawing/2014/main" id="{B5798558-B517-9F42-2267-50A9B3D9D214}"/>
              </a:ext>
            </a:extLst>
          </p:cNvPr>
          <p:cNvSpPr>
            <a:spLocks noChangeArrowheads="1"/>
          </p:cNvSpPr>
          <p:nvPr/>
        </p:nvSpPr>
        <p:spPr bwMode="auto">
          <a:xfrm>
            <a:off x="5716588" y="836613"/>
            <a:ext cx="455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rPr>
              <a:t>V</a:t>
            </a:r>
            <a:r>
              <a:rPr lang="en-US" altLang="zh-CN" sz="1600" baseline="-50000">
                <a:solidFill>
                  <a:srgbClr val="0000FF"/>
                </a:solidFill>
                <a:latin typeface="Times New Roman" panose="02020603050405020304" pitchFamily="18" charset="0"/>
              </a:rPr>
              <a:t>1</a:t>
            </a:r>
          </a:p>
        </p:txBody>
      </p:sp>
      <p:sp>
        <p:nvSpPr>
          <p:cNvPr id="26643" name="Rectangle 19">
            <a:extLst>
              <a:ext uri="{FF2B5EF4-FFF2-40B4-BE49-F238E27FC236}">
                <a16:creationId xmlns:a16="http://schemas.microsoft.com/office/drawing/2014/main" id="{3FED9528-B915-A0EB-F9C3-D5F1A7BDEBE9}"/>
              </a:ext>
            </a:extLst>
          </p:cNvPr>
          <p:cNvSpPr>
            <a:spLocks noChangeArrowheads="1"/>
          </p:cNvSpPr>
          <p:nvPr/>
        </p:nvSpPr>
        <p:spPr bwMode="auto">
          <a:xfrm>
            <a:off x="6302375" y="838200"/>
            <a:ext cx="503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9900"/>
                </a:solidFill>
                <a:latin typeface="Times New Roman" panose="02020603050405020304" pitchFamily="18" charset="0"/>
                <a:ea typeface="黑体" panose="02010609060101010101" pitchFamily="49" charset="-122"/>
              </a:rPr>
              <a:t>i</a:t>
            </a:r>
            <a:r>
              <a:rPr lang="en-US" altLang="zh-CN" sz="2000" baseline="-25000">
                <a:solidFill>
                  <a:srgbClr val="009900"/>
                </a:solidFill>
                <a:latin typeface="Times New Roman" panose="02020603050405020304" pitchFamily="18" charset="0"/>
              </a:rPr>
              <a:t>W</a:t>
            </a:r>
            <a:r>
              <a:rPr lang="en-US" altLang="zh-CN" sz="1600" baseline="-50000">
                <a:solidFill>
                  <a:srgbClr val="009900"/>
                </a:solidFill>
                <a:latin typeface="Times New Roman" panose="02020603050405020304" pitchFamily="18" charset="0"/>
              </a:rPr>
              <a:t>1</a:t>
            </a:r>
          </a:p>
        </p:txBody>
      </p:sp>
      <p:sp>
        <p:nvSpPr>
          <p:cNvPr id="26644" name="Text Box 20">
            <a:extLst>
              <a:ext uri="{FF2B5EF4-FFF2-40B4-BE49-F238E27FC236}">
                <a16:creationId xmlns:a16="http://schemas.microsoft.com/office/drawing/2014/main" id="{6D1502E7-946C-B78A-CA40-F982ED890B6C}"/>
              </a:ext>
            </a:extLst>
          </p:cNvPr>
          <p:cNvSpPr txBox="1">
            <a:spLocks noChangeArrowheads="1"/>
          </p:cNvSpPr>
          <p:nvPr/>
        </p:nvSpPr>
        <p:spPr bwMode="auto">
          <a:xfrm>
            <a:off x="4572000" y="1820863"/>
            <a:ext cx="2857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600">
                <a:latin typeface="Times New Roman" panose="02020603050405020304" pitchFamily="18" charset="0"/>
                <a:ea typeface="黑体" panose="02010609060101010101" pitchFamily="49" charset="-122"/>
              </a:rPr>
              <a:t>0</a:t>
            </a:r>
          </a:p>
        </p:txBody>
      </p:sp>
      <p:sp>
        <p:nvSpPr>
          <p:cNvPr id="26645" name="Line 21">
            <a:extLst>
              <a:ext uri="{FF2B5EF4-FFF2-40B4-BE49-F238E27FC236}">
                <a16:creationId xmlns:a16="http://schemas.microsoft.com/office/drawing/2014/main" id="{6C09063A-CD5F-E73D-7540-F5CD5292AC76}"/>
              </a:ext>
            </a:extLst>
          </p:cNvPr>
          <p:cNvSpPr>
            <a:spLocks noChangeShapeType="1"/>
          </p:cNvSpPr>
          <p:nvPr/>
        </p:nvSpPr>
        <p:spPr bwMode="auto">
          <a:xfrm>
            <a:off x="5316538" y="1230313"/>
            <a:ext cx="0" cy="1862137"/>
          </a:xfrm>
          <a:prstGeom prst="line">
            <a:avLst/>
          </a:prstGeom>
          <a:noFill/>
          <a:ln w="38100">
            <a:solidFill>
              <a:srgbClr val="FF0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3" name="Group 22">
            <a:extLst>
              <a:ext uri="{FF2B5EF4-FFF2-40B4-BE49-F238E27FC236}">
                <a16:creationId xmlns:a16="http://schemas.microsoft.com/office/drawing/2014/main" id="{6BA9DD5B-EA5F-1ED9-693B-2E1255F8B380}"/>
              </a:ext>
            </a:extLst>
          </p:cNvPr>
          <p:cNvGrpSpPr>
            <a:grpSpLocks/>
          </p:cNvGrpSpPr>
          <p:nvPr/>
        </p:nvGrpSpPr>
        <p:grpSpPr bwMode="auto">
          <a:xfrm>
            <a:off x="1681163" y="1069975"/>
            <a:ext cx="1758950" cy="1604963"/>
            <a:chOff x="20" y="18"/>
            <a:chExt cx="1108" cy="1011"/>
          </a:xfrm>
        </p:grpSpPr>
        <p:grpSp>
          <p:nvGrpSpPr>
            <p:cNvPr id="26787" name="Group 23">
              <a:extLst>
                <a:ext uri="{FF2B5EF4-FFF2-40B4-BE49-F238E27FC236}">
                  <a16:creationId xmlns:a16="http://schemas.microsoft.com/office/drawing/2014/main" id="{7502C36A-D1D4-EB69-967E-21CFB3F9259A}"/>
                </a:ext>
              </a:extLst>
            </p:cNvPr>
            <p:cNvGrpSpPr>
              <a:grpSpLocks/>
            </p:cNvGrpSpPr>
            <p:nvPr/>
          </p:nvGrpSpPr>
          <p:grpSpPr bwMode="auto">
            <a:xfrm rot="15921564" flipH="1">
              <a:off x="479" y="68"/>
              <a:ext cx="111" cy="375"/>
              <a:chOff x="0" y="0"/>
              <a:chExt cx="76" cy="394"/>
            </a:xfrm>
          </p:grpSpPr>
          <p:sp>
            <p:nvSpPr>
              <p:cNvPr id="26808" name="Arc 24">
                <a:extLst>
                  <a:ext uri="{FF2B5EF4-FFF2-40B4-BE49-F238E27FC236}">
                    <a16:creationId xmlns:a16="http://schemas.microsoft.com/office/drawing/2014/main" id="{F6784DA9-00C0-E796-051D-C3EE4356B27B}"/>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9" name="Arc 25">
                <a:extLst>
                  <a:ext uri="{FF2B5EF4-FFF2-40B4-BE49-F238E27FC236}">
                    <a16:creationId xmlns:a16="http://schemas.microsoft.com/office/drawing/2014/main" id="{CD733E4B-5AD7-E6B5-1B76-EE46D9C4140F}"/>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10" name="Arc 26">
                <a:extLst>
                  <a:ext uri="{FF2B5EF4-FFF2-40B4-BE49-F238E27FC236}">
                    <a16:creationId xmlns:a16="http://schemas.microsoft.com/office/drawing/2014/main" id="{394FB6A6-ECFD-2607-157F-A75CED2D7E05}"/>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11" name="Arc 27">
                <a:extLst>
                  <a:ext uri="{FF2B5EF4-FFF2-40B4-BE49-F238E27FC236}">
                    <a16:creationId xmlns:a16="http://schemas.microsoft.com/office/drawing/2014/main" id="{9BD357D2-104A-EFD4-4E7B-8F2ABDBC0B40}"/>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26788" name="Line 28">
              <a:extLst>
                <a:ext uri="{FF2B5EF4-FFF2-40B4-BE49-F238E27FC236}">
                  <a16:creationId xmlns:a16="http://schemas.microsoft.com/office/drawing/2014/main" id="{1F714078-3203-EA2F-9BC3-7A26B6ACAD52}"/>
                </a:ext>
              </a:extLst>
            </p:cNvPr>
            <p:cNvSpPr>
              <a:spLocks noChangeShapeType="1"/>
            </p:cNvSpPr>
            <p:nvPr/>
          </p:nvSpPr>
          <p:spPr bwMode="auto">
            <a:xfrm flipV="1">
              <a:off x="743" y="290"/>
              <a:ext cx="38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6789" name="Group 29">
              <a:extLst>
                <a:ext uri="{FF2B5EF4-FFF2-40B4-BE49-F238E27FC236}">
                  <a16:creationId xmlns:a16="http://schemas.microsoft.com/office/drawing/2014/main" id="{8DDD2D05-6425-4990-5134-53DF5D215C5B}"/>
                </a:ext>
              </a:extLst>
            </p:cNvPr>
            <p:cNvGrpSpPr>
              <a:grpSpLocks/>
            </p:cNvGrpSpPr>
            <p:nvPr/>
          </p:nvGrpSpPr>
          <p:grpSpPr bwMode="auto">
            <a:xfrm rot="5207750" flipV="1">
              <a:off x="494" y="425"/>
              <a:ext cx="111" cy="375"/>
              <a:chOff x="0" y="0"/>
              <a:chExt cx="76" cy="394"/>
            </a:xfrm>
          </p:grpSpPr>
          <p:sp>
            <p:nvSpPr>
              <p:cNvPr id="26804" name="Arc 30">
                <a:extLst>
                  <a:ext uri="{FF2B5EF4-FFF2-40B4-BE49-F238E27FC236}">
                    <a16:creationId xmlns:a16="http://schemas.microsoft.com/office/drawing/2014/main" id="{143C6045-1E1E-6396-C7CB-6148666D461A}"/>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5" name="Arc 31">
                <a:extLst>
                  <a:ext uri="{FF2B5EF4-FFF2-40B4-BE49-F238E27FC236}">
                    <a16:creationId xmlns:a16="http://schemas.microsoft.com/office/drawing/2014/main" id="{330FAD94-8411-B097-6C04-6606A3DA050D}"/>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6" name="Arc 32">
                <a:extLst>
                  <a:ext uri="{FF2B5EF4-FFF2-40B4-BE49-F238E27FC236}">
                    <a16:creationId xmlns:a16="http://schemas.microsoft.com/office/drawing/2014/main" id="{7AB5CCAF-B251-B3ED-3C2F-21FBDE94E53F}"/>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7" name="Arc 33">
                <a:extLst>
                  <a:ext uri="{FF2B5EF4-FFF2-40B4-BE49-F238E27FC236}">
                    <a16:creationId xmlns:a16="http://schemas.microsoft.com/office/drawing/2014/main" id="{1A67DC88-BB96-835A-086D-496216025F31}"/>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26790" name="Line 34">
              <a:extLst>
                <a:ext uri="{FF2B5EF4-FFF2-40B4-BE49-F238E27FC236}">
                  <a16:creationId xmlns:a16="http://schemas.microsoft.com/office/drawing/2014/main" id="{035960A5-5632-72FD-7974-EBF63ACD36E9}"/>
                </a:ext>
              </a:extLst>
            </p:cNvPr>
            <p:cNvSpPr>
              <a:spLocks noChangeShapeType="1"/>
            </p:cNvSpPr>
            <p:nvPr/>
          </p:nvSpPr>
          <p:spPr bwMode="auto">
            <a:xfrm>
              <a:off x="764" y="662"/>
              <a:ext cx="3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6791" name="Group 35">
              <a:extLst>
                <a:ext uri="{FF2B5EF4-FFF2-40B4-BE49-F238E27FC236}">
                  <a16:creationId xmlns:a16="http://schemas.microsoft.com/office/drawing/2014/main" id="{E72FC154-0CCA-F49A-B21A-4F8FAB8B9D2E}"/>
                </a:ext>
              </a:extLst>
            </p:cNvPr>
            <p:cNvGrpSpPr>
              <a:grpSpLocks/>
            </p:cNvGrpSpPr>
            <p:nvPr/>
          </p:nvGrpSpPr>
          <p:grpSpPr bwMode="auto">
            <a:xfrm rot="5207750" flipV="1">
              <a:off x="493" y="776"/>
              <a:ext cx="111" cy="375"/>
              <a:chOff x="0" y="0"/>
              <a:chExt cx="76" cy="394"/>
            </a:xfrm>
          </p:grpSpPr>
          <p:sp>
            <p:nvSpPr>
              <p:cNvPr id="26800" name="Arc 36">
                <a:extLst>
                  <a:ext uri="{FF2B5EF4-FFF2-40B4-BE49-F238E27FC236}">
                    <a16:creationId xmlns:a16="http://schemas.microsoft.com/office/drawing/2014/main" id="{89E6F18A-5744-8387-D955-91EDB769F6F5}"/>
                  </a:ext>
                </a:extLst>
              </p:cNvPr>
              <p:cNvSpPr>
                <a:spLocks/>
              </p:cNvSpPr>
              <p:nvPr/>
            </p:nvSpPr>
            <p:spPr bwMode="auto">
              <a:xfrm flipH="1">
                <a:off x="0" y="0"/>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1" name="Arc 37">
                <a:extLst>
                  <a:ext uri="{FF2B5EF4-FFF2-40B4-BE49-F238E27FC236}">
                    <a16:creationId xmlns:a16="http://schemas.microsoft.com/office/drawing/2014/main" id="{25FA4557-DBE3-EF1A-CEEB-EFAD4E96EBF6}"/>
                  </a:ext>
                </a:extLst>
              </p:cNvPr>
              <p:cNvSpPr>
                <a:spLocks/>
              </p:cNvSpPr>
              <p:nvPr/>
            </p:nvSpPr>
            <p:spPr bwMode="auto">
              <a:xfrm flipH="1">
                <a:off x="4" y="1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2" name="Arc 38">
                <a:extLst>
                  <a:ext uri="{FF2B5EF4-FFF2-40B4-BE49-F238E27FC236}">
                    <a16:creationId xmlns:a16="http://schemas.microsoft.com/office/drawing/2014/main" id="{98094E9F-25D6-156D-25EC-246AFCA8BD21}"/>
                  </a:ext>
                </a:extLst>
              </p:cNvPr>
              <p:cNvSpPr>
                <a:spLocks/>
              </p:cNvSpPr>
              <p:nvPr/>
            </p:nvSpPr>
            <p:spPr bwMode="auto">
              <a:xfrm flipH="1">
                <a:off x="0" y="92"/>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803" name="Arc 39">
                <a:extLst>
                  <a:ext uri="{FF2B5EF4-FFF2-40B4-BE49-F238E27FC236}">
                    <a16:creationId xmlns:a16="http://schemas.microsoft.com/office/drawing/2014/main" id="{F8C07402-EAE5-1290-9861-C786F7F06B84}"/>
                  </a:ext>
                </a:extLst>
              </p:cNvPr>
              <p:cNvSpPr>
                <a:spLocks/>
              </p:cNvSpPr>
              <p:nvPr/>
            </p:nvSpPr>
            <p:spPr bwMode="auto">
              <a:xfrm flipH="1">
                <a:off x="16" y="296"/>
                <a:ext cx="60" cy="98"/>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26792" name="Line 40">
              <a:extLst>
                <a:ext uri="{FF2B5EF4-FFF2-40B4-BE49-F238E27FC236}">
                  <a16:creationId xmlns:a16="http://schemas.microsoft.com/office/drawing/2014/main" id="{9CC8C578-8142-87C6-0BC5-9CAB2055CD15}"/>
                </a:ext>
              </a:extLst>
            </p:cNvPr>
            <p:cNvSpPr>
              <a:spLocks noChangeShapeType="1"/>
            </p:cNvSpPr>
            <p:nvPr/>
          </p:nvSpPr>
          <p:spPr bwMode="auto">
            <a:xfrm flipV="1">
              <a:off x="748" y="1013"/>
              <a:ext cx="377" cy="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93" name="Line 41">
              <a:extLst>
                <a:ext uri="{FF2B5EF4-FFF2-40B4-BE49-F238E27FC236}">
                  <a16:creationId xmlns:a16="http://schemas.microsoft.com/office/drawing/2014/main" id="{0E3E72CE-CB0A-FA82-7BB2-1879693FF295}"/>
                </a:ext>
              </a:extLst>
            </p:cNvPr>
            <p:cNvSpPr>
              <a:spLocks noChangeShapeType="1"/>
            </p:cNvSpPr>
            <p:nvPr/>
          </p:nvSpPr>
          <p:spPr bwMode="auto">
            <a:xfrm flipH="1">
              <a:off x="1127" y="285"/>
              <a:ext cx="1" cy="7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94" name="Text Box 42">
              <a:extLst>
                <a:ext uri="{FF2B5EF4-FFF2-40B4-BE49-F238E27FC236}">
                  <a16:creationId xmlns:a16="http://schemas.microsoft.com/office/drawing/2014/main" id="{C4C7448A-1858-0860-8B08-5516A5E0DAC2}"/>
                </a:ext>
              </a:extLst>
            </p:cNvPr>
            <p:cNvSpPr txBox="1">
              <a:spLocks noChangeArrowheads="1"/>
            </p:cNvSpPr>
            <p:nvPr/>
          </p:nvSpPr>
          <p:spPr bwMode="auto">
            <a:xfrm>
              <a:off x="75" y="18"/>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6795" name="Text Box 43">
              <a:extLst>
                <a:ext uri="{FF2B5EF4-FFF2-40B4-BE49-F238E27FC236}">
                  <a16:creationId xmlns:a16="http://schemas.microsoft.com/office/drawing/2014/main" id="{55C08C8C-9014-7ECA-F496-11209574CA82}"/>
                </a:ext>
              </a:extLst>
            </p:cNvPr>
            <p:cNvSpPr txBox="1">
              <a:spLocks noChangeArrowheads="1"/>
            </p:cNvSpPr>
            <p:nvPr/>
          </p:nvSpPr>
          <p:spPr bwMode="auto">
            <a:xfrm>
              <a:off x="52" y="384"/>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6796" name="Text Box 44">
              <a:extLst>
                <a:ext uri="{FF2B5EF4-FFF2-40B4-BE49-F238E27FC236}">
                  <a16:creationId xmlns:a16="http://schemas.microsoft.com/office/drawing/2014/main" id="{A4FAEB1D-C35B-B68D-CF04-6C055E11EDDB}"/>
                </a:ext>
              </a:extLst>
            </p:cNvPr>
            <p:cNvSpPr txBox="1">
              <a:spLocks noChangeArrowheads="1"/>
            </p:cNvSpPr>
            <p:nvPr/>
          </p:nvSpPr>
          <p:spPr bwMode="auto">
            <a:xfrm>
              <a:off x="20" y="730"/>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6797" name="Text Box 45">
              <a:extLst>
                <a:ext uri="{FF2B5EF4-FFF2-40B4-BE49-F238E27FC236}">
                  <a16:creationId xmlns:a16="http://schemas.microsoft.com/office/drawing/2014/main" id="{CC570E5C-0827-503A-B291-62F130261E32}"/>
                </a:ext>
              </a:extLst>
            </p:cNvPr>
            <p:cNvSpPr txBox="1">
              <a:spLocks noChangeArrowheads="1"/>
            </p:cNvSpPr>
            <p:nvPr/>
          </p:nvSpPr>
          <p:spPr bwMode="auto">
            <a:xfrm>
              <a:off x="741" y="40"/>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6798" name="Text Box 46">
              <a:extLst>
                <a:ext uri="{FF2B5EF4-FFF2-40B4-BE49-F238E27FC236}">
                  <a16:creationId xmlns:a16="http://schemas.microsoft.com/office/drawing/2014/main" id="{FEDA80A8-CA16-769E-1884-7766D774F8F7}"/>
                </a:ext>
              </a:extLst>
            </p:cNvPr>
            <p:cNvSpPr txBox="1">
              <a:spLocks noChangeArrowheads="1"/>
            </p:cNvSpPr>
            <p:nvPr/>
          </p:nvSpPr>
          <p:spPr bwMode="auto">
            <a:xfrm>
              <a:off x="730" y="40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sp>
          <p:nvSpPr>
            <p:cNvPr id="26799" name="Text Box 47">
              <a:extLst>
                <a:ext uri="{FF2B5EF4-FFF2-40B4-BE49-F238E27FC236}">
                  <a16:creationId xmlns:a16="http://schemas.microsoft.com/office/drawing/2014/main" id="{951D1711-B434-5837-CBC9-2F97E468992D}"/>
                </a:ext>
              </a:extLst>
            </p:cNvPr>
            <p:cNvSpPr txBox="1">
              <a:spLocks noChangeArrowheads="1"/>
            </p:cNvSpPr>
            <p:nvPr/>
          </p:nvSpPr>
          <p:spPr bwMode="auto">
            <a:xfrm>
              <a:off x="717" y="751"/>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grpSp>
      <p:grpSp>
        <p:nvGrpSpPr>
          <p:cNvPr id="17" name="Group 48">
            <a:extLst>
              <a:ext uri="{FF2B5EF4-FFF2-40B4-BE49-F238E27FC236}">
                <a16:creationId xmlns:a16="http://schemas.microsoft.com/office/drawing/2014/main" id="{209B2822-DF62-3D36-DC31-F3A375F15EC6}"/>
              </a:ext>
            </a:extLst>
          </p:cNvPr>
          <p:cNvGrpSpPr>
            <a:grpSpLocks/>
          </p:cNvGrpSpPr>
          <p:nvPr/>
        </p:nvGrpSpPr>
        <p:grpSpPr bwMode="auto">
          <a:xfrm>
            <a:off x="700088" y="911225"/>
            <a:ext cx="1533525" cy="635000"/>
            <a:chOff x="0" y="18"/>
            <a:chExt cx="966" cy="400"/>
          </a:xfrm>
        </p:grpSpPr>
        <p:sp>
          <p:nvSpPr>
            <p:cNvPr id="26783" name="Text Box 49">
              <a:extLst>
                <a:ext uri="{FF2B5EF4-FFF2-40B4-BE49-F238E27FC236}">
                  <a16:creationId xmlns:a16="http://schemas.microsoft.com/office/drawing/2014/main" id="{DAF6F7F1-25BD-AFD6-560D-18E7F0486766}"/>
                </a:ext>
              </a:extLst>
            </p:cNvPr>
            <p:cNvSpPr txBox="1">
              <a:spLocks noChangeArrowheads="1"/>
            </p:cNvSpPr>
            <p:nvPr/>
          </p:nvSpPr>
          <p:spPr bwMode="auto">
            <a:xfrm>
              <a:off x="200" y="18"/>
              <a:ext cx="2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i</a:t>
              </a:r>
              <a:r>
                <a:rPr lang="en-US" altLang="zh-CN" sz="2000" baseline="-25000">
                  <a:latin typeface="Times New Roman" panose="02020603050405020304" pitchFamily="18" charset="0"/>
                  <a:ea typeface="黑体" panose="02010609060101010101" pitchFamily="49" charset="-122"/>
                </a:rPr>
                <a:t>1</a:t>
              </a:r>
              <a:endParaRPr lang="en-US" altLang="zh-CN" sz="2000" i="1" baseline="-25000">
                <a:latin typeface="Times New Roman" panose="02020603050405020304" pitchFamily="18" charset="0"/>
                <a:ea typeface="黑体" panose="02010609060101010101" pitchFamily="49" charset="-122"/>
              </a:endParaRPr>
            </a:p>
          </p:txBody>
        </p:sp>
        <p:sp>
          <p:nvSpPr>
            <p:cNvPr id="26784" name="Line 50">
              <a:extLst>
                <a:ext uri="{FF2B5EF4-FFF2-40B4-BE49-F238E27FC236}">
                  <a16:creationId xmlns:a16="http://schemas.microsoft.com/office/drawing/2014/main" id="{4C344C29-36B4-E996-FBA6-4E1342638319}"/>
                </a:ext>
              </a:extLst>
            </p:cNvPr>
            <p:cNvSpPr>
              <a:spLocks noChangeShapeType="1"/>
            </p:cNvSpPr>
            <p:nvPr/>
          </p:nvSpPr>
          <p:spPr bwMode="auto">
            <a:xfrm flipV="1">
              <a:off x="55" y="400"/>
              <a:ext cx="911"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85" name="Line 51">
              <a:extLst>
                <a:ext uri="{FF2B5EF4-FFF2-40B4-BE49-F238E27FC236}">
                  <a16:creationId xmlns:a16="http://schemas.microsoft.com/office/drawing/2014/main" id="{444FEB9C-2AEC-2D6F-731A-4458D58AF6E7}"/>
                </a:ext>
              </a:extLst>
            </p:cNvPr>
            <p:cNvSpPr>
              <a:spLocks noChangeShapeType="1"/>
            </p:cNvSpPr>
            <p:nvPr/>
          </p:nvSpPr>
          <p:spPr bwMode="auto">
            <a:xfrm>
              <a:off x="145" y="332"/>
              <a:ext cx="265"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86" name="Oval 52">
              <a:extLst>
                <a:ext uri="{FF2B5EF4-FFF2-40B4-BE49-F238E27FC236}">
                  <a16:creationId xmlns:a16="http://schemas.microsoft.com/office/drawing/2014/main" id="{7F2494A4-C6C9-E384-8CB2-68824172B57A}"/>
                </a:ext>
              </a:extLst>
            </p:cNvPr>
            <p:cNvSpPr>
              <a:spLocks noChangeArrowheads="1"/>
            </p:cNvSpPr>
            <p:nvPr/>
          </p:nvSpPr>
          <p:spPr bwMode="auto">
            <a:xfrm>
              <a:off x="0" y="373"/>
              <a:ext cx="45" cy="45"/>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8" name="Group 53">
            <a:extLst>
              <a:ext uri="{FF2B5EF4-FFF2-40B4-BE49-F238E27FC236}">
                <a16:creationId xmlns:a16="http://schemas.microsoft.com/office/drawing/2014/main" id="{02E4FF6B-CD74-535C-A8E4-C692F39B038E}"/>
              </a:ext>
            </a:extLst>
          </p:cNvPr>
          <p:cNvGrpSpPr>
            <a:grpSpLocks/>
          </p:cNvGrpSpPr>
          <p:nvPr/>
        </p:nvGrpSpPr>
        <p:grpSpPr bwMode="auto">
          <a:xfrm>
            <a:off x="660400" y="2039938"/>
            <a:ext cx="1597025" cy="627062"/>
            <a:chOff x="0" y="0"/>
            <a:chExt cx="1006" cy="395"/>
          </a:xfrm>
        </p:grpSpPr>
        <p:sp>
          <p:nvSpPr>
            <p:cNvPr id="26777" name="Oval 54">
              <a:extLst>
                <a:ext uri="{FF2B5EF4-FFF2-40B4-BE49-F238E27FC236}">
                  <a16:creationId xmlns:a16="http://schemas.microsoft.com/office/drawing/2014/main" id="{3AB52D7A-74C5-EB6C-3F21-FA6508AB1226}"/>
                </a:ext>
              </a:extLst>
            </p:cNvPr>
            <p:cNvSpPr>
              <a:spLocks noChangeArrowheads="1"/>
            </p:cNvSpPr>
            <p:nvPr/>
          </p:nvSpPr>
          <p:spPr bwMode="auto">
            <a:xfrm>
              <a:off x="0" y="350"/>
              <a:ext cx="45" cy="45"/>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78" name="Line 55">
              <a:extLst>
                <a:ext uri="{FF2B5EF4-FFF2-40B4-BE49-F238E27FC236}">
                  <a16:creationId xmlns:a16="http://schemas.microsoft.com/office/drawing/2014/main" id="{A4C3477E-3BB0-2E2D-0A6E-36F3802C07BC}"/>
                </a:ext>
              </a:extLst>
            </p:cNvPr>
            <p:cNvSpPr>
              <a:spLocks noChangeShapeType="1"/>
            </p:cNvSpPr>
            <p:nvPr/>
          </p:nvSpPr>
          <p:spPr bwMode="auto">
            <a:xfrm>
              <a:off x="142" y="315"/>
              <a:ext cx="300"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79" name="Rectangle 56">
              <a:extLst>
                <a:ext uri="{FF2B5EF4-FFF2-40B4-BE49-F238E27FC236}">
                  <a16:creationId xmlns:a16="http://schemas.microsoft.com/office/drawing/2014/main" id="{CC69E0E3-B8C2-D423-D13B-F0921D7E9F2E}"/>
                </a:ext>
              </a:extLst>
            </p:cNvPr>
            <p:cNvSpPr>
              <a:spLocks noChangeArrowheads="1"/>
            </p:cNvSpPr>
            <p:nvPr/>
          </p:nvSpPr>
          <p:spPr bwMode="auto">
            <a:xfrm>
              <a:off x="148" y="27"/>
              <a:ext cx="2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i</a:t>
              </a:r>
              <a:r>
                <a:rPr lang="en-US" altLang="zh-CN" sz="2000" baseline="-25000">
                  <a:latin typeface="Times New Roman" panose="02020603050405020304" pitchFamily="18" charset="0"/>
                  <a:ea typeface="黑体" panose="02010609060101010101" pitchFamily="49" charset="-122"/>
                </a:rPr>
                <a:t>3</a:t>
              </a:r>
              <a:endParaRPr lang="en-US" altLang="zh-CN" sz="2000" i="1" baseline="-25000">
                <a:latin typeface="Times New Roman" panose="02020603050405020304" pitchFamily="18" charset="0"/>
                <a:ea typeface="黑体" panose="02010609060101010101" pitchFamily="49" charset="-122"/>
              </a:endParaRPr>
            </a:p>
          </p:txBody>
        </p:sp>
        <p:sp>
          <p:nvSpPr>
            <p:cNvPr id="26780" name="Line 57">
              <a:extLst>
                <a:ext uri="{FF2B5EF4-FFF2-40B4-BE49-F238E27FC236}">
                  <a16:creationId xmlns:a16="http://schemas.microsoft.com/office/drawing/2014/main" id="{63B7EA83-ABEF-6B0C-007F-1A5D5B6FDA05}"/>
                </a:ext>
              </a:extLst>
            </p:cNvPr>
            <p:cNvSpPr>
              <a:spLocks noChangeShapeType="1"/>
            </p:cNvSpPr>
            <p:nvPr/>
          </p:nvSpPr>
          <p:spPr bwMode="auto">
            <a:xfrm>
              <a:off x="684" y="15"/>
              <a:ext cx="322" cy="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81" name="Line 58">
              <a:extLst>
                <a:ext uri="{FF2B5EF4-FFF2-40B4-BE49-F238E27FC236}">
                  <a16:creationId xmlns:a16="http://schemas.microsoft.com/office/drawing/2014/main" id="{FB9AF80E-341D-555F-6D2F-CB41345106E6}"/>
                </a:ext>
              </a:extLst>
            </p:cNvPr>
            <p:cNvSpPr>
              <a:spLocks noChangeShapeType="1"/>
            </p:cNvSpPr>
            <p:nvPr/>
          </p:nvSpPr>
          <p:spPr bwMode="auto">
            <a:xfrm>
              <a:off x="37" y="386"/>
              <a:ext cx="44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82" name="Line 59">
              <a:extLst>
                <a:ext uri="{FF2B5EF4-FFF2-40B4-BE49-F238E27FC236}">
                  <a16:creationId xmlns:a16="http://schemas.microsoft.com/office/drawing/2014/main" id="{20428AB8-EC4E-9876-69D0-1ACB2CED5B9B}"/>
                </a:ext>
              </a:extLst>
            </p:cNvPr>
            <p:cNvSpPr>
              <a:spLocks noChangeShapeType="1"/>
            </p:cNvSpPr>
            <p:nvPr/>
          </p:nvSpPr>
          <p:spPr bwMode="auto">
            <a:xfrm flipH="1">
              <a:off x="469" y="0"/>
              <a:ext cx="211" cy="38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684" name="Line 60">
            <a:extLst>
              <a:ext uri="{FF2B5EF4-FFF2-40B4-BE49-F238E27FC236}">
                <a16:creationId xmlns:a16="http://schemas.microsoft.com/office/drawing/2014/main" id="{66AFF8E9-64E9-56A5-80B4-2BB2B483DD82}"/>
              </a:ext>
            </a:extLst>
          </p:cNvPr>
          <p:cNvSpPr>
            <a:spLocks noChangeShapeType="1"/>
          </p:cNvSpPr>
          <p:nvPr/>
        </p:nvSpPr>
        <p:spPr bwMode="auto">
          <a:xfrm>
            <a:off x="5173663" y="1211263"/>
            <a:ext cx="0" cy="1743075"/>
          </a:xfrm>
          <a:prstGeom prst="line">
            <a:avLst/>
          </a:prstGeom>
          <a:noFill/>
          <a:ln w="38100">
            <a:solidFill>
              <a:srgbClr val="FF0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85" name="Line 61">
            <a:extLst>
              <a:ext uri="{FF2B5EF4-FFF2-40B4-BE49-F238E27FC236}">
                <a16:creationId xmlns:a16="http://schemas.microsoft.com/office/drawing/2014/main" id="{C21CCB88-80D8-6582-D465-0315E052A47B}"/>
              </a:ext>
            </a:extLst>
          </p:cNvPr>
          <p:cNvSpPr>
            <a:spLocks noChangeShapeType="1"/>
          </p:cNvSpPr>
          <p:nvPr/>
        </p:nvSpPr>
        <p:spPr bwMode="auto">
          <a:xfrm>
            <a:off x="4856163" y="955675"/>
            <a:ext cx="0" cy="2133600"/>
          </a:xfrm>
          <a:prstGeom prst="line">
            <a:avLst/>
          </a:prstGeom>
          <a:noFill/>
          <a:ln w="38100">
            <a:solidFill>
              <a:srgbClr val="FF00FF"/>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86" name="Text Box 62">
            <a:extLst>
              <a:ext uri="{FF2B5EF4-FFF2-40B4-BE49-F238E27FC236}">
                <a16:creationId xmlns:a16="http://schemas.microsoft.com/office/drawing/2014/main" id="{D98C5783-5FE8-BEA5-FE79-28C677D4FDC6}"/>
              </a:ext>
            </a:extLst>
          </p:cNvPr>
          <p:cNvSpPr txBox="1">
            <a:spLocks noChangeArrowheads="1"/>
          </p:cNvSpPr>
          <p:nvPr/>
        </p:nvSpPr>
        <p:spPr bwMode="auto">
          <a:xfrm>
            <a:off x="5184775" y="3033713"/>
            <a:ext cx="5937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latin typeface="Times New Roman" panose="02020603050405020304" pitchFamily="18" charset="0"/>
                <a:ea typeface="黑体" panose="02010609060101010101" pitchFamily="49" charset="-122"/>
              </a:rPr>
              <a:t>90</a:t>
            </a:r>
            <a:endParaRPr lang="en-US" altLang="zh-CN" sz="1800" baseline="30000">
              <a:latin typeface="Times New Roman" panose="02020603050405020304" pitchFamily="18" charset="0"/>
              <a:ea typeface="黑体" panose="02010609060101010101" pitchFamily="49" charset="-122"/>
            </a:endParaRPr>
          </a:p>
        </p:txBody>
      </p:sp>
      <p:sp>
        <p:nvSpPr>
          <p:cNvPr id="26687" name="Text Box 63">
            <a:extLst>
              <a:ext uri="{FF2B5EF4-FFF2-40B4-BE49-F238E27FC236}">
                <a16:creationId xmlns:a16="http://schemas.microsoft.com/office/drawing/2014/main" id="{EF3B7CCA-AA64-6173-4A95-B2455C275AB9}"/>
              </a:ext>
            </a:extLst>
          </p:cNvPr>
          <p:cNvSpPr txBox="1">
            <a:spLocks noChangeArrowheads="1"/>
          </p:cNvSpPr>
          <p:nvPr/>
        </p:nvSpPr>
        <p:spPr bwMode="auto">
          <a:xfrm>
            <a:off x="4937125" y="2808288"/>
            <a:ext cx="65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ea typeface="黑体" panose="02010609060101010101" pitchFamily="49" charset="-122"/>
              </a:rPr>
              <a:t>60</a:t>
            </a:r>
          </a:p>
        </p:txBody>
      </p:sp>
      <p:sp>
        <p:nvSpPr>
          <p:cNvPr id="26688" name="Text Box 64">
            <a:extLst>
              <a:ext uri="{FF2B5EF4-FFF2-40B4-BE49-F238E27FC236}">
                <a16:creationId xmlns:a16="http://schemas.microsoft.com/office/drawing/2014/main" id="{F1807632-750B-10EB-5077-DA48AB566AE5}"/>
              </a:ext>
            </a:extLst>
          </p:cNvPr>
          <p:cNvSpPr txBox="1">
            <a:spLocks noChangeArrowheads="1"/>
          </p:cNvSpPr>
          <p:nvPr/>
        </p:nvSpPr>
        <p:spPr bwMode="auto">
          <a:xfrm>
            <a:off x="4651375" y="3036888"/>
            <a:ext cx="5143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latin typeface="Times New Roman" panose="02020603050405020304" pitchFamily="18" charset="0"/>
                <a:ea typeface="黑体" panose="02010609060101010101" pitchFamily="49" charset="-122"/>
              </a:rPr>
              <a:t>0</a:t>
            </a:r>
          </a:p>
        </p:txBody>
      </p:sp>
      <p:grpSp>
        <p:nvGrpSpPr>
          <p:cNvPr id="19" name="Group 65">
            <a:extLst>
              <a:ext uri="{FF2B5EF4-FFF2-40B4-BE49-F238E27FC236}">
                <a16:creationId xmlns:a16="http://schemas.microsoft.com/office/drawing/2014/main" id="{ABCBC75E-4145-83E7-D842-E5F2B2690C46}"/>
              </a:ext>
            </a:extLst>
          </p:cNvPr>
          <p:cNvGrpSpPr>
            <a:grpSpLocks/>
          </p:cNvGrpSpPr>
          <p:nvPr/>
        </p:nvGrpSpPr>
        <p:grpSpPr bwMode="auto">
          <a:xfrm>
            <a:off x="690563" y="3257550"/>
            <a:ext cx="2151062" cy="3073400"/>
            <a:chOff x="17" y="18"/>
            <a:chExt cx="1355" cy="1936"/>
          </a:xfrm>
        </p:grpSpPr>
        <p:sp>
          <p:nvSpPr>
            <p:cNvPr id="26744" name="Oval 66">
              <a:extLst>
                <a:ext uri="{FF2B5EF4-FFF2-40B4-BE49-F238E27FC236}">
                  <a16:creationId xmlns:a16="http://schemas.microsoft.com/office/drawing/2014/main" id="{720717A3-B020-62B8-D72C-F9A6358444F8}"/>
                </a:ext>
              </a:extLst>
            </p:cNvPr>
            <p:cNvSpPr>
              <a:spLocks noChangeArrowheads="1"/>
            </p:cNvSpPr>
            <p:nvPr/>
          </p:nvSpPr>
          <p:spPr bwMode="auto">
            <a:xfrm>
              <a:off x="17" y="285"/>
              <a:ext cx="1355" cy="1329"/>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6745" name="Oval 67">
              <a:extLst>
                <a:ext uri="{FF2B5EF4-FFF2-40B4-BE49-F238E27FC236}">
                  <a16:creationId xmlns:a16="http://schemas.microsoft.com/office/drawing/2014/main" id="{84478609-17ED-7680-F845-3612058FC14E}"/>
                </a:ext>
              </a:extLst>
            </p:cNvPr>
            <p:cNvSpPr>
              <a:spLocks noChangeArrowheads="1"/>
            </p:cNvSpPr>
            <p:nvPr/>
          </p:nvSpPr>
          <p:spPr bwMode="auto">
            <a:xfrm>
              <a:off x="367" y="630"/>
              <a:ext cx="607" cy="608"/>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46" name="Oval 68">
              <a:extLst>
                <a:ext uri="{FF2B5EF4-FFF2-40B4-BE49-F238E27FC236}">
                  <a16:creationId xmlns:a16="http://schemas.microsoft.com/office/drawing/2014/main" id="{7BB8BD71-D037-3946-CB73-9928163A16A7}"/>
                </a:ext>
              </a:extLst>
            </p:cNvPr>
            <p:cNvSpPr>
              <a:spLocks noChangeArrowheads="1"/>
            </p:cNvSpPr>
            <p:nvPr/>
          </p:nvSpPr>
          <p:spPr bwMode="auto">
            <a:xfrm>
              <a:off x="424" y="691"/>
              <a:ext cx="489" cy="497"/>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47" name="Oval 69">
              <a:extLst>
                <a:ext uri="{FF2B5EF4-FFF2-40B4-BE49-F238E27FC236}">
                  <a16:creationId xmlns:a16="http://schemas.microsoft.com/office/drawing/2014/main" id="{1DFE12FA-E593-A63C-4BFE-B1A5E201645F}"/>
                </a:ext>
              </a:extLst>
            </p:cNvPr>
            <p:cNvSpPr>
              <a:spLocks noChangeArrowheads="1"/>
            </p:cNvSpPr>
            <p:nvPr/>
          </p:nvSpPr>
          <p:spPr bwMode="auto">
            <a:xfrm>
              <a:off x="593" y="456"/>
              <a:ext cx="149" cy="15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48" name="Oval 70">
              <a:extLst>
                <a:ext uri="{FF2B5EF4-FFF2-40B4-BE49-F238E27FC236}">
                  <a16:creationId xmlns:a16="http://schemas.microsoft.com/office/drawing/2014/main" id="{D2233641-8563-C3BA-6E33-B01B2065FD65}"/>
                </a:ext>
              </a:extLst>
            </p:cNvPr>
            <p:cNvSpPr>
              <a:spLocks noChangeArrowheads="1"/>
            </p:cNvSpPr>
            <p:nvPr/>
          </p:nvSpPr>
          <p:spPr bwMode="auto">
            <a:xfrm>
              <a:off x="928" y="634"/>
              <a:ext cx="149" cy="15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49" name="Oval 71">
              <a:extLst>
                <a:ext uri="{FF2B5EF4-FFF2-40B4-BE49-F238E27FC236}">
                  <a16:creationId xmlns:a16="http://schemas.microsoft.com/office/drawing/2014/main" id="{5D15F71F-96AB-5E79-1220-88825DE6C5D4}"/>
                </a:ext>
              </a:extLst>
            </p:cNvPr>
            <p:cNvSpPr>
              <a:spLocks noChangeArrowheads="1"/>
            </p:cNvSpPr>
            <p:nvPr/>
          </p:nvSpPr>
          <p:spPr bwMode="auto">
            <a:xfrm>
              <a:off x="274" y="634"/>
              <a:ext cx="150" cy="15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50" name="Oval 72">
              <a:extLst>
                <a:ext uri="{FF2B5EF4-FFF2-40B4-BE49-F238E27FC236}">
                  <a16:creationId xmlns:a16="http://schemas.microsoft.com/office/drawing/2014/main" id="{93AD06EC-4237-C302-6FC1-5F01C369F249}"/>
                </a:ext>
              </a:extLst>
            </p:cNvPr>
            <p:cNvSpPr>
              <a:spLocks noChangeArrowheads="1"/>
            </p:cNvSpPr>
            <p:nvPr/>
          </p:nvSpPr>
          <p:spPr bwMode="auto">
            <a:xfrm>
              <a:off x="925" y="1075"/>
              <a:ext cx="150" cy="15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51" name="Oval 73">
              <a:extLst>
                <a:ext uri="{FF2B5EF4-FFF2-40B4-BE49-F238E27FC236}">
                  <a16:creationId xmlns:a16="http://schemas.microsoft.com/office/drawing/2014/main" id="{B60B8459-6764-373C-D58F-51CED14AED75}"/>
                </a:ext>
              </a:extLst>
            </p:cNvPr>
            <p:cNvSpPr>
              <a:spLocks noChangeArrowheads="1"/>
            </p:cNvSpPr>
            <p:nvPr/>
          </p:nvSpPr>
          <p:spPr bwMode="auto">
            <a:xfrm>
              <a:off x="590" y="1265"/>
              <a:ext cx="150" cy="15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52" name="Oval 74">
              <a:extLst>
                <a:ext uri="{FF2B5EF4-FFF2-40B4-BE49-F238E27FC236}">
                  <a16:creationId xmlns:a16="http://schemas.microsoft.com/office/drawing/2014/main" id="{91FDEED5-A8F1-BD5E-1F92-90164D5AACC7}"/>
                </a:ext>
              </a:extLst>
            </p:cNvPr>
            <p:cNvSpPr>
              <a:spLocks noChangeArrowheads="1"/>
            </p:cNvSpPr>
            <p:nvPr/>
          </p:nvSpPr>
          <p:spPr bwMode="auto">
            <a:xfrm>
              <a:off x="284" y="1085"/>
              <a:ext cx="150" cy="15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6753" name="Group 75">
              <a:extLst>
                <a:ext uri="{FF2B5EF4-FFF2-40B4-BE49-F238E27FC236}">
                  <a16:creationId xmlns:a16="http://schemas.microsoft.com/office/drawing/2014/main" id="{81333605-4415-3250-48CE-921CF1BBEF10}"/>
                </a:ext>
              </a:extLst>
            </p:cNvPr>
            <p:cNvGrpSpPr>
              <a:grpSpLocks/>
            </p:cNvGrpSpPr>
            <p:nvPr/>
          </p:nvGrpSpPr>
          <p:grpSpPr bwMode="auto">
            <a:xfrm>
              <a:off x="937" y="1081"/>
              <a:ext cx="130" cy="143"/>
              <a:chOff x="0" y="0"/>
              <a:chExt cx="389" cy="389"/>
            </a:xfrm>
          </p:grpSpPr>
          <p:sp>
            <p:nvSpPr>
              <p:cNvPr id="26775" name="Line 76">
                <a:extLst>
                  <a:ext uri="{FF2B5EF4-FFF2-40B4-BE49-F238E27FC236}">
                    <a16:creationId xmlns:a16="http://schemas.microsoft.com/office/drawing/2014/main" id="{D428A076-66AA-90B3-DC19-C5834E68DA33}"/>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76" name="Line 77">
                <a:extLst>
                  <a:ext uri="{FF2B5EF4-FFF2-40B4-BE49-F238E27FC236}">
                    <a16:creationId xmlns:a16="http://schemas.microsoft.com/office/drawing/2014/main" id="{C2C69C63-9D0E-BBEE-7333-666DFD655446}"/>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754" name="Group 78">
              <a:extLst>
                <a:ext uri="{FF2B5EF4-FFF2-40B4-BE49-F238E27FC236}">
                  <a16:creationId xmlns:a16="http://schemas.microsoft.com/office/drawing/2014/main" id="{E97469F0-FC3A-E994-0F8B-DD0B42C78237}"/>
                </a:ext>
              </a:extLst>
            </p:cNvPr>
            <p:cNvGrpSpPr>
              <a:grpSpLocks/>
            </p:cNvGrpSpPr>
            <p:nvPr/>
          </p:nvGrpSpPr>
          <p:grpSpPr bwMode="auto">
            <a:xfrm>
              <a:off x="936" y="638"/>
              <a:ext cx="130" cy="143"/>
              <a:chOff x="0" y="0"/>
              <a:chExt cx="389" cy="389"/>
            </a:xfrm>
          </p:grpSpPr>
          <p:sp>
            <p:nvSpPr>
              <p:cNvPr id="26773" name="Line 79">
                <a:extLst>
                  <a:ext uri="{FF2B5EF4-FFF2-40B4-BE49-F238E27FC236}">
                    <a16:creationId xmlns:a16="http://schemas.microsoft.com/office/drawing/2014/main" id="{C014950B-61B1-E191-2536-8861937DC7C3}"/>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74" name="Line 80">
                <a:extLst>
                  <a:ext uri="{FF2B5EF4-FFF2-40B4-BE49-F238E27FC236}">
                    <a16:creationId xmlns:a16="http://schemas.microsoft.com/office/drawing/2014/main" id="{32460431-FBB5-9FA3-A5F8-7D1AF31761BB}"/>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755" name="Oval 81">
              <a:extLst>
                <a:ext uri="{FF2B5EF4-FFF2-40B4-BE49-F238E27FC236}">
                  <a16:creationId xmlns:a16="http://schemas.microsoft.com/office/drawing/2014/main" id="{DA606DF3-C8D8-4A4C-14F0-02504E1F021F}"/>
                </a:ext>
              </a:extLst>
            </p:cNvPr>
            <p:cNvSpPr>
              <a:spLocks noChangeArrowheads="1"/>
            </p:cNvSpPr>
            <p:nvPr/>
          </p:nvSpPr>
          <p:spPr bwMode="auto">
            <a:xfrm>
              <a:off x="315" y="682"/>
              <a:ext cx="59" cy="60"/>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56" name="Oval 82">
              <a:extLst>
                <a:ext uri="{FF2B5EF4-FFF2-40B4-BE49-F238E27FC236}">
                  <a16:creationId xmlns:a16="http://schemas.microsoft.com/office/drawing/2014/main" id="{D396A785-8346-E957-3192-D33F727D7E0D}"/>
                </a:ext>
              </a:extLst>
            </p:cNvPr>
            <p:cNvSpPr>
              <a:spLocks noChangeArrowheads="1"/>
            </p:cNvSpPr>
            <p:nvPr/>
          </p:nvSpPr>
          <p:spPr bwMode="auto">
            <a:xfrm>
              <a:off x="325" y="1135"/>
              <a:ext cx="59" cy="60"/>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57" name="Text Box 83">
              <a:extLst>
                <a:ext uri="{FF2B5EF4-FFF2-40B4-BE49-F238E27FC236}">
                  <a16:creationId xmlns:a16="http://schemas.microsoft.com/office/drawing/2014/main" id="{132338C9-993C-CDBA-CAF4-FF0EBD7D2CBF}"/>
                </a:ext>
              </a:extLst>
            </p:cNvPr>
            <p:cNvSpPr txBox="1">
              <a:spLocks noChangeArrowheads="1"/>
            </p:cNvSpPr>
            <p:nvPr/>
          </p:nvSpPr>
          <p:spPr bwMode="auto">
            <a:xfrm>
              <a:off x="671" y="319"/>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6758" name="Text Box 84">
              <a:extLst>
                <a:ext uri="{FF2B5EF4-FFF2-40B4-BE49-F238E27FC236}">
                  <a16:creationId xmlns:a16="http://schemas.microsoft.com/office/drawing/2014/main" id="{30258183-AB09-E6EA-CF53-76ED08756C35}"/>
                </a:ext>
              </a:extLst>
            </p:cNvPr>
            <p:cNvSpPr txBox="1">
              <a:spLocks noChangeArrowheads="1"/>
            </p:cNvSpPr>
            <p:nvPr/>
          </p:nvSpPr>
          <p:spPr bwMode="auto">
            <a:xfrm>
              <a:off x="955" y="45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6759" name="Text Box 85">
              <a:extLst>
                <a:ext uri="{FF2B5EF4-FFF2-40B4-BE49-F238E27FC236}">
                  <a16:creationId xmlns:a16="http://schemas.microsoft.com/office/drawing/2014/main" id="{2699FBEF-E930-0A66-77A7-FCDD1907D23F}"/>
                </a:ext>
              </a:extLst>
            </p:cNvPr>
            <p:cNvSpPr txBox="1">
              <a:spLocks noChangeArrowheads="1"/>
            </p:cNvSpPr>
            <p:nvPr/>
          </p:nvSpPr>
          <p:spPr bwMode="auto">
            <a:xfrm>
              <a:off x="1031" y="1061"/>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6760" name="Text Box 86">
              <a:extLst>
                <a:ext uri="{FF2B5EF4-FFF2-40B4-BE49-F238E27FC236}">
                  <a16:creationId xmlns:a16="http://schemas.microsoft.com/office/drawing/2014/main" id="{867EA81A-C5BB-C175-67CE-A9D5A361BCD3}"/>
                </a:ext>
              </a:extLst>
            </p:cNvPr>
            <p:cNvSpPr txBox="1">
              <a:spLocks noChangeArrowheads="1"/>
            </p:cNvSpPr>
            <p:nvPr/>
          </p:nvSpPr>
          <p:spPr bwMode="auto">
            <a:xfrm>
              <a:off x="371" y="1362"/>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6761" name="Text Box 87">
              <a:extLst>
                <a:ext uri="{FF2B5EF4-FFF2-40B4-BE49-F238E27FC236}">
                  <a16:creationId xmlns:a16="http://schemas.microsoft.com/office/drawing/2014/main" id="{DCC3948A-3EF9-D52E-4954-9876B952DAB5}"/>
                </a:ext>
              </a:extLst>
            </p:cNvPr>
            <p:cNvSpPr txBox="1">
              <a:spLocks noChangeArrowheads="1"/>
            </p:cNvSpPr>
            <p:nvPr/>
          </p:nvSpPr>
          <p:spPr bwMode="auto">
            <a:xfrm>
              <a:off x="20" y="1118"/>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6762" name="Text Box 88">
              <a:extLst>
                <a:ext uri="{FF2B5EF4-FFF2-40B4-BE49-F238E27FC236}">
                  <a16:creationId xmlns:a16="http://schemas.microsoft.com/office/drawing/2014/main" id="{E81C9400-A45D-2F5F-1868-35E742A6A8EB}"/>
                </a:ext>
              </a:extLst>
            </p:cNvPr>
            <p:cNvSpPr txBox="1">
              <a:spLocks noChangeArrowheads="1"/>
            </p:cNvSpPr>
            <p:nvPr/>
          </p:nvSpPr>
          <p:spPr bwMode="auto">
            <a:xfrm>
              <a:off x="24" y="56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6763" name="Group 89">
              <a:extLst>
                <a:ext uri="{FF2B5EF4-FFF2-40B4-BE49-F238E27FC236}">
                  <a16:creationId xmlns:a16="http://schemas.microsoft.com/office/drawing/2014/main" id="{6269D287-7B05-DABB-2C03-EDD7DBFF4752}"/>
                </a:ext>
              </a:extLst>
            </p:cNvPr>
            <p:cNvGrpSpPr>
              <a:grpSpLocks/>
            </p:cNvGrpSpPr>
            <p:nvPr/>
          </p:nvGrpSpPr>
          <p:grpSpPr bwMode="auto">
            <a:xfrm flipV="1">
              <a:off x="821" y="558"/>
              <a:ext cx="310" cy="759"/>
              <a:chOff x="0" y="0"/>
              <a:chExt cx="345" cy="833"/>
            </a:xfrm>
          </p:grpSpPr>
          <p:sp>
            <p:nvSpPr>
              <p:cNvPr id="26771" name="Oval 90">
                <a:extLst>
                  <a:ext uri="{FF2B5EF4-FFF2-40B4-BE49-F238E27FC236}">
                    <a16:creationId xmlns:a16="http://schemas.microsoft.com/office/drawing/2014/main" id="{FA7ACA28-AE58-E706-C900-F80F7FF9DC92}"/>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72" name="Line 91">
                <a:extLst>
                  <a:ext uri="{FF2B5EF4-FFF2-40B4-BE49-F238E27FC236}">
                    <a16:creationId xmlns:a16="http://schemas.microsoft.com/office/drawing/2014/main" id="{081DD863-3FF0-54DF-2B8F-17FDC5E2254F}"/>
                  </a:ext>
                </a:extLst>
              </p:cNvPr>
              <p:cNvSpPr>
                <a:spLocks noChangeShapeType="1"/>
              </p:cNvSpPr>
              <p:nvPr/>
            </p:nvSpPr>
            <p:spPr bwMode="auto">
              <a:xfrm>
                <a:off x="0" y="344"/>
                <a:ext cx="11" cy="167"/>
              </a:xfrm>
              <a:prstGeom prst="line">
                <a:avLst/>
              </a:prstGeom>
              <a:noFill/>
              <a:ln w="28575">
                <a:solidFill>
                  <a:srgbClr val="0066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764" name="Group 92">
              <a:extLst>
                <a:ext uri="{FF2B5EF4-FFF2-40B4-BE49-F238E27FC236}">
                  <a16:creationId xmlns:a16="http://schemas.microsoft.com/office/drawing/2014/main" id="{7FD93CD6-2224-4E58-7D9F-31ADC6E658CC}"/>
                </a:ext>
              </a:extLst>
            </p:cNvPr>
            <p:cNvGrpSpPr>
              <a:grpSpLocks/>
            </p:cNvGrpSpPr>
            <p:nvPr/>
          </p:nvGrpSpPr>
          <p:grpSpPr bwMode="auto">
            <a:xfrm flipH="1" flipV="1">
              <a:off x="207" y="555"/>
              <a:ext cx="309" cy="760"/>
              <a:chOff x="0" y="0"/>
              <a:chExt cx="345" cy="833"/>
            </a:xfrm>
          </p:grpSpPr>
          <p:sp>
            <p:nvSpPr>
              <p:cNvPr id="26769" name="Oval 93">
                <a:extLst>
                  <a:ext uri="{FF2B5EF4-FFF2-40B4-BE49-F238E27FC236}">
                    <a16:creationId xmlns:a16="http://schemas.microsoft.com/office/drawing/2014/main" id="{A2457D47-4929-1CA6-78C5-441DDFF09DBC}"/>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70" name="Line 94">
                <a:extLst>
                  <a:ext uri="{FF2B5EF4-FFF2-40B4-BE49-F238E27FC236}">
                    <a16:creationId xmlns:a16="http://schemas.microsoft.com/office/drawing/2014/main" id="{DD2F9801-0DC8-D843-F002-794850301ACE}"/>
                  </a:ext>
                </a:extLst>
              </p:cNvPr>
              <p:cNvSpPr>
                <a:spLocks noChangeShapeType="1"/>
              </p:cNvSpPr>
              <p:nvPr/>
            </p:nvSpPr>
            <p:spPr bwMode="auto">
              <a:xfrm>
                <a:off x="0" y="344"/>
                <a:ext cx="11" cy="167"/>
              </a:xfrm>
              <a:prstGeom prst="line">
                <a:avLst/>
              </a:prstGeom>
              <a:noFill/>
              <a:ln w="28575">
                <a:solidFill>
                  <a:srgbClr val="0066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765" name="Line 95">
              <a:extLst>
                <a:ext uri="{FF2B5EF4-FFF2-40B4-BE49-F238E27FC236}">
                  <a16:creationId xmlns:a16="http://schemas.microsoft.com/office/drawing/2014/main" id="{339CD715-4E29-5B05-65FE-6D2DE56B8838}"/>
                </a:ext>
              </a:extLst>
            </p:cNvPr>
            <p:cNvSpPr>
              <a:spLocks noChangeShapeType="1"/>
            </p:cNvSpPr>
            <p:nvPr/>
          </p:nvSpPr>
          <p:spPr bwMode="auto">
            <a:xfrm flipH="1">
              <a:off x="663" y="31"/>
              <a:ext cx="10" cy="1823"/>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66" name="Text Box 96">
              <a:extLst>
                <a:ext uri="{FF2B5EF4-FFF2-40B4-BE49-F238E27FC236}">
                  <a16:creationId xmlns:a16="http://schemas.microsoft.com/office/drawing/2014/main" id="{1D57C678-E43D-3482-6BBD-B42D1646BB3D}"/>
                </a:ext>
              </a:extLst>
            </p:cNvPr>
            <p:cNvSpPr txBox="1">
              <a:spLocks noChangeArrowheads="1"/>
            </p:cNvSpPr>
            <p:nvPr/>
          </p:nvSpPr>
          <p:spPr bwMode="auto">
            <a:xfrm>
              <a:off x="447" y="1628"/>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6767" name="Text Box 97">
              <a:extLst>
                <a:ext uri="{FF2B5EF4-FFF2-40B4-BE49-F238E27FC236}">
                  <a16:creationId xmlns:a16="http://schemas.microsoft.com/office/drawing/2014/main" id="{FA149FE9-529C-26E0-FD3D-CC6C62A352DE}"/>
                </a:ext>
              </a:extLst>
            </p:cNvPr>
            <p:cNvSpPr txBox="1">
              <a:spLocks noChangeArrowheads="1"/>
            </p:cNvSpPr>
            <p:nvPr/>
          </p:nvSpPr>
          <p:spPr bwMode="auto">
            <a:xfrm>
              <a:off x="671" y="18"/>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6768" name="Text Box 98">
              <a:extLst>
                <a:ext uri="{FF2B5EF4-FFF2-40B4-BE49-F238E27FC236}">
                  <a16:creationId xmlns:a16="http://schemas.microsoft.com/office/drawing/2014/main" id="{C271E208-CC3D-EAEE-39E3-45BD57F0CECF}"/>
                </a:ext>
              </a:extLst>
            </p:cNvPr>
            <p:cNvSpPr txBox="1">
              <a:spLocks noChangeArrowheads="1"/>
            </p:cNvSpPr>
            <p:nvPr/>
          </p:nvSpPr>
          <p:spPr bwMode="auto">
            <a:xfrm>
              <a:off x="662" y="1702"/>
              <a:ext cx="2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0</a:t>
              </a:r>
              <a:endParaRPr lang="en-US" altLang="zh-CN" sz="2000">
                <a:latin typeface="Times New Roman" panose="02020603050405020304" pitchFamily="18" charset="0"/>
                <a:ea typeface="黑体" panose="02010609060101010101" pitchFamily="49" charset="-122"/>
              </a:endParaRPr>
            </a:p>
          </p:txBody>
        </p:sp>
      </p:grpSp>
      <p:grpSp>
        <p:nvGrpSpPr>
          <p:cNvPr id="24" name="Group 99">
            <a:extLst>
              <a:ext uri="{FF2B5EF4-FFF2-40B4-BE49-F238E27FC236}">
                <a16:creationId xmlns:a16="http://schemas.microsoft.com/office/drawing/2014/main" id="{315FA342-38DC-4336-4D72-333614F858BE}"/>
              </a:ext>
            </a:extLst>
          </p:cNvPr>
          <p:cNvGrpSpPr>
            <a:grpSpLocks/>
          </p:cNvGrpSpPr>
          <p:nvPr/>
        </p:nvGrpSpPr>
        <p:grpSpPr bwMode="auto">
          <a:xfrm>
            <a:off x="3257550" y="3225800"/>
            <a:ext cx="2752725" cy="3127375"/>
            <a:chOff x="8" y="0"/>
            <a:chExt cx="1734" cy="1970"/>
          </a:xfrm>
        </p:grpSpPr>
        <p:sp>
          <p:nvSpPr>
            <p:cNvPr id="26707" name="Oval 100">
              <a:extLst>
                <a:ext uri="{FF2B5EF4-FFF2-40B4-BE49-F238E27FC236}">
                  <a16:creationId xmlns:a16="http://schemas.microsoft.com/office/drawing/2014/main" id="{334D9E18-60B8-95B6-A80D-F27025BCC35C}"/>
                </a:ext>
              </a:extLst>
            </p:cNvPr>
            <p:cNvSpPr>
              <a:spLocks noChangeArrowheads="1"/>
            </p:cNvSpPr>
            <p:nvPr/>
          </p:nvSpPr>
          <p:spPr bwMode="auto">
            <a:xfrm>
              <a:off x="91" y="248"/>
              <a:ext cx="1405" cy="1375"/>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6708" name="Oval 101">
              <a:extLst>
                <a:ext uri="{FF2B5EF4-FFF2-40B4-BE49-F238E27FC236}">
                  <a16:creationId xmlns:a16="http://schemas.microsoft.com/office/drawing/2014/main" id="{16EB85A2-6AAE-8D24-BE45-B4CCDAA0104F}"/>
                </a:ext>
              </a:extLst>
            </p:cNvPr>
            <p:cNvSpPr>
              <a:spLocks noChangeArrowheads="1"/>
            </p:cNvSpPr>
            <p:nvPr/>
          </p:nvSpPr>
          <p:spPr bwMode="auto">
            <a:xfrm>
              <a:off x="466" y="607"/>
              <a:ext cx="616" cy="616"/>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09" name="Oval 102">
              <a:extLst>
                <a:ext uri="{FF2B5EF4-FFF2-40B4-BE49-F238E27FC236}">
                  <a16:creationId xmlns:a16="http://schemas.microsoft.com/office/drawing/2014/main" id="{CBDEEE60-D657-3BA6-EFB5-9CEDD6169DFD}"/>
                </a:ext>
              </a:extLst>
            </p:cNvPr>
            <p:cNvSpPr>
              <a:spLocks noChangeArrowheads="1"/>
            </p:cNvSpPr>
            <p:nvPr/>
          </p:nvSpPr>
          <p:spPr bwMode="auto">
            <a:xfrm>
              <a:off x="524" y="669"/>
              <a:ext cx="496" cy="503"/>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0" name="Oval 103">
              <a:extLst>
                <a:ext uri="{FF2B5EF4-FFF2-40B4-BE49-F238E27FC236}">
                  <a16:creationId xmlns:a16="http://schemas.microsoft.com/office/drawing/2014/main" id="{C62A901F-736B-8962-F367-DE531E22A7FB}"/>
                </a:ext>
              </a:extLst>
            </p:cNvPr>
            <p:cNvSpPr>
              <a:spLocks noChangeArrowheads="1"/>
            </p:cNvSpPr>
            <p:nvPr/>
          </p:nvSpPr>
          <p:spPr bwMode="auto">
            <a:xfrm>
              <a:off x="695" y="430"/>
              <a:ext cx="152" cy="15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1" name="Oval 104">
              <a:extLst>
                <a:ext uri="{FF2B5EF4-FFF2-40B4-BE49-F238E27FC236}">
                  <a16:creationId xmlns:a16="http://schemas.microsoft.com/office/drawing/2014/main" id="{8ECFD99B-7570-C251-1AA5-9E924C55697D}"/>
                </a:ext>
              </a:extLst>
            </p:cNvPr>
            <p:cNvSpPr>
              <a:spLocks noChangeArrowheads="1"/>
            </p:cNvSpPr>
            <p:nvPr/>
          </p:nvSpPr>
          <p:spPr bwMode="auto">
            <a:xfrm>
              <a:off x="1035" y="610"/>
              <a:ext cx="152" cy="155"/>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2" name="Oval 105">
              <a:extLst>
                <a:ext uri="{FF2B5EF4-FFF2-40B4-BE49-F238E27FC236}">
                  <a16:creationId xmlns:a16="http://schemas.microsoft.com/office/drawing/2014/main" id="{7888DC19-1FA0-889F-CBA3-4521AE07F4A2}"/>
                </a:ext>
              </a:extLst>
            </p:cNvPr>
            <p:cNvSpPr>
              <a:spLocks noChangeArrowheads="1"/>
            </p:cNvSpPr>
            <p:nvPr/>
          </p:nvSpPr>
          <p:spPr bwMode="auto">
            <a:xfrm>
              <a:off x="372" y="610"/>
              <a:ext cx="152" cy="155"/>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3" name="Oval 106">
              <a:extLst>
                <a:ext uri="{FF2B5EF4-FFF2-40B4-BE49-F238E27FC236}">
                  <a16:creationId xmlns:a16="http://schemas.microsoft.com/office/drawing/2014/main" id="{529F0B59-6E17-3E65-CCB0-6BA5D1528430}"/>
                </a:ext>
              </a:extLst>
            </p:cNvPr>
            <p:cNvSpPr>
              <a:spLocks noChangeArrowheads="1"/>
            </p:cNvSpPr>
            <p:nvPr/>
          </p:nvSpPr>
          <p:spPr bwMode="auto">
            <a:xfrm>
              <a:off x="1033" y="1057"/>
              <a:ext cx="152" cy="15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4" name="Oval 107">
              <a:extLst>
                <a:ext uri="{FF2B5EF4-FFF2-40B4-BE49-F238E27FC236}">
                  <a16:creationId xmlns:a16="http://schemas.microsoft.com/office/drawing/2014/main" id="{ADB0AAB7-37F5-9746-04F7-EAB8C947546C}"/>
                </a:ext>
              </a:extLst>
            </p:cNvPr>
            <p:cNvSpPr>
              <a:spLocks noChangeArrowheads="1"/>
            </p:cNvSpPr>
            <p:nvPr/>
          </p:nvSpPr>
          <p:spPr bwMode="auto">
            <a:xfrm>
              <a:off x="692" y="1250"/>
              <a:ext cx="152" cy="154"/>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5" name="Oval 108">
              <a:extLst>
                <a:ext uri="{FF2B5EF4-FFF2-40B4-BE49-F238E27FC236}">
                  <a16:creationId xmlns:a16="http://schemas.microsoft.com/office/drawing/2014/main" id="{9A1DE0E9-3E3A-4036-0911-F3BBB963E6BB}"/>
                </a:ext>
              </a:extLst>
            </p:cNvPr>
            <p:cNvSpPr>
              <a:spLocks noChangeArrowheads="1"/>
            </p:cNvSpPr>
            <p:nvPr/>
          </p:nvSpPr>
          <p:spPr bwMode="auto">
            <a:xfrm>
              <a:off x="382" y="1067"/>
              <a:ext cx="152" cy="155"/>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6716" name="Group 109">
              <a:extLst>
                <a:ext uri="{FF2B5EF4-FFF2-40B4-BE49-F238E27FC236}">
                  <a16:creationId xmlns:a16="http://schemas.microsoft.com/office/drawing/2014/main" id="{FE22D67C-D160-D222-7757-D521D6A35881}"/>
                </a:ext>
              </a:extLst>
            </p:cNvPr>
            <p:cNvGrpSpPr>
              <a:grpSpLocks/>
            </p:cNvGrpSpPr>
            <p:nvPr/>
          </p:nvGrpSpPr>
          <p:grpSpPr bwMode="auto">
            <a:xfrm>
              <a:off x="704" y="431"/>
              <a:ext cx="132" cy="145"/>
              <a:chOff x="0" y="0"/>
              <a:chExt cx="389" cy="389"/>
            </a:xfrm>
          </p:grpSpPr>
          <p:sp>
            <p:nvSpPr>
              <p:cNvPr id="26742" name="Line 110">
                <a:extLst>
                  <a:ext uri="{FF2B5EF4-FFF2-40B4-BE49-F238E27FC236}">
                    <a16:creationId xmlns:a16="http://schemas.microsoft.com/office/drawing/2014/main" id="{A451E7FE-DF66-D867-53C1-493FDAF67CB1}"/>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43" name="Line 111">
                <a:extLst>
                  <a:ext uri="{FF2B5EF4-FFF2-40B4-BE49-F238E27FC236}">
                    <a16:creationId xmlns:a16="http://schemas.microsoft.com/office/drawing/2014/main" id="{225B5AB5-E67B-2CC0-4C81-7C007925A62E}"/>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717" name="Group 112">
              <a:extLst>
                <a:ext uri="{FF2B5EF4-FFF2-40B4-BE49-F238E27FC236}">
                  <a16:creationId xmlns:a16="http://schemas.microsoft.com/office/drawing/2014/main" id="{FE9F9FF1-B6E6-3747-3B7F-65CE5420203A}"/>
                </a:ext>
              </a:extLst>
            </p:cNvPr>
            <p:cNvGrpSpPr>
              <a:grpSpLocks/>
            </p:cNvGrpSpPr>
            <p:nvPr/>
          </p:nvGrpSpPr>
          <p:grpSpPr bwMode="auto">
            <a:xfrm>
              <a:off x="1050" y="619"/>
              <a:ext cx="131" cy="145"/>
              <a:chOff x="0" y="0"/>
              <a:chExt cx="389" cy="389"/>
            </a:xfrm>
          </p:grpSpPr>
          <p:sp>
            <p:nvSpPr>
              <p:cNvPr id="26740" name="Line 113">
                <a:extLst>
                  <a:ext uri="{FF2B5EF4-FFF2-40B4-BE49-F238E27FC236}">
                    <a16:creationId xmlns:a16="http://schemas.microsoft.com/office/drawing/2014/main" id="{AD2993BB-2D0A-DC83-8FDB-C0FF8498F324}"/>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41" name="Line 114">
                <a:extLst>
                  <a:ext uri="{FF2B5EF4-FFF2-40B4-BE49-F238E27FC236}">
                    <a16:creationId xmlns:a16="http://schemas.microsoft.com/office/drawing/2014/main" id="{DA05C5BA-4D37-0DCD-AA4D-13625F9AFEBF}"/>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718" name="Oval 115">
              <a:extLst>
                <a:ext uri="{FF2B5EF4-FFF2-40B4-BE49-F238E27FC236}">
                  <a16:creationId xmlns:a16="http://schemas.microsoft.com/office/drawing/2014/main" id="{0501A94F-4DEC-AED1-46E8-E304BDD1870C}"/>
                </a:ext>
              </a:extLst>
            </p:cNvPr>
            <p:cNvSpPr>
              <a:spLocks noChangeArrowheads="1"/>
            </p:cNvSpPr>
            <p:nvPr/>
          </p:nvSpPr>
          <p:spPr bwMode="auto">
            <a:xfrm>
              <a:off x="429" y="1115"/>
              <a:ext cx="61" cy="61"/>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19" name="Oval 116">
              <a:extLst>
                <a:ext uri="{FF2B5EF4-FFF2-40B4-BE49-F238E27FC236}">
                  <a16:creationId xmlns:a16="http://schemas.microsoft.com/office/drawing/2014/main" id="{6402D39B-E3A1-9605-7E69-2F54C0FC892E}"/>
                </a:ext>
              </a:extLst>
            </p:cNvPr>
            <p:cNvSpPr>
              <a:spLocks noChangeArrowheads="1"/>
            </p:cNvSpPr>
            <p:nvPr/>
          </p:nvSpPr>
          <p:spPr bwMode="auto">
            <a:xfrm>
              <a:off x="732" y="1298"/>
              <a:ext cx="61" cy="61"/>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20" name="Text Box 117">
              <a:extLst>
                <a:ext uri="{FF2B5EF4-FFF2-40B4-BE49-F238E27FC236}">
                  <a16:creationId xmlns:a16="http://schemas.microsoft.com/office/drawing/2014/main" id="{DE4B91F5-49ED-264F-D286-724028C78101}"/>
                </a:ext>
              </a:extLst>
            </p:cNvPr>
            <p:cNvSpPr txBox="1">
              <a:spLocks noChangeArrowheads="1"/>
            </p:cNvSpPr>
            <p:nvPr/>
          </p:nvSpPr>
          <p:spPr bwMode="auto">
            <a:xfrm>
              <a:off x="767" y="211"/>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6721" name="Text Box 118">
              <a:extLst>
                <a:ext uri="{FF2B5EF4-FFF2-40B4-BE49-F238E27FC236}">
                  <a16:creationId xmlns:a16="http://schemas.microsoft.com/office/drawing/2014/main" id="{B9D805D1-6079-CD21-8CB4-61026AD8F98F}"/>
                </a:ext>
              </a:extLst>
            </p:cNvPr>
            <p:cNvSpPr txBox="1">
              <a:spLocks noChangeArrowheads="1"/>
            </p:cNvSpPr>
            <p:nvPr/>
          </p:nvSpPr>
          <p:spPr bwMode="auto">
            <a:xfrm>
              <a:off x="1095" y="428"/>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6722" name="Text Box 119">
              <a:extLst>
                <a:ext uri="{FF2B5EF4-FFF2-40B4-BE49-F238E27FC236}">
                  <a16:creationId xmlns:a16="http://schemas.microsoft.com/office/drawing/2014/main" id="{0DA28A0D-A793-EA73-3FC8-3BB1713A11CA}"/>
                </a:ext>
              </a:extLst>
            </p:cNvPr>
            <p:cNvSpPr txBox="1">
              <a:spLocks noChangeArrowheads="1"/>
            </p:cNvSpPr>
            <p:nvPr/>
          </p:nvSpPr>
          <p:spPr bwMode="auto">
            <a:xfrm>
              <a:off x="1152" y="104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6723" name="Text Box 120">
              <a:extLst>
                <a:ext uri="{FF2B5EF4-FFF2-40B4-BE49-F238E27FC236}">
                  <a16:creationId xmlns:a16="http://schemas.microsoft.com/office/drawing/2014/main" id="{B4AE15B2-8421-95D4-BB7B-62EB6838E7A9}"/>
                </a:ext>
              </a:extLst>
            </p:cNvPr>
            <p:cNvSpPr txBox="1">
              <a:spLocks noChangeArrowheads="1"/>
            </p:cNvSpPr>
            <p:nvPr/>
          </p:nvSpPr>
          <p:spPr bwMode="auto">
            <a:xfrm>
              <a:off x="473" y="1350"/>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6724" name="Text Box 121">
              <a:extLst>
                <a:ext uri="{FF2B5EF4-FFF2-40B4-BE49-F238E27FC236}">
                  <a16:creationId xmlns:a16="http://schemas.microsoft.com/office/drawing/2014/main" id="{34311844-FF3C-C143-2582-7AEFCAAA286A}"/>
                </a:ext>
              </a:extLst>
            </p:cNvPr>
            <p:cNvSpPr txBox="1">
              <a:spLocks noChangeArrowheads="1"/>
            </p:cNvSpPr>
            <p:nvPr/>
          </p:nvSpPr>
          <p:spPr bwMode="auto">
            <a:xfrm>
              <a:off x="117" y="110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26725" name="Text Box 122">
              <a:extLst>
                <a:ext uri="{FF2B5EF4-FFF2-40B4-BE49-F238E27FC236}">
                  <a16:creationId xmlns:a16="http://schemas.microsoft.com/office/drawing/2014/main" id="{DDFB90D9-DA4A-7968-12DB-D3F8FDC661BF}"/>
                </a:ext>
              </a:extLst>
            </p:cNvPr>
            <p:cNvSpPr txBox="1">
              <a:spLocks noChangeArrowheads="1"/>
            </p:cNvSpPr>
            <p:nvPr/>
          </p:nvSpPr>
          <p:spPr bwMode="auto">
            <a:xfrm>
              <a:off x="121" y="540"/>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grpSp>
          <p:nvGrpSpPr>
            <p:cNvPr id="26726" name="Group 123">
              <a:extLst>
                <a:ext uri="{FF2B5EF4-FFF2-40B4-BE49-F238E27FC236}">
                  <a16:creationId xmlns:a16="http://schemas.microsoft.com/office/drawing/2014/main" id="{E8A32D43-90D5-7E50-7D2F-18AD8AA7A8FC}"/>
                </a:ext>
              </a:extLst>
            </p:cNvPr>
            <p:cNvGrpSpPr>
              <a:grpSpLocks/>
            </p:cNvGrpSpPr>
            <p:nvPr/>
          </p:nvGrpSpPr>
          <p:grpSpPr bwMode="auto">
            <a:xfrm rot="18054467" flipV="1">
              <a:off x="774" y="232"/>
              <a:ext cx="318" cy="758"/>
              <a:chOff x="0" y="0"/>
              <a:chExt cx="345" cy="833"/>
            </a:xfrm>
          </p:grpSpPr>
          <p:sp>
            <p:nvSpPr>
              <p:cNvPr id="26738" name="Oval 124">
                <a:extLst>
                  <a:ext uri="{FF2B5EF4-FFF2-40B4-BE49-F238E27FC236}">
                    <a16:creationId xmlns:a16="http://schemas.microsoft.com/office/drawing/2014/main" id="{5569C0AE-655B-768E-C260-3A6BE7366DAF}"/>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39" name="Line 125">
                <a:extLst>
                  <a:ext uri="{FF2B5EF4-FFF2-40B4-BE49-F238E27FC236}">
                    <a16:creationId xmlns:a16="http://schemas.microsoft.com/office/drawing/2014/main" id="{39E2302F-93B7-E205-C313-411434C2E80D}"/>
                  </a:ext>
                </a:extLst>
              </p:cNvPr>
              <p:cNvSpPr>
                <a:spLocks noChangeShapeType="1"/>
              </p:cNvSpPr>
              <p:nvPr/>
            </p:nvSpPr>
            <p:spPr bwMode="auto">
              <a:xfrm>
                <a:off x="0" y="344"/>
                <a:ext cx="11" cy="167"/>
              </a:xfrm>
              <a:prstGeom prst="line">
                <a:avLst/>
              </a:prstGeom>
              <a:noFill/>
              <a:ln w="28575">
                <a:solidFill>
                  <a:srgbClr val="0066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727" name="Group 126">
              <a:extLst>
                <a:ext uri="{FF2B5EF4-FFF2-40B4-BE49-F238E27FC236}">
                  <a16:creationId xmlns:a16="http://schemas.microsoft.com/office/drawing/2014/main" id="{369B4DDD-CF22-0C81-D08A-A571F3C48845}"/>
                </a:ext>
              </a:extLst>
            </p:cNvPr>
            <p:cNvGrpSpPr>
              <a:grpSpLocks/>
            </p:cNvGrpSpPr>
            <p:nvPr/>
          </p:nvGrpSpPr>
          <p:grpSpPr bwMode="auto">
            <a:xfrm rot="-3253297" flipH="1" flipV="1">
              <a:off x="453" y="844"/>
              <a:ext cx="318" cy="758"/>
              <a:chOff x="0" y="0"/>
              <a:chExt cx="345" cy="833"/>
            </a:xfrm>
          </p:grpSpPr>
          <p:sp>
            <p:nvSpPr>
              <p:cNvPr id="26736" name="Oval 127">
                <a:extLst>
                  <a:ext uri="{FF2B5EF4-FFF2-40B4-BE49-F238E27FC236}">
                    <a16:creationId xmlns:a16="http://schemas.microsoft.com/office/drawing/2014/main" id="{5B36FDCC-639A-0384-2750-365D49063CB5}"/>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37" name="Line 128">
                <a:extLst>
                  <a:ext uri="{FF2B5EF4-FFF2-40B4-BE49-F238E27FC236}">
                    <a16:creationId xmlns:a16="http://schemas.microsoft.com/office/drawing/2014/main" id="{EF19F34D-C9D5-04EC-5150-DCD75701E80F}"/>
                  </a:ext>
                </a:extLst>
              </p:cNvPr>
              <p:cNvSpPr>
                <a:spLocks noChangeShapeType="1"/>
              </p:cNvSpPr>
              <p:nvPr/>
            </p:nvSpPr>
            <p:spPr bwMode="auto">
              <a:xfrm>
                <a:off x="0" y="344"/>
                <a:ext cx="11" cy="167"/>
              </a:xfrm>
              <a:prstGeom prst="line">
                <a:avLst/>
              </a:prstGeom>
              <a:noFill/>
              <a:ln w="28575">
                <a:solidFill>
                  <a:srgbClr val="0066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728" name="Line 129">
              <a:extLst>
                <a:ext uri="{FF2B5EF4-FFF2-40B4-BE49-F238E27FC236}">
                  <a16:creationId xmlns:a16="http://schemas.microsoft.com/office/drawing/2014/main" id="{71A414BE-B910-40EE-C679-617E6DCD45A1}"/>
                </a:ext>
              </a:extLst>
            </p:cNvPr>
            <p:cNvSpPr>
              <a:spLocks noChangeShapeType="1"/>
            </p:cNvSpPr>
            <p:nvPr/>
          </p:nvSpPr>
          <p:spPr bwMode="auto">
            <a:xfrm flipH="1">
              <a:off x="766" y="0"/>
              <a:ext cx="10" cy="1847"/>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29" name="Text Box 130">
              <a:extLst>
                <a:ext uri="{FF2B5EF4-FFF2-40B4-BE49-F238E27FC236}">
                  <a16:creationId xmlns:a16="http://schemas.microsoft.com/office/drawing/2014/main" id="{A0140E84-6690-D772-D811-D4B1BAD1316C}"/>
                </a:ext>
              </a:extLst>
            </p:cNvPr>
            <p:cNvSpPr txBox="1">
              <a:spLocks noChangeArrowheads="1"/>
            </p:cNvSpPr>
            <p:nvPr/>
          </p:nvSpPr>
          <p:spPr bwMode="auto">
            <a:xfrm>
              <a:off x="1500" y="1163"/>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26730" name="Text Box 131">
              <a:extLst>
                <a:ext uri="{FF2B5EF4-FFF2-40B4-BE49-F238E27FC236}">
                  <a16:creationId xmlns:a16="http://schemas.microsoft.com/office/drawing/2014/main" id="{6AAA4306-1499-0905-9DE2-840094F77E8D}"/>
                </a:ext>
              </a:extLst>
            </p:cNvPr>
            <p:cNvSpPr txBox="1">
              <a:spLocks noChangeArrowheads="1"/>
            </p:cNvSpPr>
            <p:nvPr/>
          </p:nvSpPr>
          <p:spPr bwMode="auto">
            <a:xfrm>
              <a:off x="8" y="285"/>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26731" name="Line 132">
              <a:extLst>
                <a:ext uri="{FF2B5EF4-FFF2-40B4-BE49-F238E27FC236}">
                  <a16:creationId xmlns:a16="http://schemas.microsoft.com/office/drawing/2014/main" id="{2D5A2E3A-3BEC-8917-F931-5B66453DDFA9}"/>
                </a:ext>
              </a:extLst>
            </p:cNvPr>
            <p:cNvSpPr>
              <a:spLocks noChangeShapeType="1"/>
            </p:cNvSpPr>
            <p:nvPr/>
          </p:nvSpPr>
          <p:spPr bwMode="auto">
            <a:xfrm rot="18146382" flipH="1">
              <a:off x="862" y="108"/>
              <a:ext cx="40" cy="1721"/>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32" name="Arc 133">
              <a:extLst>
                <a:ext uri="{FF2B5EF4-FFF2-40B4-BE49-F238E27FC236}">
                  <a16:creationId xmlns:a16="http://schemas.microsoft.com/office/drawing/2014/main" id="{7980514D-5596-FB42-1C6D-96952051E3B8}"/>
                </a:ext>
              </a:extLst>
            </p:cNvPr>
            <p:cNvSpPr>
              <a:spLocks/>
            </p:cNvSpPr>
            <p:nvPr/>
          </p:nvSpPr>
          <p:spPr bwMode="auto">
            <a:xfrm flipV="1">
              <a:off x="785" y="1372"/>
              <a:ext cx="698" cy="39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733" name="Line 134">
              <a:extLst>
                <a:ext uri="{FF2B5EF4-FFF2-40B4-BE49-F238E27FC236}">
                  <a16:creationId xmlns:a16="http://schemas.microsoft.com/office/drawing/2014/main" id="{3B205AF6-9DF5-D674-2CC6-DFC984BE6E9F}"/>
                </a:ext>
              </a:extLst>
            </p:cNvPr>
            <p:cNvSpPr>
              <a:spLocks noChangeShapeType="1"/>
            </p:cNvSpPr>
            <p:nvPr/>
          </p:nvSpPr>
          <p:spPr bwMode="auto">
            <a:xfrm flipV="1">
              <a:off x="1441" y="1376"/>
              <a:ext cx="50" cy="114"/>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34" name="Line 135">
              <a:extLst>
                <a:ext uri="{FF2B5EF4-FFF2-40B4-BE49-F238E27FC236}">
                  <a16:creationId xmlns:a16="http://schemas.microsoft.com/office/drawing/2014/main" id="{686D3188-1B89-4B46-0F7F-BB24FB7D72A1}"/>
                </a:ext>
              </a:extLst>
            </p:cNvPr>
            <p:cNvSpPr>
              <a:spLocks noChangeShapeType="1"/>
            </p:cNvSpPr>
            <p:nvPr/>
          </p:nvSpPr>
          <p:spPr bwMode="auto">
            <a:xfrm flipH="1">
              <a:off x="775" y="1756"/>
              <a:ext cx="111" cy="11"/>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35" name="Text Box 136">
              <a:extLst>
                <a:ext uri="{FF2B5EF4-FFF2-40B4-BE49-F238E27FC236}">
                  <a16:creationId xmlns:a16="http://schemas.microsoft.com/office/drawing/2014/main" id="{AD695D9F-7E70-8C34-0C52-56AF9263233D}"/>
                </a:ext>
              </a:extLst>
            </p:cNvPr>
            <p:cNvSpPr txBox="1">
              <a:spLocks noChangeArrowheads="1"/>
            </p:cNvSpPr>
            <p:nvPr/>
          </p:nvSpPr>
          <p:spPr bwMode="auto">
            <a:xfrm>
              <a:off x="1050" y="1718"/>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60</a:t>
              </a:r>
              <a:endParaRPr lang="en-US" altLang="zh-CN" sz="2000">
                <a:latin typeface="Times New Roman" panose="02020603050405020304" pitchFamily="18" charset="0"/>
                <a:ea typeface="黑体" panose="02010609060101010101" pitchFamily="49" charset="-122"/>
              </a:endParaRPr>
            </a:p>
          </p:txBody>
        </p:sp>
      </p:grpSp>
      <p:grpSp>
        <p:nvGrpSpPr>
          <p:cNvPr id="29" name="Group 137">
            <a:extLst>
              <a:ext uri="{FF2B5EF4-FFF2-40B4-BE49-F238E27FC236}">
                <a16:creationId xmlns:a16="http://schemas.microsoft.com/office/drawing/2014/main" id="{7F3489D4-CA71-4565-9F01-B2A83DCEAA10}"/>
              </a:ext>
            </a:extLst>
          </p:cNvPr>
          <p:cNvGrpSpPr>
            <a:grpSpLocks/>
          </p:cNvGrpSpPr>
          <p:nvPr/>
        </p:nvGrpSpPr>
        <p:grpSpPr bwMode="auto">
          <a:xfrm>
            <a:off x="5969000" y="3209925"/>
            <a:ext cx="2779713" cy="2862263"/>
            <a:chOff x="8" y="0"/>
            <a:chExt cx="1751" cy="1803"/>
          </a:xfrm>
        </p:grpSpPr>
        <p:sp>
          <p:nvSpPr>
            <p:cNvPr id="26666" name="Oval 138">
              <a:extLst>
                <a:ext uri="{FF2B5EF4-FFF2-40B4-BE49-F238E27FC236}">
                  <a16:creationId xmlns:a16="http://schemas.microsoft.com/office/drawing/2014/main" id="{E4D41727-0CF2-C273-C8C7-55A674B9C6A5}"/>
                </a:ext>
              </a:extLst>
            </p:cNvPr>
            <p:cNvSpPr>
              <a:spLocks noChangeArrowheads="1"/>
            </p:cNvSpPr>
            <p:nvPr/>
          </p:nvSpPr>
          <p:spPr bwMode="auto">
            <a:xfrm>
              <a:off x="160" y="242"/>
              <a:ext cx="1343" cy="1354"/>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a typeface="黑体" panose="02010609060101010101" pitchFamily="49" charset="-122"/>
              </a:endParaRPr>
            </a:p>
          </p:txBody>
        </p:sp>
        <p:sp>
          <p:nvSpPr>
            <p:cNvPr id="26667" name="Oval 139">
              <a:extLst>
                <a:ext uri="{FF2B5EF4-FFF2-40B4-BE49-F238E27FC236}">
                  <a16:creationId xmlns:a16="http://schemas.microsoft.com/office/drawing/2014/main" id="{79257BF8-B564-09D0-F237-A6907B59397E}"/>
                </a:ext>
              </a:extLst>
            </p:cNvPr>
            <p:cNvSpPr>
              <a:spLocks noChangeArrowheads="1"/>
            </p:cNvSpPr>
            <p:nvPr/>
          </p:nvSpPr>
          <p:spPr bwMode="auto">
            <a:xfrm>
              <a:off x="528" y="592"/>
              <a:ext cx="588" cy="602"/>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68" name="Oval 140">
              <a:extLst>
                <a:ext uri="{FF2B5EF4-FFF2-40B4-BE49-F238E27FC236}">
                  <a16:creationId xmlns:a16="http://schemas.microsoft.com/office/drawing/2014/main" id="{0CD174FF-3AD0-A795-8B7A-D67D94825F7F}"/>
                </a:ext>
              </a:extLst>
            </p:cNvPr>
            <p:cNvSpPr>
              <a:spLocks noChangeArrowheads="1"/>
            </p:cNvSpPr>
            <p:nvPr/>
          </p:nvSpPr>
          <p:spPr bwMode="auto">
            <a:xfrm>
              <a:off x="584" y="653"/>
              <a:ext cx="473" cy="491"/>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69" name="Oval 141">
              <a:extLst>
                <a:ext uri="{FF2B5EF4-FFF2-40B4-BE49-F238E27FC236}">
                  <a16:creationId xmlns:a16="http://schemas.microsoft.com/office/drawing/2014/main" id="{F215D5B4-87F0-18CF-876D-F0788F0930B7}"/>
                </a:ext>
              </a:extLst>
            </p:cNvPr>
            <p:cNvSpPr>
              <a:spLocks noChangeArrowheads="1"/>
            </p:cNvSpPr>
            <p:nvPr/>
          </p:nvSpPr>
          <p:spPr bwMode="auto">
            <a:xfrm>
              <a:off x="747" y="420"/>
              <a:ext cx="145" cy="151"/>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70" name="Oval 142">
              <a:extLst>
                <a:ext uri="{FF2B5EF4-FFF2-40B4-BE49-F238E27FC236}">
                  <a16:creationId xmlns:a16="http://schemas.microsoft.com/office/drawing/2014/main" id="{D1F40A04-C26A-002A-1B7B-E44B8D5C72FD}"/>
                </a:ext>
              </a:extLst>
            </p:cNvPr>
            <p:cNvSpPr>
              <a:spLocks noChangeArrowheads="1"/>
            </p:cNvSpPr>
            <p:nvPr/>
          </p:nvSpPr>
          <p:spPr bwMode="auto">
            <a:xfrm>
              <a:off x="1060" y="596"/>
              <a:ext cx="145" cy="150"/>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71" name="Oval 143">
              <a:extLst>
                <a:ext uri="{FF2B5EF4-FFF2-40B4-BE49-F238E27FC236}">
                  <a16:creationId xmlns:a16="http://schemas.microsoft.com/office/drawing/2014/main" id="{5E27E3BC-567F-014D-2EB1-5417FDAF1290}"/>
                </a:ext>
              </a:extLst>
            </p:cNvPr>
            <p:cNvSpPr>
              <a:spLocks noChangeArrowheads="1"/>
            </p:cNvSpPr>
            <p:nvPr/>
          </p:nvSpPr>
          <p:spPr bwMode="auto">
            <a:xfrm>
              <a:off x="439" y="596"/>
              <a:ext cx="145" cy="150"/>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 name="Oval 144">
              <a:extLst>
                <a:ext uri="{FF2B5EF4-FFF2-40B4-BE49-F238E27FC236}">
                  <a16:creationId xmlns:a16="http://schemas.microsoft.com/office/drawing/2014/main" id="{65F97E1E-EEE0-D913-1BD7-86F58603D81C}"/>
                </a:ext>
              </a:extLst>
            </p:cNvPr>
            <p:cNvSpPr>
              <a:spLocks noChangeArrowheads="1"/>
            </p:cNvSpPr>
            <p:nvPr/>
          </p:nvSpPr>
          <p:spPr bwMode="auto">
            <a:xfrm>
              <a:off x="1069" y="1032"/>
              <a:ext cx="145" cy="151"/>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73" name="Oval 145">
              <a:extLst>
                <a:ext uri="{FF2B5EF4-FFF2-40B4-BE49-F238E27FC236}">
                  <a16:creationId xmlns:a16="http://schemas.microsoft.com/office/drawing/2014/main" id="{E68F5E9B-9A58-1409-6281-379D6DD2D733}"/>
                </a:ext>
              </a:extLst>
            </p:cNvPr>
            <p:cNvSpPr>
              <a:spLocks noChangeArrowheads="1"/>
            </p:cNvSpPr>
            <p:nvPr/>
          </p:nvSpPr>
          <p:spPr bwMode="auto">
            <a:xfrm>
              <a:off x="744" y="1221"/>
              <a:ext cx="145" cy="150"/>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74" name="Oval 146">
              <a:extLst>
                <a:ext uri="{FF2B5EF4-FFF2-40B4-BE49-F238E27FC236}">
                  <a16:creationId xmlns:a16="http://schemas.microsoft.com/office/drawing/2014/main" id="{43109745-3D73-4CD8-8843-185702EF92B0}"/>
                </a:ext>
              </a:extLst>
            </p:cNvPr>
            <p:cNvSpPr>
              <a:spLocks noChangeArrowheads="1"/>
            </p:cNvSpPr>
            <p:nvPr/>
          </p:nvSpPr>
          <p:spPr bwMode="auto">
            <a:xfrm>
              <a:off x="448" y="1042"/>
              <a:ext cx="145" cy="151"/>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6675" name="Group 147">
              <a:extLst>
                <a:ext uri="{FF2B5EF4-FFF2-40B4-BE49-F238E27FC236}">
                  <a16:creationId xmlns:a16="http://schemas.microsoft.com/office/drawing/2014/main" id="{3718BF9C-846D-B1E2-1E0C-F1C3E48F155E}"/>
                </a:ext>
              </a:extLst>
            </p:cNvPr>
            <p:cNvGrpSpPr>
              <a:grpSpLocks/>
            </p:cNvGrpSpPr>
            <p:nvPr/>
          </p:nvGrpSpPr>
          <p:grpSpPr bwMode="auto">
            <a:xfrm>
              <a:off x="447" y="601"/>
              <a:ext cx="126" cy="142"/>
              <a:chOff x="0" y="0"/>
              <a:chExt cx="389" cy="389"/>
            </a:xfrm>
          </p:grpSpPr>
          <p:sp>
            <p:nvSpPr>
              <p:cNvPr id="26705" name="Line 148">
                <a:extLst>
                  <a:ext uri="{FF2B5EF4-FFF2-40B4-BE49-F238E27FC236}">
                    <a16:creationId xmlns:a16="http://schemas.microsoft.com/office/drawing/2014/main" id="{9618C5BA-9CAC-4876-DDCF-7D2594B9D05D}"/>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06" name="Line 149">
                <a:extLst>
                  <a:ext uri="{FF2B5EF4-FFF2-40B4-BE49-F238E27FC236}">
                    <a16:creationId xmlns:a16="http://schemas.microsoft.com/office/drawing/2014/main" id="{FDBEA21B-95D0-74B1-A73E-B6762963D44E}"/>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676" name="Group 150">
              <a:extLst>
                <a:ext uri="{FF2B5EF4-FFF2-40B4-BE49-F238E27FC236}">
                  <a16:creationId xmlns:a16="http://schemas.microsoft.com/office/drawing/2014/main" id="{8378F310-DA37-CC17-9115-90FB61C70B31}"/>
                </a:ext>
              </a:extLst>
            </p:cNvPr>
            <p:cNvGrpSpPr>
              <a:grpSpLocks/>
            </p:cNvGrpSpPr>
            <p:nvPr/>
          </p:nvGrpSpPr>
          <p:grpSpPr bwMode="auto">
            <a:xfrm>
              <a:off x="763" y="426"/>
              <a:ext cx="125" cy="142"/>
              <a:chOff x="0" y="0"/>
              <a:chExt cx="389" cy="389"/>
            </a:xfrm>
          </p:grpSpPr>
          <p:sp>
            <p:nvSpPr>
              <p:cNvPr id="26703" name="Line 151">
                <a:extLst>
                  <a:ext uri="{FF2B5EF4-FFF2-40B4-BE49-F238E27FC236}">
                    <a16:creationId xmlns:a16="http://schemas.microsoft.com/office/drawing/2014/main" id="{B0A0DDE8-7D4E-2217-C727-5107AE128312}"/>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04" name="Line 152">
                <a:extLst>
                  <a:ext uri="{FF2B5EF4-FFF2-40B4-BE49-F238E27FC236}">
                    <a16:creationId xmlns:a16="http://schemas.microsoft.com/office/drawing/2014/main" id="{C4887FAC-29BA-32E5-7579-5B482FB8F7DD}"/>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677" name="Oval 153">
              <a:extLst>
                <a:ext uri="{FF2B5EF4-FFF2-40B4-BE49-F238E27FC236}">
                  <a16:creationId xmlns:a16="http://schemas.microsoft.com/office/drawing/2014/main" id="{531D072F-F869-807B-E861-8BFD063EF83A}"/>
                </a:ext>
              </a:extLst>
            </p:cNvPr>
            <p:cNvSpPr>
              <a:spLocks noChangeArrowheads="1"/>
            </p:cNvSpPr>
            <p:nvPr/>
          </p:nvSpPr>
          <p:spPr bwMode="auto">
            <a:xfrm>
              <a:off x="487" y="1091"/>
              <a:ext cx="59" cy="59"/>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78" name="Oval 154">
              <a:extLst>
                <a:ext uri="{FF2B5EF4-FFF2-40B4-BE49-F238E27FC236}">
                  <a16:creationId xmlns:a16="http://schemas.microsoft.com/office/drawing/2014/main" id="{41871F86-C3FB-2A8C-CEEA-A9B1619B1A97}"/>
                </a:ext>
              </a:extLst>
            </p:cNvPr>
            <p:cNvSpPr>
              <a:spLocks noChangeArrowheads="1"/>
            </p:cNvSpPr>
            <p:nvPr/>
          </p:nvSpPr>
          <p:spPr bwMode="auto">
            <a:xfrm>
              <a:off x="1112" y="1075"/>
              <a:ext cx="59" cy="60"/>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679" name="Text Box 155">
              <a:extLst>
                <a:ext uri="{FF2B5EF4-FFF2-40B4-BE49-F238E27FC236}">
                  <a16:creationId xmlns:a16="http://schemas.microsoft.com/office/drawing/2014/main" id="{DA352078-EDE8-5878-1833-906BC7850C45}"/>
                </a:ext>
              </a:extLst>
            </p:cNvPr>
            <p:cNvSpPr txBox="1">
              <a:spLocks noChangeArrowheads="1"/>
            </p:cNvSpPr>
            <p:nvPr/>
          </p:nvSpPr>
          <p:spPr bwMode="auto">
            <a:xfrm>
              <a:off x="808" y="19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26680" name="Text Box 156">
              <a:extLst>
                <a:ext uri="{FF2B5EF4-FFF2-40B4-BE49-F238E27FC236}">
                  <a16:creationId xmlns:a16="http://schemas.microsoft.com/office/drawing/2014/main" id="{EB8DDED6-5BCB-384A-D706-FB7E8DBBB1A7}"/>
                </a:ext>
              </a:extLst>
            </p:cNvPr>
            <p:cNvSpPr txBox="1">
              <a:spLocks noChangeArrowheads="1"/>
            </p:cNvSpPr>
            <p:nvPr/>
          </p:nvSpPr>
          <p:spPr bwMode="auto">
            <a:xfrm>
              <a:off x="1159" y="494"/>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2</a:t>
              </a:r>
            </a:p>
          </p:txBody>
        </p:sp>
        <p:sp>
          <p:nvSpPr>
            <p:cNvPr id="26681" name="Text Box 157">
              <a:extLst>
                <a:ext uri="{FF2B5EF4-FFF2-40B4-BE49-F238E27FC236}">
                  <a16:creationId xmlns:a16="http://schemas.microsoft.com/office/drawing/2014/main" id="{AFFE39D4-E690-C9B3-1B4A-E89A5FD88C26}"/>
                </a:ext>
              </a:extLst>
            </p:cNvPr>
            <p:cNvSpPr txBox="1">
              <a:spLocks noChangeArrowheads="1"/>
            </p:cNvSpPr>
            <p:nvPr/>
          </p:nvSpPr>
          <p:spPr bwMode="auto">
            <a:xfrm>
              <a:off x="1176" y="101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1</a:t>
              </a:r>
            </a:p>
          </p:txBody>
        </p:sp>
        <p:sp>
          <p:nvSpPr>
            <p:cNvPr id="26682" name="Text Box 158">
              <a:extLst>
                <a:ext uri="{FF2B5EF4-FFF2-40B4-BE49-F238E27FC236}">
                  <a16:creationId xmlns:a16="http://schemas.microsoft.com/office/drawing/2014/main" id="{40729E42-3739-45EB-CAB0-8BC605A4F828}"/>
                </a:ext>
              </a:extLst>
            </p:cNvPr>
            <p:cNvSpPr txBox="1">
              <a:spLocks noChangeArrowheads="1"/>
            </p:cNvSpPr>
            <p:nvPr/>
          </p:nvSpPr>
          <p:spPr bwMode="auto">
            <a:xfrm>
              <a:off x="528" y="131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26683" name="Text Box 159">
              <a:extLst>
                <a:ext uri="{FF2B5EF4-FFF2-40B4-BE49-F238E27FC236}">
                  <a16:creationId xmlns:a16="http://schemas.microsoft.com/office/drawing/2014/main" id="{7C0BCD11-879B-F215-3833-9C7CCECE33D4}"/>
                </a:ext>
              </a:extLst>
            </p:cNvPr>
            <p:cNvSpPr txBox="1">
              <a:spLocks noChangeArrowheads="1"/>
            </p:cNvSpPr>
            <p:nvPr/>
          </p:nvSpPr>
          <p:spPr bwMode="auto">
            <a:xfrm>
              <a:off x="187" y="1073"/>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W</a:t>
              </a:r>
              <a:r>
                <a:rPr lang="en-US" altLang="zh-CN" sz="2000" baseline="-25000">
                  <a:latin typeface="Times New Roman" panose="02020603050405020304" pitchFamily="18" charset="0"/>
                </a:rPr>
                <a:t>1</a:t>
              </a:r>
            </a:p>
          </p:txBody>
        </p:sp>
        <p:sp>
          <p:nvSpPr>
            <p:cNvPr id="3" name="Text Box 160">
              <a:extLst>
                <a:ext uri="{FF2B5EF4-FFF2-40B4-BE49-F238E27FC236}">
                  <a16:creationId xmlns:a16="http://schemas.microsoft.com/office/drawing/2014/main" id="{718C658E-5471-459A-69EC-BC825E82D5E4}"/>
                </a:ext>
              </a:extLst>
            </p:cNvPr>
            <p:cNvSpPr txBox="1">
              <a:spLocks noChangeArrowheads="1"/>
            </p:cNvSpPr>
            <p:nvPr/>
          </p:nvSpPr>
          <p:spPr bwMode="auto">
            <a:xfrm>
              <a:off x="192" y="524"/>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V</a:t>
              </a:r>
              <a:r>
                <a:rPr lang="en-US" altLang="zh-CN" sz="2000" baseline="-25000">
                  <a:latin typeface="Times New Roman" panose="02020603050405020304" pitchFamily="18" charset="0"/>
                </a:rPr>
                <a:t>2</a:t>
              </a:r>
            </a:p>
          </p:txBody>
        </p:sp>
        <p:sp>
          <p:nvSpPr>
            <p:cNvPr id="4" name="Line 161">
              <a:extLst>
                <a:ext uri="{FF2B5EF4-FFF2-40B4-BE49-F238E27FC236}">
                  <a16:creationId xmlns:a16="http://schemas.microsoft.com/office/drawing/2014/main" id="{837D1DA7-7ABA-2FF1-4357-93D45913336F}"/>
                </a:ext>
              </a:extLst>
            </p:cNvPr>
            <p:cNvSpPr>
              <a:spLocks noChangeShapeType="1"/>
            </p:cNvSpPr>
            <p:nvPr/>
          </p:nvSpPr>
          <p:spPr bwMode="auto">
            <a:xfrm flipH="1">
              <a:off x="815" y="0"/>
              <a:ext cx="9" cy="1803"/>
            </a:xfrm>
            <a:prstGeom prst="line">
              <a:avLst/>
            </a:prstGeom>
            <a:noFill/>
            <a:ln w="38100">
              <a:solidFill>
                <a:schemeClr val="tx1"/>
              </a:solidFill>
              <a:prstDash val="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Text Box 162">
              <a:extLst>
                <a:ext uri="{FF2B5EF4-FFF2-40B4-BE49-F238E27FC236}">
                  <a16:creationId xmlns:a16="http://schemas.microsoft.com/office/drawing/2014/main" id="{74015429-DF2C-9390-7221-07159EA29CEB}"/>
                </a:ext>
              </a:extLst>
            </p:cNvPr>
            <p:cNvSpPr txBox="1">
              <a:spLocks noChangeArrowheads="1"/>
            </p:cNvSpPr>
            <p:nvPr/>
          </p:nvSpPr>
          <p:spPr bwMode="auto">
            <a:xfrm>
              <a:off x="1526" y="607"/>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sp>
          <p:nvSpPr>
            <p:cNvPr id="6" name="Text Box 163">
              <a:extLst>
                <a:ext uri="{FF2B5EF4-FFF2-40B4-BE49-F238E27FC236}">
                  <a16:creationId xmlns:a16="http://schemas.microsoft.com/office/drawing/2014/main" id="{9E1D2D39-308F-67E7-9CA8-87C9F2593F5F}"/>
                </a:ext>
              </a:extLst>
            </p:cNvPr>
            <p:cNvSpPr txBox="1">
              <a:spLocks noChangeArrowheads="1"/>
            </p:cNvSpPr>
            <p:nvPr/>
          </p:nvSpPr>
          <p:spPr bwMode="auto">
            <a:xfrm>
              <a:off x="8" y="657"/>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7" name="Line 164">
              <a:extLst>
                <a:ext uri="{FF2B5EF4-FFF2-40B4-BE49-F238E27FC236}">
                  <a16:creationId xmlns:a16="http://schemas.microsoft.com/office/drawing/2014/main" id="{6E3995DC-0403-8CDD-AB09-BA93F59F43AF}"/>
                </a:ext>
              </a:extLst>
            </p:cNvPr>
            <p:cNvSpPr>
              <a:spLocks noChangeShapeType="1"/>
            </p:cNvSpPr>
            <p:nvPr/>
          </p:nvSpPr>
          <p:spPr bwMode="auto">
            <a:xfrm flipV="1">
              <a:off x="32" y="892"/>
              <a:ext cx="1654" cy="10"/>
            </a:xfrm>
            <a:prstGeom prst="line">
              <a:avLst/>
            </a:prstGeom>
            <a:noFill/>
            <a:ln w="381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89" name="Arc 165">
              <a:extLst>
                <a:ext uri="{FF2B5EF4-FFF2-40B4-BE49-F238E27FC236}">
                  <a16:creationId xmlns:a16="http://schemas.microsoft.com/office/drawing/2014/main" id="{9CD45863-0FDF-5998-5C95-86D7FD2DF126}"/>
                </a:ext>
              </a:extLst>
            </p:cNvPr>
            <p:cNvSpPr>
              <a:spLocks/>
            </p:cNvSpPr>
            <p:nvPr/>
          </p:nvSpPr>
          <p:spPr bwMode="auto">
            <a:xfrm flipV="1">
              <a:off x="822" y="902"/>
              <a:ext cx="812" cy="8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lnTo>
                    <a:pt x="-1" y="0"/>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6690" name="Line 166">
              <a:extLst>
                <a:ext uri="{FF2B5EF4-FFF2-40B4-BE49-F238E27FC236}">
                  <a16:creationId xmlns:a16="http://schemas.microsoft.com/office/drawing/2014/main" id="{FE4E75A8-8765-5A5D-8C51-F985B57A335B}"/>
                </a:ext>
              </a:extLst>
            </p:cNvPr>
            <p:cNvSpPr>
              <a:spLocks noChangeShapeType="1"/>
            </p:cNvSpPr>
            <p:nvPr/>
          </p:nvSpPr>
          <p:spPr bwMode="auto">
            <a:xfrm flipH="1">
              <a:off x="813" y="1707"/>
              <a:ext cx="126" cy="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91" name="Line 167">
              <a:extLst>
                <a:ext uri="{FF2B5EF4-FFF2-40B4-BE49-F238E27FC236}">
                  <a16:creationId xmlns:a16="http://schemas.microsoft.com/office/drawing/2014/main" id="{8324068A-26FE-7E03-08B2-87E4987CEE92}"/>
                </a:ext>
              </a:extLst>
            </p:cNvPr>
            <p:cNvSpPr>
              <a:spLocks noChangeShapeType="1"/>
            </p:cNvSpPr>
            <p:nvPr/>
          </p:nvSpPr>
          <p:spPr bwMode="auto">
            <a:xfrm flipV="1">
              <a:off x="1628" y="902"/>
              <a:ext cx="0" cy="140"/>
            </a:xfrm>
            <a:prstGeom prst="line">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92" name="Text Box 168">
              <a:extLst>
                <a:ext uri="{FF2B5EF4-FFF2-40B4-BE49-F238E27FC236}">
                  <a16:creationId xmlns:a16="http://schemas.microsoft.com/office/drawing/2014/main" id="{00613E0A-793B-FBEA-9E08-2D64BA5D875F}"/>
                </a:ext>
              </a:extLst>
            </p:cNvPr>
            <p:cNvSpPr txBox="1">
              <a:spLocks noChangeArrowheads="1"/>
            </p:cNvSpPr>
            <p:nvPr/>
          </p:nvSpPr>
          <p:spPr bwMode="auto">
            <a:xfrm>
              <a:off x="1289" y="1527"/>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90</a:t>
              </a:r>
              <a:endParaRPr lang="en-US" altLang="zh-CN" sz="2000">
                <a:latin typeface="Times New Roman" panose="02020603050405020304" pitchFamily="18" charset="0"/>
                <a:ea typeface="黑体" panose="02010609060101010101" pitchFamily="49" charset="-122"/>
              </a:endParaRPr>
            </a:p>
          </p:txBody>
        </p:sp>
        <p:grpSp>
          <p:nvGrpSpPr>
            <p:cNvPr id="26693" name="Group 169">
              <a:extLst>
                <a:ext uri="{FF2B5EF4-FFF2-40B4-BE49-F238E27FC236}">
                  <a16:creationId xmlns:a16="http://schemas.microsoft.com/office/drawing/2014/main" id="{56005339-F496-4C51-B07A-89E5BCF9A763}"/>
                </a:ext>
              </a:extLst>
            </p:cNvPr>
            <p:cNvGrpSpPr>
              <a:grpSpLocks/>
            </p:cNvGrpSpPr>
            <p:nvPr/>
          </p:nvGrpSpPr>
          <p:grpSpPr bwMode="auto">
            <a:xfrm rot="5339512">
              <a:off x="583" y="715"/>
              <a:ext cx="480" cy="872"/>
              <a:chOff x="0" y="0"/>
              <a:chExt cx="345" cy="833"/>
            </a:xfrm>
          </p:grpSpPr>
          <p:sp>
            <p:nvSpPr>
              <p:cNvPr id="26701" name="Oval 170">
                <a:extLst>
                  <a:ext uri="{FF2B5EF4-FFF2-40B4-BE49-F238E27FC236}">
                    <a16:creationId xmlns:a16="http://schemas.microsoft.com/office/drawing/2014/main" id="{672082FE-F5D4-C5A8-22BE-C1FC97F9CBD4}"/>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02" name="Line 171">
                <a:extLst>
                  <a:ext uri="{FF2B5EF4-FFF2-40B4-BE49-F238E27FC236}">
                    <a16:creationId xmlns:a16="http://schemas.microsoft.com/office/drawing/2014/main" id="{97F5023A-8276-D933-DD77-DA29600EAB4F}"/>
                  </a:ext>
                </a:extLst>
              </p:cNvPr>
              <p:cNvSpPr>
                <a:spLocks noChangeShapeType="1"/>
              </p:cNvSpPr>
              <p:nvPr/>
            </p:nvSpPr>
            <p:spPr bwMode="auto">
              <a:xfrm>
                <a:off x="0" y="344"/>
                <a:ext cx="11" cy="167"/>
              </a:xfrm>
              <a:prstGeom prst="line">
                <a:avLst/>
              </a:prstGeom>
              <a:noFill/>
              <a:ln w="28575">
                <a:solidFill>
                  <a:srgbClr val="0066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694" name="Group 172">
              <a:extLst>
                <a:ext uri="{FF2B5EF4-FFF2-40B4-BE49-F238E27FC236}">
                  <a16:creationId xmlns:a16="http://schemas.microsoft.com/office/drawing/2014/main" id="{55D527A6-A65B-B7D5-9578-8D25BFD2C911}"/>
                </a:ext>
              </a:extLst>
            </p:cNvPr>
            <p:cNvGrpSpPr>
              <a:grpSpLocks/>
            </p:cNvGrpSpPr>
            <p:nvPr/>
          </p:nvGrpSpPr>
          <p:grpSpPr bwMode="auto">
            <a:xfrm rot="5350118" flipH="1">
              <a:off x="589" y="171"/>
              <a:ext cx="482" cy="914"/>
              <a:chOff x="0" y="0"/>
              <a:chExt cx="345" cy="833"/>
            </a:xfrm>
          </p:grpSpPr>
          <p:sp>
            <p:nvSpPr>
              <p:cNvPr id="26699" name="Oval 173">
                <a:extLst>
                  <a:ext uri="{FF2B5EF4-FFF2-40B4-BE49-F238E27FC236}">
                    <a16:creationId xmlns:a16="http://schemas.microsoft.com/office/drawing/2014/main" id="{0A1AAA45-0449-03CF-1023-E0841FCECD8D}"/>
                  </a:ext>
                </a:extLst>
              </p:cNvPr>
              <p:cNvSpPr>
                <a:spLocks noChangeArrowheads="1"/>
              </p:cNvSpPr>
              <p:nvPr/>
            </p:nvSpPr>
            <p:spPr bwMode="auto">
              <a:xfrm>
                <a:off x="0" y="0"/>
                <a:ext cx="345" cy="833"/>
              </a:xfrm>
              <a:prstGeom prst="ellipse">
                <a:avLst/>
              </a:prstGeom>
              <a:noFill/>
              <a:ln w="28575">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6700" name="Line 174">
                <a:extLst>
                  <a:ext uri="{FF2B5EF4-FFF2-40B4-BE49-F238E27FC236}">
                    <a16:creationId xmlns:a16="http://schemas.microsoft.com/office/drawing/2014/main" id="{A2FE0D2F-4DA6-FFAF-7566-0A1E09F2F9B7}"/>
                  </a:ext>
                </a:extLst>
              </p:cNvPr>
              <p:cNvSpPr>
                <a:spLocks noChangeShapeType="1"/>
              </p:cNvSpPr>
              <p:nvPr/>
            </p:nvSpPr>
            <p:spPr bwMode="auto">
              <a:xfrm>
                <a:off x="0" y="344"/>
                <a:ext cx="11" cy="167"/>
              </a:xfrm>
              <a:prstGeom prst="line">
                <a:avLst/>
              </a:prstGeom>
              <a:noFill/>
              <a:ln w="28575">
                <a:solidFill>
                  <a:srgbClr val="006600"/>
                </a:solidFill>
                <a:round/>
                <a:headEnd/>
                <a:tailEnd type="arrow"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695" name="Group 175">
              <a:extLst>
                <a:ext uri="{FF2B5EF4-FFF2-40B4-BE49-F238E27FC236}">
                  <a16:creationId xmlns:a16="http://schemas.microsoft.com/office/drawing/2014/main" id="{B550F19D-5113-F2CA-4A78-AF28F52A8710}"/>
                </a:ext>
              </a:extLst>
            </p:cNvPr>
            <p:cNvGrpSpPr>
              <a:grpSpLocks/>
            </p:cNvGrpSpPr>
            <p:nvPr/>
          </p:nvGrpSpPr>
          <p:grpSpPr bwMode="auto">
            <a:xfrm>
              <a:off x="1068" y="601"/>
              <a:ext cx="126" cy="142"/>
              <a:chOff x="0" y="0"/>
              <a:chExt cx="389" cy="389"/>
            </a:xfrm>
          </p:grpSpPr>
          <p:sp>
            <p:nvSpPr>
              <p:cNvPr id="26697" name="Line 176">
                <a:extLst>
                  <a:ext uri="{FF2B5EF4-FFF2-40B4-BE49-F238E27FC236}">
                    <a16:creationId xmlns:a16="http://schemas.microsoft.com/office/drawing/2014/main" id="{6AEDEC12-179A-CA47-EA33-9E1ED0E3B1BE}"/>
                  </a:ext>
                </a:extLst>
              </p:cNvPr>
              <p:cNvSpPr>
                <a:spLocks noChangeShapeType="1"/>
              </p:cNvSpPr>
              <p:nvPr/>
            </p:nvSpPr>
            <p:spPr bwMode="auto">
              <a:xfrm>
                <a:off x="0" y="198"/>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98" name="Line 177">
                <a:extLst>
                  <a:ext uri="{FF2B5EF4-FFF2-40B4-BE49-F238E27FC236}">
                    <a16:creationId xmlns:a16="http://schemas.microsoft.com/office/drawing/2014/main" id="{D2BBC674-1B06-2C2B-A004-BB10EC9DD10A}"/>
                  </a:ext>
                </a:extLst>
              </p:cNvPr>
              <p:cNvSpPr>
                <a:spLocks noChangeShapeType="1"/>
              </p:cNvSpPr>
              <p:nvPr/>
            </p:nvSpPr>
            <p:spPr bwMode="auto">
              <a:xfrm rot="-5400000">
                <a:off x="-3" y="195"/>
                <a:ext cx="389"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696" name="Oval 178">
              <a:extLst>
                <a:ext uri="{FF2B5EF4-FFF2-40B4-BE49-F238E27FC236}">
                  <a16:creationId xmlns:a16="http://schemas.microsoft.com/office/drawing/2014/main" id="{2EB5BE20-17E3-90BC-35A1-291B4285F26E}"/>
                </a:ext>
              </a:extLst>
            </p:cNvPr>
            <p:cNvSpPr>
              <a:spLocks noChangeArrowheads="1"/>
            </p:cNvSpPr>
            <p:nvPr/>
          </p:nvSpPr>
          <p:spPr bwMode="auto">
            <a:xfrm>
              <a:off x="783" y="1270"/>
              <a:ext cx="59" cy="60"/>
            </a:xfrm>
            <a:prstGeom prst="ellipse">
              <a:avLst/>
            </a:prstGeom>
            <a:solidFill>
              <a:srgbClr val="CC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26672" name="Group 179">
            <a:extLst>
              <a:ext uri="{FF2B5EF4-FFF2-40B4-BE49-F238E27FC236}">
                <a16:creationId xmlns:a16="http://schemas.microsoft.com/office/drawing/2014/main" id="{43C63EB4-3AC4-A89E-1654-30AD15875E73}"/>
              </a:ext>
            </a:extLst>
          </p:cNvPr>
          <p:cNvGrpSpPr>
            <a:grpSpLocks/>
          </p:cNvGrpSpPr>
          <p:nvPr/>
        </p:nvGrpSpPr>
        <p:grpSpPr bwMode="auto">
          <a:xfrm>
            <a:off x="666750" y="1474788"/>
            <a:ext cx="1585913" cy="1171575"/>
            <a:chOff x="0" y="18"/>
            <a:chExt cx="999" cy="738"/>
          </a:xfrm>
        </p:grpSpPr>
        <p:sp>
          <p:nvSpPr>
            <p:cNvPr id="26659" name="Rectangle 180">
              <a:extLst>
                <a:ext uri="{FF2B5EF4-FFF2-40B4-BE49-F238E27FC236}">
                  <a16:creationId xmlns:a16="http://schemas.microsoft.com/office/drawing/2014/main" id="{228741EE-838C-C2F6-71D1-266A5BEDA3B2}"/>
                </a:ext>
              </a:extLst>
            </p:cNvPr>
            <p:cNvSpPr>
              <a:spLocks noChangeArrowheads="1"/>
            </p:cNvSpPr>
            <p:nvPr/>
          </p:nvSpPr>
          <p:spPr bwMode="auto">
            <a:xfrm>
              <a:off x="189" y="18"/>
              <a:ext cx="2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i</a:t>
              </a:r>
              <a:r>
                <a:rPr lang="en-US" altLang="zh-CN" sz="2000" baseline="-25000">
                  <a:latin typeface="Times New Roman" panose="02020603050405020304" pitchFamily="18" charset="0"/>
                  <a:ea typeface="黑体" panose="02010609060101010101" pitchFamily="49" charset="-122"/>
                </a:rPr>
                <a:t>2</a:t>
              </a:r>
              <a:endParaRPr lang="en-US" altLang="zh-CN" sz="2000" i="1" baseline="-25000">
                <a:latin typeface="Times New Roman" panose="02020603050405020304" pitchFamily="18" charset="0"/>
                <a:ea typeface="黑体" panose="02010609060101010101" pitchFamily="49" charset="-122"/>
              </a:endParaRPr>
            </a:p>
          </p:txBody>
        </p:sp>
        <p:grpSp>
          <p:nvGrpSpPr>
            <p:cNvPr id="26660" name="Group 181">
              <a:extLst>
                <a:ext uri="{FF2B5EF4-FFF2-40B4-BE49-F238E27FC236}">
                  <a16:creationId xmlns:a16="http://schemas.microsoft.com/office/drawing/2014/main" id="{5237A2E8-C31E-8B23-5A54-FF30105EB6C4}"/>
                </a:ext>
              </a:extLst>
            </p:cNvPr>
            <p:cNvGrpSpPr>
              <a:grpSpLocks/>
            </p:cNvGrpSpPr>
            <p:nvPr/>
          </p:nvGrpSpPr>
          <p:grpSpPr bwMode="auto">
            <a:xfrm>
              <a:off x="0" y="321"/>
              <a:ext cx="999" cy="435"/>
              <a:chOff x="0" y="0"/>
              <a:chExt cx="999" cy="435"/>
            </a:xfrm>
          </p:grpSpPr>
          <p:sp>
            <p:nvSpPr>
              <p:cNvPr id="26661" name="Line 182">
                <a:extLst>
                  <a:ext uri="{FF2B5EF4-FFF2-40B4-BE49-F238E27FC236}">
                    <a16:creationId xmlns:a16="http://schemas.microsoft.com/office/drawing/2014/main" id="{05C08FA2-9E22-8B81-6202-D4F4EF97B855}"/>
                  </a:ext>
                </a:extLst>
              </p:cNvPr>
              <p:cNvSpPr>
                <a:spLocks noChangeShapeType="1"/>
              </p:cNvSpPr>
              <p:nvPr/>
            </p:nvSpPr>
            <p:spPr bwMode="auto">
              <a:xfrm>
                <a:off x="138" y="0"/>
                <a:ext cx="311"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2" name="Line 183">
                <a:extLst>
                  <a:ext uri="{FF2B5EF4-FFF2-40B4-BE49-F238E27FC236}">
                    <a16:creationId xmlns:a16="http://schemas.microsoft.com/office/drawing/2014/main" id="{F09746E2-9B82-5A05-E172-112F9595515B}"/>
                  </a:ext>
                </a:extLst>
              </p:cNvPr>
              <p:cNvSpPr>
                <a:spLocks noChangeShapeType="1"/>
              </p:cNvSpPr>
              <p:nvPr/>
            </p:nvSpPr>
            <p:spPr bwMode="auto">
              <a:xfrm>
                <a:off x="677" y="428"/>
                <a:ext cx="322" cy="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3" name="Line 184">
                <a:extLst>
                  <a:ext uri="{FF2B5EF4-FFF2-40B4-BE49-F238E27FC236}">
                    <a16:creationId xmlns:a16="http://schemas.microsoft.com/office/drawing/2014/main" id="{586C3830-C758-1570-03A5-4C8E5633CB23}"/>
                  </a:ext>
                </a:extLst>
              </p:cNvPr>
              <p:cNvSpPr>
                <a:spLocks noChangeShapeType="1"/>
              </p:cNvSpPr>
              <p:nvPr/>
            </p:nvSpPr>
            <p:spPr bwMode="auto">
              <a:xfrm>
                <a:off x="47" y="57"/>
                <a:ext cx="44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4" name="Line 185">
                <a:extLst>
                  <a:ext uri="{FF2B5EF4-FFF2-40B4-BE49-F238E27FC236}">
                    <a16:creationId xmlns:a16="http://schemas.microsoft.com/office/drawing/2014/main" id="{367035FF-37A8-2879-FA69-FA7351EE88A0}"/>
                  </a:ext>
                </a:extLst>
              </p:cNvPr>
              <p:cNvSpPr>
                <a:spLocks noChangeShapeType="1"/>
              </p:cNvSpPr>
              <p:nvPr/>
            </p:nvSpPr>
            <p:spPr bwMode="auto">
              <a:xfrm>
                <a:off x="469" y="46"/>
                <a:ext cx="211" cy="38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5" name="Oval 186">
                <a:extLst>
                  <a:ext uri="{FF2B5EF4-FFF2-40B4-BE49-F238E27FC236}">
                    <a16:creationId xmlns:a16="http://schemas.microsoft.com/office/drawing/2014/main" id="{13CF9E01-0845-1E9A-0717-C177DD265645}"/>
                  </a:ext>
                </a:extLst>
              </p:cNvPr>
              <p:cNvSpPr>
                <a:spLocks noChangeArrowheads="1"/>
              </p:cNvSpPr>
              <p:nvPr/>
            </p:nvSpPr>
            <p:spPr bwMode="auto">
              <a:xfrm>
                <a:off x="0" y="18"/>
                <a:ext cx="45" cy="45"/>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sp>
        <p:nvSpPr>
          <p:cNvPr id="26658" name="Text Box 187">
            <a:extLst>
              <a:ext uri="{FF2B5EF4-FFF2-40B4-BE49-F238E27FC236}">
                <a16:creationId xmlns:a16="http://schemas.microsoft.com/office/drawing/2014/main" id="{E06B2B4E-AF3A-9194-7AA7-FDFF2BCB83F3}"/>
              </a:ext>
            </a:extLst>
          </p:cNvPr>
          <p:cNvSpPr txBox="1">
            <a:spLocks noChangeArrowheads="1"/>
          </p:cNvSpPr>
          <p:nvPr/>
        </p:nvSpPr>
        <p:spPr bwMode="auto">
          <a:xfrm>
            <a:off x="425450" y="282575"/>
            <a:ext cx="4511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改变旋转磁场的转向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checkerboard(across)">
                                      <p:cBhvr>
                                        <p:cTn id="7" dur="500"/>
                                        <p:tgtEl>
                                          <p:spTgt spid="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6672"/>
                                        </p:tgtEl>
                                        <p:attrNameLst>
                                          <p:attrName>style.visibility</p:attrName>
                                        </p:attrNameLst>
                                      </p:cBhvr>
                                      <p:to>
                                        <p:strVal val="visible"/>
                                      </p:to>
                                    </p:set>
                                    <p:animEffect transition="in" filter="wipe(left)">
                                      <p:cBhvr>
                                        <p:cTn id="17" dur="500"/>
                                        <p:tgtEl>
                                          <p:spTgt spid="266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left)">
                                      <p:cBhvr>
                                        <p:cTn id="22" dur="500"/>
                                        <p:tgtEl>
                                          <p:spTgt spid="1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7" presetClass="entr" presetSubtype="1" fill="hold" nodeType="clickEffect">
                                  <p:stCondLst>
                                    <p:cond delay="0"/>
                                  </p:stCondLst>
                                  <p:childTnLst>
                                    <p:set>
                                      <p:cBhvr>
                                        <p:cTn id="26" dur="1" fill="hold">
                                          <p:stCondLst>
                                            <p:cond delay="0"/>
                                          </p:stCondLst>
                                        </p:cTn>
                                        <p:tgtEl>
                                          <p:spTgt spid="26685"/>
                                        </p:tgtEl>
                                        <p:attrNameLst>
                                          <p:attrName>style.visibility</p:attrName>
                                        </p:attrNameLst>
                                      </p:cBhvr>
                                      <p:to>
                                        <p:strVal val="visible"/>
                                      </p:to>
                                    </p:set>
                                    <p:anim calcmode="lin" valueType="num">
                                      <p:cBhvr>
                                        <p:cTn id="27" dur="500" fill="hold"/>
                                        <p:tgtEl>
                                          <p:spTgt spid="26685"/>
                                        </p:tgtEl>
                                        <p:attrNameLst>
                                          <p:attrName>ppt_x</p:attrName>
                                        </p:attrNameLst>
                                      </p:cBhvr>
                                      <p:tavLst>
                                        <p:tav tm="0">
                                          <p:val>
                                            <p:strVal val="#ppt_x"/>
                                          </p:val>
                                        </p:tav>
                                        <p:tav tm="100000">
                                          <p:val>
                                            <p:strVal val="#ppt_x"/>
                                          </p:val>
                                        </p:tav>
                                      </p:tavLst>
                                    </p:anim>
                                    <p:anim calcmode="lin" valueType="num">
                                      <p:cBhvr>
                                        <p:cTn id="28" dur="500" fill="hold"/>
                                        <p:tgtEl>
                                          <p:spTgt spid="26685"/>
                                        </p:tgtEl>
                                        <p:attrNameLst>
                                          <p:attrName>ppt_y</p:attrName>
                                        </p:attrNameLst>
                                      </p:cBhvr>
                                      <p:tavLst>
                                        <p:tav tm="0">
                                          <p:val>
                                            <p:strVal val="#ppt_y-#ppt_h/2"/>
                                          </p:val>
                                        </p:tav>
                                        <p:tav tm="100000">
                                          <p:val>
                                            <p:strVal val="#ppt_y"/>
                                          </p:val>
                                        </p:tav>
                                      </p:tavLst>
                                    </p:anim>
                                    <p:anim calcmode="lin" valueType="num">
                                      <p:cBhvr>
                                        <p:cTn id="29" dur="500" fill="hold"/>
                                        <p:tgtEl>
                                          <p:spTgt spid="26685"/>
                                        </p:tgtEl>
                                        <p:attrNameLst>
                                          <p:attrName>ppt_w</p:attrName>
                                        </p:attrNameLst>
                                      </p:cBhvr>
                                      <p:tavLst>
                                        <p:tav tm="0">
                                          <p:val>
                                            <p:strVal val="#ppt_w"/>
                                          </p:val>
                                        </p:tav>
                                        <p:tav tm="100000">
                                          <p:val>
                                            <p:strVal val="#ppt_w"/>
                                          </p:val>
                                        </p:tav>
                                      </p:tavLst>
                                    </p:anim>
                                    <p:anim calcmode="lin" valueType="num">
                                      <p:cBhvr>
                                        <p:cTn id="30" dur="500" fill="hold"/>
                                        <p:tgtEl>
                                          <p:spTgt spid="26685"/>
                                        </p:tgtEl>
                                        <p:attrNameLst>
                                          <p:attrName>ppt_h</p:attrName>
                                        </p:attrNameLst>
                                      </p:cBhvr>
                                      <p:tavLst>
                                        <p:tav tm="0">
                                          <p:val>
                                            <p:fltVal val="0"/>
                                          </p:val>
                                        </p:tav>
                                        <p:tav tm="100000">
                                          <p:val>
                                            <p:strVal val="#ppt_h"/>
                                          </p:val>
                                        </p:tav>
                                      </p:tavLst>
                                    </p:anim>
                                  </p:childTnLst>
                                </p:cTn>
                              </p:par>
                            </p:childTnLst>
                          </p:cTn>
                        </p:par>
                        <p:par>
                          <p:cTn id="31" fill="hold" nodeType="afterGroup">
                            <p:stCondLst>
                              <p:cond delay="500"/>
                            </p:stCondLst>
                            <p:childTnLst>
                              <p:par>
                                <p:cTn id="32" presetID="17" presetClass="entr" presetSubtype="1" fill="hold" grpId="0" nodeType="afterEffect">
                                  <p:stCondLst>
                                    <p:cond delay="0"/>
                                  </p:stCondLst>
                                  <p:childTnLst>
                                    <p:set>
                                      <p:cBhvr>
                                        <p:cTn id="33" dur="1" fill="hold">
                                          <p:stCondLst>
                                            <p:cond delay="0"/>
                                          </p:stCondLst>
                                        </p:cTn>
                                        <p:tgtEl>
                                          <p:spTgt spid="26688"/>
                                        </p:tgtEl>
                                        <p:attrNameLst>
                                          <p:attrName>style.visibility</p:attrName>
                                        </p:attrNameLst>
                                      </p:cBhvr>
                                      <p:to>
                                        <p:strVal val="visible"/>
                                      </p:to>
                                    </p:set>
                                    <p:anim calcmode="lin" valueType="num">
                                      <p:cBhvr>
                                        <p:cTn id="34" dur="500" fill="hold"/>
                                        <p:tgtEl>
                                          <p:spTgt spid="26688"/>
                                        </p:tgtEl>
                                        <p:attrNameLst>
                                          <p:attrName>ppt_x</p:attrName>
                                        </p:attrNameLst>
                                      </p:cBhvr>
                                      <p:tavLst>
                                        <p:tav tm="0">
                                          <p:val>
                                            <p:strVal val="#ppt_x"/>
                                          </p:val>
                                        </p:tav>
                                        <p:tav tm="100000">
                                          <p:val>
                                            <p:strVal val="#ppt_x"/>
                                          </p:val>
                                        </p:tav>
                                      </p:tavLst>
                                    </p:anim>
                                    <p:anim calcmode="lin" valueType="num">
                                      <p:cBhvr>
                                        <p:cTn id="35" dur="500" fill="hold"/>
                                        <p:tgtEl>
                                          <p:spTgt spid="26688"/>
                                        </p:tgtEl>
                                        <p:attrNameLst>
                                          <p:attrName>ppt_y</p:attrName>
                                        </p:attrNameLst>
                                      </p:cBhvr>
                                      <p:tavLst>
                                        <p:tav tm="0">
                                          <p:val>
                                            <p:strVal val="#ppt_y-#ppt_h/2"/>
                                          </p:val>
                                        </p:tav>
                                        <p:tav tm="100000">
                                          <p:val>
                                            <p:strVal val="#ppt_y"/>
                                          </p:val>
                                        </p:tav>
                                      </p:tavLst>
                                    </p:anim>
                                    <p:anim calcmode="lin" valueType="num">
                                      <p:cBhvr>
                                        <p:cTn id="36" dur="500" fill="hold"/>
                                        <p:tgtEl>
                                          <p:spTgt spid="26688"/>
                                        </p:tgtEl>
                                        <p:attrNameLst>
                                          <p:attrName>ppt_w</p:attrName>
                                        </p:attrNameLst>
                                      </p:cBhvr>
                                      <p:tavLst>
                                        <p:tav tm="0">
                                          <p:val>
                                            <p:strVal val="#ppt_w"/>
                                          </p:val>
                                        </p:tav>
                                        <p:tav tm="100000">
                                          <p:val>
                                            <p:strVal val="#ppt_w"/>
                                          </p:val>
                                        </p:tav>
                                      </p:tavLst>
                                    </p:anim>
                                    <p:anim calcmode="lin" valueType="num">
                                      <p:cBhvr>
                                        <p:cTn id="37" dur="500" fill="hold"/>
                                        <p:tgtEl>
                                          <p:spTgt spid="26688"/>
                                        </p:tgtEl>
                                        <p:attrNameLst>
                                          <p:attrName>ppt_h</p:attrName>
                                        </p:attrNameLst>
                                      </p:cBhvr>
                                      <p:tavLst>
                                        <p:tav tm="0">
                                          <p:val>
                                            <p:fltVal val="0"/>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16"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box(in)">
                                      <p:cBhvr>
                                        <p:cTn id="42" dur="500"/>
                                        <p:tgtEl>
                                          <p:spTgt spid="1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7" presetClass="entr" presetSubtype="1" fill="hold" nodeType="clickEffect">
                                  <p:stCondLst>
                                    <p:cond delay="0"/>
                                  </p:stCondLst>
                                  <p:childTnLst>
                                    <p:set>
                                      <p:cBhvr>
                                        <p:cTn id="46" dur="1" fill="hold">
                                          <p:stCondLst>
                                            <p:cond delay="0"/>
                                          </p:stCondLst>
                                        </p:cTn>
                                        <p:tgtEl>
                                          <p:spTgt spid="26684"/>
                                        </p:tgtEl>
                                        <p:attrNameLst>
                                          <p:attrName>style.visibility</p:attrName>
                                        </p:attrNameLst>
                                      </p:cBhvr>
                                      <p:to>
                                        <p:strVal val="visible"/>
                                      </p:to>
                                    </p:set>
                                    <p:anim calcmode="lin" valueType="num">
                                      <p:cBhvr>
                                        <p:cTn id="47" dur="500" fill="hold"/>
                                        <p:tgtEl>
                                          <p:spTgt spid="26684"/>
                                        </p:tgtEl>
                                        <p:attrNameLst>
                                          <p:attrName>ppt_x</p:attrName>
                                        </p:attrNameLst>
                                      </p:cBhvr>
                                      <p:tavLst>
                                        <p:tav tm="0">
                                          <p:val>
                                            <p:strVal val="#ppt_x"/>
                                          </p:val>
                                        </p:tav>
                                        <p:tav tm="100000">
                                          <p:val>
                                            <p:strVal val="#ppt_x"/>
                                          </p:val>
                                        </p:tav>
                                      </p:tavLst>
                                    </p:anim>
                                    <p:anim calcmode="lin" valueType="num">
                                      <p:cBhvr>
                                        <p:cTn id="48" dur="500" fill="hold"/>
                                        <p:tgtEl>
                                          <p:spTgt spid="26684"/>
                                        </p:tgtEl>
                                        <p:attrNameLst>
                                          <p:attrName>ppt_y</p:attrName>
                                        </p:attrNameLst>
                                      </p:cBhvr>
                                      <p:tavLst>
                                        <p:tav tm="0">
                                          <p:val>
                                            <p:strVal val="#ppt_y-#ppt_h/2"/>
                                          </p:val>
                                        </p:tav>
                                        <p:tav tm="100000">
                                          <p:val>
                                            <p:strVal val="#ppt_y"/>
                                          </p:val>
                                        </p:tav>
                                      </p:tavLst>
                                    </p:anim>
                                    <p:anim calcmode="lin" valueType="num">
                                      <p:cBhvr>
                                        <p:cTn id="49" dur="500" fill="hold"/>
                                        <p:tgtEl>
                                          <p:spTgt spid="26684"/>
                                        </p:tgtEl>
                                        <p:attrNameLst>
                                          <p:attrName>ppt_w</p:attrName>
                                        </p:attrNameLst>
                                      </p:cBhvr>
                                      <p:tavLst>
                                        <p:tav tm="0">
                                          <p:val>
                                            <p:strVal val="#ppt_w"/>
                                          </p:val>
                                        </p:tav>
                                        <p:tav tm="100000">
                                          <p:val>
                                            <p:strVal val="#ppt_w"/>
                                          </p:val>
                                        </p:tav>
                                      </p:tavLst>
                                    </p:anim>
                                    <p:anim calcmode="lin" valueType="num">
                                      <p:cBhvr>
                                        <p:cTn id="50" dur="500" fill="hold"/>
                                        <p:tgtEl>
                                          <p:spTgt spid="26684"/>
                                        </p:tgtEl>
                                        <p:attrNameLst>
                                          <p:attrName>ppt_h</p:attrName>
                                        </p:attrNameLst>
                                      </p:cBhvr>
                                      <p:tavLst>
                                        <p:tav tm="0">
                                          <p:val>
                                            <p:fltVal val="0"/>
                                          </p:val>
                                        </p:tav>
                                        <p:tav tm="100000">
                                          <p:val>
                                            <p:strVal val="#ppt_h"/>
                                          </p:val>
                                        </p:tav>
                                      </p:tavLst>
                                    </p:anim>
                                  </p:childTnLst>
                                </p:cTn>
                              </p:par>
                            </p:childTnLst>
                          </p:cTn>
                        </p:par>
                        <p:par>
                          <p:cTn id="51" fill="hold" nodeType="afterGroup">
                            <p:stCondLst>
                              <p:cond delay="500"/>
                            </p:stCondLst>
                            <p:childTnLst>
                              <p:par>
                                <p:cTn id="52" presetID="17" presetClass="entr" presetSubtype="1" fill="hold" grpId="0" nodeType="afterEffect">
                                  <p:stCondLst>
                                    <p:cond delay="0"/>
                                  </p:stCondLst>
                                  <p:childTnLst>
                                    <p:set>
                                      <p:cBhvr>
                                        <p:cTn id="53" dur="1" fill="hold">
                                          <p:stCondLst>
                                            <p:cond delay="0"/>
                                          </p:stCondLst>
                                        </p:cTn>
                                        <p:tgtEl>
                                          <p:spTgt spid="26687"/>
                                        </p:tgtEl>
                                        <p:attrNameLst>
                                          <p:attrName>style.visibility</p:attrName>
                                        </p:attrNameLst>
                                      </p:cBhvr>
                                      <p:to>
                                        <p:strVal val="visible"/>
                                      </p:to>
                                    </p:set>
                                    <p:anim calcmode="lin" valueType="num">
                                      <p:cBhvr>
                                        <p:cTn id="54" dur="500" fill="hold"/>
                                        <p:tgtEl>
                                          <p:spTgt spid="26687"/>
                                        </p:tgtEl>
                                        <p:attrNameLst>
                                          <p:attrName>ppt_x</p:attrName>
                                        </p:attrNameLst>
                                      </p:cBhvr>
                                      <p:tavLst>
                                        <p:tav tm="0">
                                          <p:val>
                                            <p:strVal val="#ppt_x"/>
                                          </p:val>
                                        </p:tav>
                                        <p:tav tm="100000">
                                          <p:val>
                                            <p:strVal val="#ppt_x"/>
                                          </p:val>
                                        </p:tav>
                                      </p:tavLst>
                                    </p:anim>
                                    <p:anim calcmode="lin" valueType="num">
                                      <p:cBhvr>
                                        <p:cTn id="55" dur="500" fill="hold"/>
                                        <p:tgtEl>
                                          <p:spTgt spid="26687"/>
                                        </p:tgtEl>
                                        <p:attrNameLst>
                                          <p:attrName>ppt_y</p:attrName>
                                        </p:attrNameLst>
                                      </p:cBhvr>
                                      <p:tavLst>
                                        <p:tav tm="0">
                                          <p:val>
                                            <p:strVal val="#ppt_y-#ppt_h/2"/>
                                          </p:val>
                                        </p:tav>
                                        <p:tav tm="100000">
                                          <p:val>
                                            <p:strVal val="#ppt_y"/>
                                          </p:val>
                                        </p:tav>
                                      </p:tavLst>
                                    </p:anim>
                                    <p:anim calcmode="lin" valueType="num">
                                      <p:cBhvr>
                                        <p:cTn id="56" dur="500" fill="hold"/>
                                        <p:tgtEl>
                                          <p:spTgt spid="26687"/>
                                        </p:tgtEl>
                                        <p:attrNameLst>
                                          <p:attrName>ppt_w</p:attrName>
                                        </p:attrNameLst>
                                      </p:cBhvr>
                                      <p:tavLst>
                                        <p:tav tm="0">
                                          <p:val>
                                            <p:strVal val="#ppt_w"/>
                                          </p:val>
                                        </p:tav>
                                        <p:tav tm="100000">
                                          <p:val>
                                            <p:strVal val="#ppt_w"/>
                                          </p:val>
                                        </p:tav>
                                      </p:tavLst>
                                    </p:anim>
                                    <p:anim calcmode="lin" valueType="num">
                                      <p:cBhvr>
                                        <p:cTn id="57" dur="500" fill="hold"/>
                                        <p:tgtEl>
                                          <p:spTgt spid="26687"/>
                                        </p:tgtEl>
                                        <p:attrNameLst>
                                          <p:attrName>ppt_h</p:attrName>
                                        </p:attrNameLst>
                                      </p:cBhvr>
                                      <p:tavLst>
                                        <p:tav tm="0">
                                          <p:val>
                                            <p:fltVal val="0"/>
                                          </p:val>
                                        </p:tav>
                                        <p:tav tm="100000">
                                          <p:val>
                                            <p:strVal val="#ppt_h"/>
                                          </p:val>
                                        </p:tav>
                                      </p:tavLst>
                                    </p:anim>
                                  </p:childTnLst>
                                </p:cTn>
                              </p:par>
                            </p:childTnLst>
                          </p:cTn>
                        </p:par>
                      </p:childTnLst>
                    </p:cTn>
                  </p:par>
                  <p:par>
                    <p:cTn id="58" fill="hold" nodeType="clickPar">
                      <p:stCondLst>
                        <p:cond delay="indefinite"/>
                      </p:stCondLst>
                      <p:childTnLst>
                        <p:par>
                          <p:cTn id="59" fill="hold" nodeType="withGroup">
                            <p:stCondLst>
                              <p:cond delay="0"/>
                            </p:stCondLst>
                            <p:childTnLst>
                              <p:par>
                                <p:cTn id="60" presetID="4" presetClass="entr" presetSubtype="16" fill="hold" nodeType="click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box(in)">
                                      <p:cBhvr>
                                        <p:cTn id="62" dur="500"/>
                                        <p:tgtEl>
                                          <p:spTgt spid="24"/>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7" presetClass="entr" presetSubtype="1" fill="hold" nodeType="clickEffect">
                                  <p:stCondLst>
                                    <p:cond delay="0"/>
                                  </p:stCondLst>
                                  <p:childTnLst>
                                    <p:set>
                                      <p:cBhvr>
                                        <p:cTn id="66" dur="1" fill="hold">
                                          <p:stCondLst>
                                            <p:cond delay="0"/>
                                          </p:stCondLst>
                                        </p:cTn>
                                        <p:tgtEl>
                                          <p:spTgt spid="26645"/>
                                        </p:tgtEl>
                                        <p:attrNameLst>
                                          <p:attrName>style.visibility</p:attrName>
                                        </p:attrNameLst>
                                      </p:cBhvr>
                                      <p:to>
                                        <p:strVal val="visible"/>
                                      </p:to>
                                    </p:set>
                                    <p:anim calcmode="lin" valueType="num">
                                      <p:cBhvr>
                                        <p:cTn id="67" dur="500" fill="hold"/>
                                        <p:tgtEl>
                                          <p:spTgt spid="26645"/>
                                        </p:tgtEl>
                                        <p:attrNameLst>
                                          <p:attrName>ppt_x</p:attrName>
                                        </p:attrNameLst>
                                      </p:cBhvr>
                                      <p:tavLst>
                                        <p:tav tm="0">
                                          <p:val>
                                            <p:strVal val="#ppt_x"/>
                                          </p:val>
                                        </p:tav>
                                        <p:tav tm="100000">
                                          <p:val>
                                            <p:strVal val="#ppt_x"/>
                                          </p:val>
                                        </p:tav>
                                      </p:tavLst>
                                    </p:anim>
                                    <p:anim calcmode="lin" valueType="num">
                                      <p:cBhvr>
                                        <p:cTn id="68" dur="500" fill="hold"/>
                                        <p:tgtEl>
                                          <p:spTgt spid="26645"/>
                                        </p:tgtEl>
                                        <p:attrNameLst>
                                          <p:attrName>ppt_y</p:attrName>
                                        </p:attrNameLst>
                                      </p:cBhvr>
                                      <p:tavLst>
                                        <p:tav tm="0">
                                          <p:val>
                                            <p:strVal val="#ppt_y-#ppt_h/2"/>
                                          </p:val>
                                        </p:tav>
                                        <p:tav tm="100000">
                                          <p:val>
                                            <p:strVal val="#ppt_y"/>
                                          </p:val>
                                        </p:tav>
                                      </p:tavLst>
                                    </p:anim>
                                    <p:anim calcmode="lin" valueType="num">
                                      <p:cBhvr>
                                        <p:cTn id="69" dur="500" fill="hold"/>
                                        <p:tgtEl>
                                          <p:spTgt spid="26645"/>
                                        </p:tgtEl>
                                        <p:attrNameLst>
                                          <p:attrName>ppt_w</p:attrName>
                                        </p:attrNameLst>
                                      </p:cBhvr>
                                      <p:tavLst>
                                        <p:tav tm="0">
                                          <p:val>
                                            <p:strVal val="#ppt_w"/>
                                          </p:val>
                                        </p:tav>
                                        <p:tav tm="100000">
                                          <p:val>
                                            <p:strVal val="#ppt_w"/>
                                          </p:val>
                                        </p:tav>
                                      </p:tavLst>
                                    </p:anim>
                                    <p:anim calcmode="lin" valueType="num">
                                      <p:cBhvr>
                                        <p:cTn id="70" dur="500" fill="hold"/>
                                        <p:tgtEl>
                                          <p:spTgt spid="26645"/>
                                        </p:tgtEl>
                                        <p:attrNameLst>
                                          <p:attrName>ppt_h</p:attrName>
                                        </p:attrNameLst>
                                      </p:cBhvr>
                                      <p:tavLst>
                                        <p:tav tm="0">
                                          <p:val>
                                            <p:fltVal val="0"/>
                                          </p:val>
                                        </p:tav>
                                        <p:tav tm="100000">
                                          <p:val>
                                            <p:strVal val="#ppt_h"/>
                                          </p:val>
                                        </p:tav>
                                      </p:tavLst>
                                    </p:anim>
                                  </p:childTnLst>
                                </p:cTn>
                              </p:par>
                            </p:childTnLst>
                          </p:cTn>
                        </p:par>
                        <p:par>
                          <p:cTn id="71" fill="hold" nodeType="afterGroup">
                            <p:stCondLst>
                              <p:cond delay="500"/>
                            </p:stCondLst>
                            <p:childTnLst>
                              <p:par>
                                <p:cTn id="72" presetID="17" presetClass="entr" presetSubtype="1" fill="hold" grpId="0" nodeType="afterEffect">
                                  <p:stCondLst>
                                    <p:cond delay="0"/>
                                  </p:stCondLst>
                                  <p:childTnLst>
                                    <p:set>
                                      <p:cBhvr>
                                        <p:cTn id="73" dur="1" fill="hold">
                                          <p:stCondLst>
                                            <p:cond delay="0"/>
                                          </p:stCondLst>
                                        </p:cTn>
                                        <p:tgtEl>
                                          <p:spTgt spid="26686"/>
                                        </p:tgtEl>
                                        <p:attrNameLst>
                                          <p:attrName>style.visibility</p:attrName>
                                        </p:attrNameLst>
                                      </p:cBhvr>
                                      <p:to>
                                        <p:strVal val="visible"/>
                                      </p:to>
                                    </p:set>
                                    <p:anim calcmode="lin" valueType="num">
                                      <p:cBhvr>
                                        <p:cTn id="74" dur="500" fill="hold"/>
                                        <p:tgtEl>
                                          <p:spTgt spid="26686"/>
                                        </p:tgtEl>
                                        <p:attrNameLst>
                                          <p:attrName>ppt_x</p:attrName>
                                        </p:attrNameLst>
                                      </p:cBhvr>
                                      <p:tavLst>
                                        <p:tav tm="0">
                                          <p:val>
                                            <p:strVal val="#ppt_x"/>
                                          </p:val>
                                        </p:tav>
                                        <p:tav tm="100000">
                                          <p:val>
                                            <p:strVal val="#ppt_x"/>
                                          </p:val>
                                        </p:tav>
                                      </p:tavLst>
                                    </p:anim>
                                    <p:anim calcmode="lin" valueType="num">
                                      <p:cBhvr>
                                        <p:cTn id="75" dur="500" fill="hold"/>
                                        <p:tgtEl>
                                          <p:spTgt spid="26686"/>
                                        </p:tgtEl>
                                        <p:attrNameLst>
                                          <p:attrName>ppt_y</p:attrName>
                                        </p:attrNameLst>
                                      </p:cBhvr>
                                      <p:tavLst>
                                        <p:tav tm="0">
                                          <p:val>
                                            <p:strVal val="#ppt_y-#ppt_h/2"/>
                                          </p:val>
                                        </p:tav>
                                        <p:tav tm="100000">
                                          <p:val>
                                            <p:strVal val="#ppt_y"/>
                                          </p:val>
                                        </p:tav>
                                      </p:tavLst>
                                    </p:anim>
                                    <p:anim calcmode="lin" valueType="num">
                                      <p:cBhvr>
                                        <p:cTn id="76" dur="500" fill="hold"/>
                                        <p:tgtEl>
                                          <p:spTgt spid="26686"/>
                                        </p:tgtEl>
                                        <p:attrNameLst>
                                          <p:attrName>ppt_w</p:attrName>
                                        </p:attrNameLst>
                                      </p:cBhvr>
                                      <p:tavLst>
                                        <p:tav tm="0">
                                          <p:val>
                                            <p:strVal val="#ppt_w"/>
                                          </p:val>
                                        </p:tav>
                                        <p:tav tm="100000">
                                          <p:val>
                                            <p:strVal val="#ppt_w"/>
                                          </p:val>
                                        </p:tav>
                                      </p:tavLst>
                                    </p:anim>
                                    <p:anim calcmode="lin" valueType="num">
                                      <p:cBhvr>
                                        <p:cTn id="77" dur="500" fill="hold"/>
                                        <p:tgtEl>
                                          <p:spTgt spid="26686"/>
                                        </p:tgtEl>
                                        <p:attrNameLst>
                                          <p:attrName>ppt_h</p:attrName>
                                        </p:attrNameLst>
                                      </p:cBhvr>
                                      <p:tavLst>
                                        <p:tav tm="0">
                                          <p:val>
                                            <p:fltVal val="0"/>
                                          </p:val>
                                        </p:tav>
                                        <p:tav tm="100000">
                                          <p:val>
                                            <p:strVal val="#ppt_h"/>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4" presetClass="entr" presetSubtype="16" fill="hold" nodeType="clickEffect">
                                  <p:stCondLst>
                                    <p:cond delay="0"/>
                                  </p:stCondLst>
                                  <p:childTnLst>
                                    <p:set>
                                      <p:cBhvr>
                                        <p:cTn id="81" dur="1" fill="hold">
                                          <p:stCondLst>
                                            <p:cond delay="0"/>
                                          </p:stCondLst>
                                        </p:cTn>
                                        <p:tgtEl>
                                          <p:spTgt spid="29"/>
                                        </p:tgtEl>
                                        <p:attrNameLst>
                                          <p:attrName>style.visibility</p:attrName>
                                        </p:attrNameLst>
                                      </p:cBhvr>
                                      <p:to>
                                        <p:strVal val="visible"/>
                                      </p:to>
                                    </p:set>
                                    <p:animEffect transition="in" filter="box(in)">
                                      <p:cBhvr>
                                        <p:cTn id="8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86" grpId="0" autoUpdateAnimBg="0"/>
      <p:bldP spid="26687" grpId="0" autoUpdateAnimBg="0"/>
      <p:bldP spid="26688" grpId="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a:hlinkClick r:id="" action="ppaction://hlinkshowjump?jump=endshow"/>
            <a:extLst>
              <a:ext uri="{FF2B5EF4-FFF2-40B4-BE49-F238E27FC236}">
                <a16:creationId xmlns:a16="http://schemas.microsoft.com/office/drawing/2014/main" id="{C0CBE761-2B55-7E96-000B-06434CF06E3B}"/>
              </a:ext>
            </a:extLst>
          </p:cNvPr>
          <p:cNvSpPr>
            <a:spLocks noChangeArrowheads="1"/>
          </p:cNvSpPr>
          <p:nvPr/>
        </p:nvSpPr>
        <p:spPr bwMode="auto">
          <a:xfrm>
            <a:off x="8191500" y="6451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27651" name="Rectangle 5">
            <a:hlinkClick r:id="" action="ppaction://hlinkshowjump?jump=nextslide"/>
            <a:extLst>
              <a:ext uri="{FF2B5EF4-FFF2-40B4-BE49-F238E27FC236}">
                <a16:creationId xmlns:a16="http://schemas.microsoft.com/office/drawing/2014/main" id="{D07CB421-46E4-D67D-A7A8-1C3AC045B2DD}"/>
              </a:ext>
            </a:extLst>
          </p:cNvPr>
          <p:cNvSpPr>
            <a:spLocks noChangeArrowheads="1"/>
          </p:cNvSpPr>
          <p:nvPr/>
        </p:nvSpPr>
        <p:spPr bwMode="auto">
          <a:xfrm>
            <a:off x="7734300" y="6451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27652" name="Rectangle 6">
            <a:hlinkClick r:id="" action="ppaction://hlinkshowjump?jump=previousslide"/>
            <a:extLst>
              <a:ext uri="{FF2B5EF4-FFF2-40B4-BE49-F238E27FC236}">
                <a16:creationId xmlns:a16="http://schemas.microsoft.com/office/drawing/2014/main" id="{32F88C96-1CAA-2D71-5E19-CD5C97D699AD}"/>
              </a:ext>
            </a:extLst>
          </p:cNvPr>
          <p:cNvSpPr>
            <a:spLocks noChangeArrowheads="1"/>
          </p:cNvSpPr>
          <p:nvPr/>
        </p:nvSpPr>
        <p:spPr bwMode="auto">
          <a:xfrm>
            <a:off x="7277100" y="6451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27653" name="Rectangle 3">
            <a:extLst>
              <a:ext uri="{FF2B5EF4-FFF2-40B4-BE49-F238E27FC236}">
                <a16:creationId xmlns:a16="http://schemas.microsoft.com/office/drawing/2014/main" id="{7B2336C8-34FF-22EF-042F-2DFABE792C15}"/>
              </a:ext>
            </a:extLst>
          </p:cNvPr>
          <p:cNvSpPr>
            <a:spLocks noChangeArrowheads="1"/>
          </p:cNvSpPr>
          <p:nvPr/>
        </p:nvSpPr>
        <p:spPr bwMode="auto">
          <a:xfrm>
            <a:off x="1422400" y="1500188"/>
            <a:ext cx="37099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0000"/>
                </a:solidFill>
                <a:latin typeface="Times New Roman" panose="02020603050405020304" pitchFamily="18" charset="0"/>
              </a:rPr>
              <a:t>综上分析可以得出：</a:t>
            </a:r>
          </a:p>
        </p:txBody>
      </p:sp>
      <p:sp>
        <p:nvSpPr>
          <p:cNvPr id="27654" name="Rectangle 2">
            <a:extLst>
              <a:ext uri="{FF2B5EF4-FFF2-40B4-BE49-F238E27FC236}">
                <a16:creationId xmlns:a16="http://schemas.microsoft.com/office/drawing/2014/main" id="{BBC26301-5AB1-A568-638A-4F29BFEBDC8B}"/>
              </a:ext>
            </a:extLst>
          </p:cNvPr>
          <p:cNvSpPr>
            <a:spLocks noChangeArrowheads="1"/>
          </p:cNvSpPr>
          <p:nvPr/>
        </p:nvSpPr>
        <p:spPr bwMode="auto">
          <a:xfrm>
            <a:off x="784225" y="2317750"/>
            <a:ext cx="76835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50000"/>
              </a:lnSpc>
              <a:spcBef>
                <a:spcPct val="0"/>
              </a:spcBef>
              <a:buFontTx/>
              <a:buNone/>
            </a:pPr>
            <a:r>
              <a:rPr lang="zh-CN" altLang="en-US" sz="2400">
                <a:solidFill>
                  <a:srgbClr val="0000FF"/>
                </a:solidFill>
                <a:latin typeface="Times New Roman" panose="02020603050405020304" pitchFamily="18" charset="0"/>
              </a:rPr>
              <a:t>　　改变流入三相绕组的电流相序</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就能改变旋转磁场的转向</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改变了旋转磁场的转向</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也就改变了三相异步电动机的旋转方向。</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27654">
                                            <p:txEl>
                                              <p:pRg st="0" end="0"/>
                                            </p:txEl>
                                          </p:spTgt>
                                        </p:tgtEl>
                                        <p:attrNameLst>
                                          <p:attrName>style.visibility</p:attrName>
                                        </p:attrNameLst>
                                      </p:cBhvr>
                                      <p:to>
                                        <p:strVal val="visible"/>
                                      </p:to>
                                    </p:set>
                                    <p:animEffect transition="in" filter="box(in)">
                                      <p:cBhvr>
                                        <p:cTn id="7" dur="500"/>
                                        <p:tgtEl>
                                          <p:spTgt spid="2765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build="p" autoUpdateAnimBg="0" advAuto="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Text Box 10">
            <a:extLst>
              <a:ext uri="{FF2B5EF4-FFF2-40B4-BE49-F238E27FC236}">
                <a16:creationId xmlns:a16="http://schemas.microsoft.com/office/drawing/2014/main" id="{83C26C8F-DB2B-F14F-B3E0-2AAA51BC8AED}"/>
              </a:ext>
            </a:extLst>
          </p:cNvPr>
          <p:cNvSpPr txBox="1">
            <a:spLocks noChangeArrowheads="1"/>
          </p:cNvSpPr>
          <p:nvPr/>
        </p:nvSpPr>
        <p:spPr bwMode="auto">
          <a:xfrm>
            <a:off x="498475" y="500063"/>
            <a:ext cx="4819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旋转磁场的磁极对数 </a:t>
            </a:r>
            <a:r>
              <a:rPr lang="en-US" altLang="zh-CN" sz="2400" i="1">
                <a:solidFill>
                  <a:srgbClr val="C00000"/>
                </a:solidFill>
                <a:latin typeface="Times New Roman" panose="02020603050405020304" pitchFamily="18" charset="0"/>
              </a:rPr>
              <a:t>p</a:t>
            </a:r>
          </a:p>
        </p:txBody>
      </p:sp>
      <p:sp>
        <p:nvSpPr>
          <p:cNvPr id="28678" name="Rectangle 17">
            <a:extLst>
              <a:ext uri="{FF2B5EF4-FFF2-40B4-BE49-F238E27FC236}">
                <a16:creationId xmlns:a16="http://schemas.microsoft.com/office/drawing/2014/main" id="{903FFA3A-7C37-9C04-9D4A-6D7679E0815C}"/>
              </a:ext>
            </a:extLst>
          </p:cNvPr>
          <p:cNvSpPr>
            <a:spLocks noChangeArrowheads="1"/>
          </p:cNvSpPr>
          <p:nvPr/>
        </p:nvSpPr>
        <p:spPr bwMode="auto">
          <a:xfrm>
            <a:off x="384175" y="1255713"/>
            <a:ext cx="864552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30000"/>
              </a:lnSpc>
              <a:spcBef>
                <a:spcPct val="0"/>
              </a:spcBef>
              <a:buFontTx/>
              <a:buNone/>
            </a:pPr>
            <a:r>
              <a:rPr lang="zh-CN" altLang="en-US" sz="2400">
                <a:solidFill>
                  <a:srgbClr val="0000FF"/>
                </a:solidFill>
                <a:latin typeface="Times New Roman" panose="02020603050405020304" pitchFamily="18" charset="0"/>
              </a:rPr>
              <a:t>　　旋转磁场的磁极对数 </a:t>
            </a:r>
            <a:r>
              <a:rPr lang="en-US" altLang="zh-CN" sz="2400" i="1">
                <a:solidFill>
                  <a:srgbClr val="FF0000"/>
                </a:solidFill>
                <a:latin typeface="Times New Roman" panose="02020603050405020304" pitchFamily="18" charset="0"/>
              </a:rPr>
              <a:t>p </a:t>
            </a:r>
            <a:r>
              <a:rPr lang="zh-CN" altLang="en-US" sz="2400">
                <a:solidFill>
                  <a:srgbClr val="0000FF"/>
                </a:solidFill>
                <a:latin typeface="Times New Roman" panose="02020603050405020304" pitchFamily="18" charset="0"/>
              </a:rPr>
              <a:t>与三相定子绕组的连接方式有关。</a:t>
            </a:r>
          </a:p>
        </p:txBody>
      </p:sp>
      <p:sp>
        <p:nvSpPr>
          <p:cNvPr id="28679" name="Text Box 19">
            <a:extLst>
              <a:ext uri="{FF2B5EF4-FFF2-40B4-BE49-F238E27FC236}">
                <a16:creationId xmlns:a16="http://schemas.microsoft.com/office/drawing/2014/main" id="{999D2D48-95CC-93CA-FE68-4C35927F86BA}"/>
              </a:ext>
            </a:extLst>
          </p:cNvPr>
          <p:cNvSpPr txBox="1">
            <a:spLocks noChangeArrowheads="1"/>
          </p:cNvSpPr>
          <p:nvPr/>
        </p:nvSpPr>
        <p:spPr bwMode="auto">
          <a:xfrm>
            <a:off x="476250" y="2032000"/>
            <a:ext cx="3871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(4) </a:t>
            </a:r>
            <a:r>
              <a:rPr lang="zh-CN" altLang="en-US" sz="2400">
                <a:solidFill>
                  <a:srgbClr val="C00000"/>
                </a:solidFill>
                <a:latin typeface="Times New Roman" panose="02020603050405020304" pitchFamily="18" charset="0"/>
              </a:rPr>
              <a:t>旋转磁场的转速 </a:t>
            </a:r>
            <a:r>
              <a:rPr lang="en-US" altLang="zh-CN" sz="2400" i="1">
                <a:solidFill>
                  <a:srgbClr val="C00000"/>
                </a:solidFill>
                <a:latin typeface="Times New Roman" panose="02020603050405020304" pitchFamily="18" charset="0"/>
              </a:rPr>
              <a:t>n</a:t>
            </a:r>
            <a:r>
              <a:rPr lang="en-US" altLang="zh-CN" sz="2400" baseline="-25000">
                <a:solidFill>
                  <a:srgbClr val="C00000"/>
                </a:solidFill>
                <a:latin typeface="Times New Roman" panose="02020603050405020304" pitchFamily="18" charset="0"/>
              </a:rPr>
              <a:t>0</a:t>
            </a:r>
            <a:endParaRPr lang="en-US" altLang="zh-CN" sz="2400">
              <a:solidFill>
                <a:srgbClr val="C00000"/>
              </a:solidFill>
              <a:latin typeface="Times New Roman" panose="02020603050405020304" pitchFamily="18" charset="0"/>
            </a:endParaRPr>
          </a:p>
        </p:txBody>
      </p:sp>
      <p:graphicFrame>
        <p:nvGraphicFramePr>
          <p:cNvPr id="28680" name="Object 8">
            <a:extLst>
              <a:ext uri="{FF2B5EF4-FFF2-40B4-BE49-F238E27FC236}">
                <a16:creationId xmlns:a16="http://schemas.microsoft.com/office/drawing/2014/main" id="{A49CE1A5-A1AA-3A17-3B77-0838247E047A}"/>
              </a:ext>
            </a:extLst>
          </p:cNvPr>
          <p:cNvGraphicFramePr>
            <a:graphicFrameLocks noChangeAspect="1"/>
          </p:cNvGraphicFramePr>
          <p:nvPr/>
        </p:nvGraphicFramePr>
        <p:xfrm>
          <a:off x="3789363" y="2728913"/>
          <a:ext cx="1077912" cy="809625"/>
        </p:xfrm>
        <a:graphic>
          <a:graphicData uri="http://schemas.openxmlformats.org/presentationml/2006/ole">
            <mc:AlternateContent xmlns:mc="http://schemas.openxmlformats.org/markup-compatibility/2006">
              <mc:Choice xmlns:v="urn:schemas-microsoft-com:vml" Requires="v">
                <p:oleObj r:id="rId2" imgW="1276290" imgH="762090" progId="Equation.3">
                  <p:embed/>
                </p:oleObj>
              </mc:Choice>
              <mc:Fallback>
                <p:oleObj r:id="rId2" imgW="1276290" imgH="762090" progId="Equation.3">
                  <p:embed/>
                  <p:pic>
                    <p:nvPicPr>
                      <p:cNvPr id="0"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9363" y="2728913"/>
                        <a:ext cx="1077912"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8681" name="Rectangle 21">
            <a:extLst>
              <a:ext uri="{FF2B5EF4-FFF2-40B4-BE49-F238E27FC236}">
                <a16:creationId xmlns:a16="http://schemas.microsoft.com/office/drawing/2014/main" id="{B0745976-D174-8350-C3A7-CBF2369F8123}"/>
              </a:ext>
            </a:extLst>
          </p:cNvPr>
          <p:cNvSpPr>
            <a:spLocks noChangeArrowheads="1"/>
          </p:cNvSpPr>
          <p:nvPr/>
        </p:nvSpPr>
        <p:spPr bwMode="auto">
          <a:xfrm>
            <a:off x="6029325" y="2562225"/>
            <a:ext cx="25193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7030A0"/>
                </a:solidFill>
                <a:latin typeface="宋体" panose="02010600030101010101" pitchFamily="2" charset="-122"/>
              </a:rPr>
              <a:t>— </a:t>
            </a:r>
            <a:r>
              <a:rPr lang="zh-CN" altLang="en-US" sz="2400">
                <a:solidFill>
                  <a:srgbClr val="7030A0"/>
                </a:solidFill>
                <a:latin typeface="宋体" panose="02010600030101010101" pitchFamily="2" charset="-122"/>
              </a:rPr>
              <a:t>电源的频率</a:t>
            </a:r>
          </a:p>
        </p:txBody>
      </p:sp>
      <p:sp>
        <p:nvSpPr>
          <p:cNvPr id="28682" name="Rectangle 22">
            <a:extLst>
              <a:ext uri="{FF2B5EF4-FFF2-40B4-BE49-F238E27FC236}">
                <a16:creationId xmlns:a16="http://schemas.microsoft.com/office/drawing/2014/main" id="{A53119E6-4EDE-62EC-6B10-FDAB7592843F}"/>
              </a:ext>
            </a:extLst>
          </p:cNvPr>
          <p:cNvSpPr>
            <a:spLocks noChangeArrowheads="1"/>
          </p:cNvSpPr>
          <p:nvPr/>
        </p:nvSpPr>
        <p:spPr bwMode="auto">
          <a:xfrm>
            <a:off x="6040438" y="3117850"/>
            <a:ext cx="2289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7030A0"/>
                </a:solidFill>
                <a:latin typeface="宋体" panose="02010600030101010101" pitchFamily="2" charset="-122"/>
              </a:rPr>
              <a:t>— </a:t>
            </a:r>
            <a:r>
              <a:rPr lang="zh-CN" altLang="en-US" sz="2400">
                <a:solidFill>
                  <a:srgbClr val="7030A0"/>
                </a:solidFill>
                <a:latin typeface="宋体" panose="02010600030101010101" pitchFamily="2" charset="-122"/>
              </a:rPr>
              <a:t>磁极对数</a:t>
            </a:r>
          </a:p>
        </p:txBody>
      </p:sp>
      <p:sp>
        <p:nvSpPr>
          <p:cNvPr id="28683" name="Text Box 23">
            <a:extLst>
              <a:ext uri="{FF2B5EF4-FFF2-40B4-BE49-F238E27FC236}">
                <a16:creationId xmlns:a16="http://schemas.microsoft.com/office/drawing/2014/main" id="{2ADA50A0-2062-655A-00DE-B92F63A598EB}"/>
              </a:ext>
            </a:extLst>
          </p:cNvPr>
          <p:cNvSpPr txBox="1">
            <a:spLocks noChangeArrowheads="1"/>
          </p:cNvSpPr>
          <p:nvPr/>
        </p:nvSpPr>
        <p:spPr bwMode="auto">
          <a:xfrm>
            <a:off x="1143000" y="3605213"/>
            <a:ext cx="3206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FF0000"/>
                </a:solidFill>
                <a:latin typeface="Times New Roman" panose="02020603050405020304" pitchFamily="18" charset="0"/>
              </a:rPr>
              <a:t>n</a:t>
            </a:r>
            <a:r>
              <a:rPr lang="en-US" altLang="zh-CN" sz="2400" baseline="-25000">
                <a:solidFill>
                  <a:srgbClr val="FF0000"/>
                </a:solidFill>
                <a:latin typeface="Times New Roman" panose="02020603050405020304" pitchFamily="18" charset="0"/>
              </a:rPr>
              <a:t>0</a:t>
            </a:r>
            <a:r>
              <a:rPr lang="en-US" altLang="zh-CN" sz="2400">
                <a:latin typeface="Times New Roman" panose="02020603050405020304" pitchFamily="18" charset="0"/>
              </a:rPr>
              <a:t> </a:t>
            </a:r>
            <a:r>
              <a:rPr lang="zh-CN" altLang="en-US" sz="2400">
                <a:latin typeface="Times New Roman" panose="02020603050405020304" pitchFamily="18" charset="0"/>
              </a:rPr>
              <a:t>的单位：转</a:t>
            </a:r>
            <a:r>
              <a:rPr lang="en-US" altLang="zh-CN" sz="2400">
                <a:latin typeface="Times New Roman" panose="02020603050405020304" pitchFamily="18" charset="0"/>
              </a:rPr>
              <a:t>/</a:t>
            </a:r>
            <a:r>
              <a:rPr lang="zh-CN" altLang="en-US" sz="2400">
                <a:latin typeface="Times New Roman" panose="02020603050405020304" pitchFamily="18" charset="0"/>
              </a:rPr>
              <a:t>分</a:t>
            </a:r>
          </a:p>
        </p:txBody>
      </p:sp>
      <p:sp>
        <p:nvSpPr>
          <p:cNvPr id="28684" name="Rectangle 24">
            <a:extLst>
              <a:ext uri="{FF2B5EF4-FFF2-40B4-BE49-F238E27FC236}">
                <a16:creationId xmlns:a16="http://schemas.microsoft.com/office/drawing/2014/main" id="{2F1A911B-F1A3-80D5-0874-8DE3386C716F}"/>
              </a:ext>
            </a:extLst>
          </p:cNvPr>
          <p:cNvSpPr>
            <a:spLocks noChangeArrowheads="1"/>
          </p:cNvSpPr>
          <p:nvPr/>
        </p:nvSpPr>
        <p:spPr bwMode="auto">
          <a:xfrm>
            <a:off x="1419225" y="4337050"/>
            <a:ext cx="65754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若 </a:t>
            </a:r>
            <a:r>
              <a:rPr lang="zh-CN" altLang="en-US" sz="2400" i="1">
                <a:solidFill>
                  <a:srgbClr val="0000FF"/>
                </a:solidFill>
                <a:latin typeface="Times New Roman" panose="02020603050405020304" pitchFamily="18" charset="0"/>
              </a:rPr>
              <a:t>f</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50</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H</a:t>
            </a:r>
            <a:r>
              <a:rPr lang="en-US" altLang="zh-CN" sz="2400">
                <a:solidFill>
                  <a:srgbClr val="0000FF"/>
                </a:solidFill>
                <a:latin typeface="Times New Roman" panose="02020603050405020304" pitchFamily="18" charset="0"/>
              </a:rPr>
              <a:t>z</a:t>
            </a:r>
            <a:r>
              <a:rPr lang="zh-CN" altLang="en-US" sz="2400">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p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n</a:t>
            </a:r>
            <a:r>
              <a:rPr lang="zh-CN" altLang="en-US" sz="2400" baseline="-25000">
                <a:solidFill>
                  <a:srgbClr val="0000FF"/>
                </a:solidFill>
                <a:latin typeface="Times New Roman" panose="02020603050405020304" pitchFamily="18" charset="0"/>
              </a:rPr>
              <a:t>0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3000 r/min </a:t>
            </a:r>
          </a:p>
        </p:txBody>
      </p:sp>
      <p:sp>
        <p:nvSpPr>
          <p:cNvPr id="28685" name="Rectangle 25">
            <a:extLst>
              <a:ext uri="{FF2B5EF4-FFF2-40B4-BE49-F238E27FC236}">
                <a16:creationId xmlns:a16="http://schemas.microsoft.com/office/drawing/2014/main" id="{DEBECEEE-A676-C86C-5000-D9AAA9B36B5A}"/>
              </a:ext>
            </a:extLst>
          </p:cNvPr>
          <p:cNvSpPr>
            <a:spLocks noChangeArrowheads="1"/>
          </p:cNvSpPr>
          <p:nvPr/>
        </p:nvSpPr>
        <p:spPr bwMode="auto">
          <a:xfrm>
            <a:off x="3478213" y="4919663"/>
            <a:ext cx="4181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0000FF"/>
                </a:solidFill>
                <a:latin typeface="Times New Roman" panose="02020603050405020304" pitchFamily="18" charset="0"/>
              </a:rPr>
              <a:t>p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n</a:t>
            </a:r>
            <a:r>
              <a:rPr lang="zh-CN" altLang="en-US" sz="2400" baseline="-25000">
                <a:solidFill>
                  <a:srgbClr val="0000FF"/>
                </a:solidFill>
                <a:latin typeface="Times New Roman" panose="02020603050405020304" pitchFamily="18" charset="0"/>
              </a:rPr>
              <a:t>0</a:t>
            </a:r>
            <a:r>
              <a:rPr lang="en-US" altLang="zh-CN" sz="2400" baseline="-250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1500 r/min </a:t>
            </a:r>
          </a:p>
        </p:txBody>
      </p:sp>
      <p:sp>
        <p:nvSpPr>
          <p:cNvPr id="28686" name="Rectangle 26">
            <a:extLst>
              <a:ext uri="{FF2B5EF4-FFF2-40B4-BE49-F238E27FC236}">
                <a16:creationId xmlns:a16="http://schemas.microsoft.com/office/drawing/2014/main" id="{9ADB7E05-8BF6-412F-2103-6AA21887AA50}"/>
              </a:ext>
            </a:extLst>
          </p:cNvPr>
          <p:cNvSpPr>
            <a:spLocks noChangeArrowheads="1"/>
          </p:cNvSpPr>
          <p:nvPr/>
        </p:nvSpPr>
        <p:spPr bwMode="auto">
          <a:xfrm>
            <a:off x="3441700" y="5537200"/>
            <a:ext cx="42243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0000FF"/>
                </a:solidFill>
                <a:latin typeface="Times New Roman" panose="02020603050405020304" pitchFamily="18" charset="0"/>
              </a:rPr>
              <a:t>p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3</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n</a:t>
            </a:r>
            <a:r>
              <a:rPr lang="zh-CN" altLang="en-US" sz="2400" baseline="-25000">
                <a:solidFill>
                  <a:srgbClr val="0000FF"/>
                </a:solidFill>
                <a:latin typeface="Times New Roman" panose="02020603050405020304" pitchFamily="18" charset="0"/>
              </a:rPr>
              <a:t>0</a:t>
            </a:r>
            <a:r>
              <a:rPr lang="zh-CN" altLang="en-US"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1000 r/min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677"/>
                                        </p:tgtEl>
                                        <p:attrNameLst>
                                          <p:attrName>style.visibility</p:attrName>
                                        </p:attrNameLst>
                                      </p:cBhvr>
                                      <p:to>
                                        <p:strVal val="visible"/>
                                      </p:to>
                                    </p:set>
                                    <p:animEffect transition="in" filter="wipe(left)">
                                      <p:cBhvr>
                                        <p:cTn id="7" dur="500"/>
                                        <p:tgtEl>
                                          <p:spTgt spid="28677"/>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iterate type="lt">
                                    <p:tmPct val="100000"/>
                                  </p:iterate>
                                  <p:childTnLst>
                                    <p:set>
                                      <p:cBhvr>
                                        <p:cTn id="10" dur="1" fill="hold">
                                          <p:stCondLst>
                                            <p:cond delay="0"/>
                                          </p:stCondLst>
                                        </p:cTn>
                                        <p:tgtEl>
                                          <p:spTgt spid="28678"/>
                                        </p:tgtEl>
                                        <p:attrNameLst>
                                          <p:attrName>style.visibility</p:attrName>
                                        </p:attrNameLst>
                                      </p:cBhvr>
                                      <p:to>
                                        <p:strVal val="visible"/>
                                      </p:to>
                                    </p:set>
                                    <p:animEffect transition="in" filter="dissolve">
                                      <p:cBhvr>
                                        <p:cTn id="11" dur="75"/>
                                        <p:tgtEl>
                                          <p:spTgt spid="2867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8679"/>
                                        </p:tgtEl>
                                        <p:attrNameLst>
                                          <p:attrName>style.visibility</p:attrName>
                                        </p:attrNameLst>
                                      </p:cBhvr>
                                      <p:to>
                                        <p:strVal val="visible"/>
                                      </p:to>
                                    </p:set>
                                    <p:animEffect transition="in" filter="wipe(left)">
                                      <p:cBhvr>
                                        <p:cTn id="16" dur="500"/>
                                        <p:tgtEl>
                                          <p:spTgt spid="2867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28680"/>
                                        </p:tgtEl>
                                        <p:attrNameLst>
                                          <p:attrName>style.visibility</p:attrName>
                                        </p:attrNameLst>
                                      </p:cBhvr>
                                      <p:to>
                                        <p:strVal val="visible"/>
                                      </p:to>
                                    </p:set>
                                    <p:animEffect transition="in" filter="wipe(left)">
                                      <p:cBhvr>
                                        <p:cTn id="21" dur="500"/>
                                        <p:tgtEl>
                                          <p:spTgt spid="2868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8681"/>
                                        </p:tgtEl>
                                        <p:attrNameLst>
                                          <p:attrName>style.visibility</p:attrName>
                                        </p:attrNameLst>
                                      </p:cBhvr>
                                      <p:to>
                                        <p:strVal val="visible"/>
                                      </p:to>
                                    </p:set>
                                    <p:animEffect transition="in" filter="wipe(left)">
                                      <p:cBhvr>
                                        <p:cTn id="26" dur="500"/>
                                        <p:tgtEl>
                                          <p:spTgt spid="2868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8682"/>
                                        </p:tgtEl>
                                        <p:attrNameLst>
                                          <p:attrName>style.visibility</p:attrName>
                                        </p:attrNameLst>
                                      </p:cBhvr>
                                      <p:to>
                                        <p:strVal val="visible"/>
                                      </p:to>
                                    </p:set>
                                    <p:animEffect transition="in" filter="wipe(left)">
                                      <p:cBhvr>
                                        <p:cTn id="31" dur="500"/>
                                        <p:tgtEl>
                                          <p:spTgt spid="2868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683"/>
                                        </p:tgtEl>
                                        <p:attrNameLst>
                                          <p:attrName>style.visibility</p:attrName>
                                        </p:attrNameLst>
                                      </p:cBhvr>
                                      <p:to>
                                        <p:strVal val="visible"/>
                                      </p:to>
                                    </p:set>
                                    <p:animEffect transition="in" filter="wipe(left)">
                                      <p:cBhvr>
                                        <p:cTn id="36" dur="500"/>
                                        <p:tgtEl>
                                          <p:spTgt spid="2868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8684"/>
                                        </p:tgtEl>
                                        <p:attrNameLst>
                                          <p:attrName>style.visibility</p:attrName>
                                        </p:attrNameLst>
                                      </p:cBhvr>
                                      <p:to>
                                        <p:strVal val="visible"/>
                                      </p:to>
                                    </p:set>
                                    <p:animEffect transition="in" filter="wipe(left)">
                                      <p:cBhvr>
                                        <p:cTn id="41" dur="500"/>
                                        <p:tgtEl>
                                          <p:spTgt spid="28684"/>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8685"/>
                                        </p:tgtEl>
                                        <p:attrNameLst>
                                          <p:attrName>style.visibility</p:attrName>
                                        </p:attrNameLst>
                                      </p:cBhvr>
                                      <p:to>
                                        <p:strVal val="visible"/>
                                      </p:to>
                                    </p:set>
                                    <p:animEffect transition="in" filter="wipe(left)">
                                      <p:cBhvr>
                                        <p:cTn id="46" dur="500"/>
                                        <p:tgtEl>
                                          <p:spTgt spid="2868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8686"/>
                                        </p:tgtEl>
                                        <p:attrNameLst>
                                          <p:attrName>style.visibility</p:attrName>
                                        </p:attrNameLst>
                                      </p:cBhvr>
                                      <p:to>
                                        <p:strVal val="visible"/>
                                      </p:to>
                                    </p:set>
                                    <p:animEffect transition="in" filter="wipe(left)">
                                      <p:cBhvr>
                                        <p:cTn id="51" dur="500"/>
                                        <p:tgtEl>
                                          <p:spTgt spid="286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7" grpId="0" autoUpdateAnimBg="0"/>
      <p:bldP spid="28678" grpId="0" autoUpdateAnimBg="0"/>
      <p:bldP spid="28679" grpId="0" autoUpdateAnimBg="0"/>
      <p:bldP spid="28681" grpId="0" autoUpdateAnimBg="0"/>
      <p:bldP spid="28682" grpId="0" autoUpdateAnimBg="0"/>
      <p:bldP spid="28683" grpId="0" autoUpdateAnimBg="0"/>
      <p:bldP spid="28684" grpId="0" autoUpdateAnimBg="0"/>
      <p:bldP spid="28685" grpId="0" autoUpdateAnimBg="0"/>
      <p:bldP spid="28686"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3">
            <a:extLst>
              <a:ext uri="{FF2B5EF4-FFF2-40B4-BE49-F238E27FC236}">
                <a16:creationId xmlns:a16="http://schemas.microsoft.com/office/drawing/2014/main" id="{0949E866-2EFB-4B50-015C-80F6BE071474}"/>
              </a:ext>
            </a:extLst>
          </p:cNvPr>
          <p:cNvSpPr>
            <a:spLocks noChangeArrowheads="1"/>
          </p:cNvSpPr>
          <p:nvPr>
            <p:ph type="title" idx="4294967295"/>
          </p:nvPr>
        </p:nvSpPr>
        <p:spPr>
          <a:xfrm>
            <a:off x="322263" y="409575"/>
            <a:ext cx="4813300" cy="622300"/>
          </a:xfrm>
        </p:spPr>
        <p:txBody>
          <a:bodyPr/>
          <a:lstStyle/>
          <a:p>
            <a:pPr algn="just" eaLnBrk="1" hangingPunct="1"/>
            <a:r>
              <a:rPr lang="en-US" altLang="zh-CN" sz="2600" b="1">
                <a:solidFill>
                  <a:srgbClr val="7030A0"/>
                </a:solidFill>
                <a:latin typeface="Times New Roman" panose="02020603050405020304" pitchFamily="18" charset="0"/>
              </a:rPr>
              <a:t>4.2.2　</a:t>
            </a:r>
            <a:r>
              <a:rPr lang="zh-CN" altLang="en-US" sz="2600" b="1">
                <a:solidFill>
                  <a:srgbClr val="7030A0"/>
                </a:solidFill>
                <a:latin typeface="Times New Roman" panose="02020603050405020304" pitchFamily="18" charset="0"/>
                <a:ea typeface="黑体" panose="02010609060101010101" pitchFamily="49" charset="-122"/>
              </a:rPr>
              <a:t>电动机的转动原理</a:t>
            </a:r>
            <a:endParaRPr lang="zh-CN" altLang="en-US" sz="2600">
              <a:solidFill>
                <a:srgbClr val="7030A0"/>
              </a:solidFill>
              <a:ea typeface="黑体" panose="02010609060101010101" pitchFamily="49" charset="-122"/>
            </a:endParaRPr>
          </a:p>
        </p:txBody>
      </p:sp>
      <p:sp>
        <p:nvSpPr>
          <p:cNvPr id="29702" name="Oval 2">
            <a:extLst>
              <a:ext uri="{FF2B5EF4-FFF2-40B4-BE49-F238E27FC236}">
                <a16:creationId xmlns:a16="http://schemas.microsoft.com/office/drawing/2014/main" id="{7289BCE9-AF3A-7C11-51C1-1B21AC0ED202}"/>
              </a:ext>
            </a:extLst>
          </p:cNvPr>
          <p:cNvSpPr>
            <a:spLocks noChangeArrowheads="1"/>
          </p:cNvSpPr>
          <p:nvPr/>
        </p:nvSpPr>
        <p:spPr bwMode="auto">
          <a:xfrm>
            <a:off x="1662113" y="2982913"/>
            <a:ext cx="1593850" cy="1544637"/>
          </a:xfrm>
          <a:prstGeom prst="ellipse">
            <a:avLst/>
          </a:prstGeom>
          <a:solidFill>
            <a:srgbClr val="FFFFFF"/>
          </a:solidFill>
          <a:ln w="38100">
            <a:solidFill>
              <a:srgbClr val="0066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3" name="Oval 3">
            <a:extLst>
              <a:ext uri="{FF2B5EF4-FFF2-40B4-BE49-F238E27FC236}">
                <a16:creationId xmlns:a16="http://schemas.microsoft.com/office/drawing/2014/main" id="{E4765370-49D6-C73A-0C97-EA8E06CE87AF}"/>
              </a:ext>
            </a:extLst>
          </p:cNvPr>
          <p:cNvSpPr>
            <a:spLocks noChangeArrowheads="1"/>
          </p:cNvSpPr>
          <p:nvPr/>
        </p:nvSpPr>
        <p:spPr bwMode="auto">
          <a:xfrm>
            <a:off x="2327275" y="3044825"/>
            <a:ext cx="266700" cy="266700"/>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4" name="Oval 4">
            <a:extLst>
              <a:ext uri="{FF2B5EF4-FFF2-40B4-BE49-F238E27FC236}">
                <a16:creationId xmlns:a16="http://schemas.microsoft.com/office/drawing/2014/main" id="{AD4E3C91-AD1A-8D0A-E822-2FD80F026659}"/>
              </a:ext>
            </a:extLst>
          </p:cNvPr>
          <p:cNvSpPr>
            <a:spLocks noChangeArrowheads="1"/>
          </p:cNvSpPr>
          <p:nvPr/>
        </p:nvSpPr>
        <p:spPr bwMode="auto">
          <a:xfrm>
            <a:off x="2717800" y="3230563"/>
            <a:ext cx="266700"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5" name="Oval 5">
            <a:extLst>
              <a:ext uri="{FF2B5EF4-FFF2-40B4-BE49-F238E27FC236}">
                <a16:creationId xmlns:a16="http://schemas.microsoft.com/office/drawing/2014/main" id="{38652AC7-CBCD-EB16-6470-749B8BB2323A}"/>
              </a:ext>
            </a:extLst>
          </p:cNvPr>
          <p:cNvSpPr>
            <a:spLocks noChangeArrowheads="1"/>
          </p:cNvSpPr>
          <p:nvPr/>
        </p:nvSpPr>
        <p:spPr bwMode="auto">
          <a:xfrm>
            <a:off x="1909763" y="3228975"/>
            <a:ext cx="266700"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6" name="Oval 6">
            <a:extLst>
              <a:ext uri="{FF2B5EF4-FFF2-40B4-BE49-F238E27FC236}">
                <a16:creationId xmlns:a16="http://schemas.microsoft.com/office/drawing/2014/main" id="{A2844547-D9C4-B894-CDCE-004625C49EFF}"/>
              </a:ext>
            </a:extLst>
          </p:cNvPr>
          <p:cNvSpPr>
            <a:spLocks noChangeArrowheads="1"/>
          </p:cNvSpPr>
          <p:nvPr/>
        </p:nvSpPr>
        <p:spPr bwMode="auto">
          <a:xfrm>
            <a:off x="2887663" y="3589338"/>
            <a:ext cx="266700"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7" name="Oval 7">
            <a:extLst>
              <a:ext uri="{FF2B5EF4-FFF2-40B4-BE49-F238E27FC236}">
                <a16:creationId xmlns:a16="http://schemas.microsoft.com/office/drawing/2014/main" id="{6F1A4437-AA0E-7059-3766-90005EAE39A8}"/>
              </a:ext>
            </a:extLst>
          </p:cNvPr>
          <p:cNvSpPr>
            <a:spLocks noChangeArrowheads="1"/>
          </p:cNvSpPr>
          <p:nvPr/>
        </p:nvSpPr>
        <p:spPr bwMode="auto">
          <a:xfrm>
            <a:off x="2765425" y="3948113"/>
            <a:ext cx="266700"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8" name="Oval 8">
            <a:extLst>
              <a:ext uri="{FF2B5EF4-FFF2-40B4-BE49-F238E27FC236}">
                <a16:creationId xmlns:a16="http://schemas.microsoft.com/office/drawing/2014/main" id="{768F6579-607C-38C9-2F9A-9642AA2A5453}"/>
              </a:ext>
            </a:extLst>
          </p:cNvPr>
          <p:cNvSpPr>
            <a:spLocks noChangeArrowheads="1"/>
          </p:cNvSpPr>
          <p:nvPr/>
        </p:nvSpPr>
        <p:spPr bwMode="auto">
          <a:xfrm>
            <a:off x="2320925" y="4210050"/>
            <a:ext cx="266700" cy="266700"/>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09" name="Oval 9">
            <a:extLst>
              <a:ext uri="{FF2B5EF4-FFF2-40B4-BE49-F238E27FC236}">
                <a16:creationId xmlns:a16="http://schemas.microsoft.com/office/drawing/2014/main" id="{22AEE802-367C-A736-7807-0B8EB1C89FDF}"/>
              </a:ext>
            </a:extLst>
          </p:cNvPr>
          <p:cNvSpPr>
            <a:spLocks noChangeArrowheads="1"/>
          </p:cNvSpPr>
          <p:nvPr/>
        </p:nvSpPr>
        <p:spPr bwMode="auto">
          <a:xfrm>
            <a:off x="1852613" y="3971925"/>
            <a:ext cx="266700" cy="265113"/>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10" name="Oval 10">
            <a:extLst>
              <a:ext uri="{FF2B5EF4-FFF2-40B4-BE49-F238E27FC236}">
                <a16:creationId xmlns:a16="http://schemas.microsoft.com/office/drawing/2014/main" id="{DFA04643-F7E6-AF9B-C373-3FC39FF4390F}"/>
              </a:ext>
            </a:extLst>
          </p:cNvPr>
          <p:cNvSpPr>
            <a:spLocks noChangeArrowheads="1"/>
          </p:cNvSpPr>
          <p:nvPr/>
        </p:nvSpPr>
        <p:spPr bwMode="auto">
          <a:xfrm>
            <a:off x="1754188" y="3589338"/>
            <a:ext cx="266700" cy="265112"/>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2" name="Group 11">
            <a:extLst>
              <a:ext uri="{FF2B5EF4-FFF2-40B4-BE49-F238E27FC236}">
                <a16:creationId xmlns:a16="http://schemas.microsoft.com/office/drawing/2014/main" id="{8AA5736F-8B71-0BE9-66AD-31A446B6D29E}"/>
              </a:ext>
            </a:extLst>
          </p:cNvPr>
          <p:cNvGrpSpPr>
            <a:grpSpLocks/>
          </p:cNvGrpSpPr>
          <p:nvPr/>
        </p:nvGrpSpPr>
        <p:grpSpPr bwMode="auto">
          <a:xfrm rot="-4406089">
            <a:off x="2327275" y="3024188"/>
            <a:ext cx="266700" cy="298450"/>
            <a:chOff x="0" y="0"/>
            <a:chExt cx="277" cy="277"/>
          </a:xfrm>
        </p:grpSpPr>
        <p:sp>
          <p:nvSpPr>
            <p:cNvPr id="29744" name="Line 12">
              <a:extLst>
                <a:ext uri="{FF2B5EF4-FFF2-40B4-BE49-F238E27FC236}">
                  <a16:creationId xmlns:a16="http://schemas.microsoft.com/office/drawing/2014/main" id="{B24AA8F7-38B8-D1F2-9D59-395AE466141C}"/>
                </a:ext>
              </a:extLst>
            </p:cNvPr>
            <p:cNvSpPr>
              <a:spLocks noChangeShapeType="1"/>
            </p:cNvSpPr>
            <p:nvPr/>
          </p:nvSpPr>
          <p:spPr bwMode="auto">
            <a:xfrm>
              <a:off x="0" y="142"/>
              <a:ext cx="27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45" name="Line 13">
              <a:extLst>
                <a:ext uri="{FF2B5EF4-FFF2-40B4-BE49-F238E27FC236}">
                  <a16:creationId xmlns:a16="http://schemas.microsoft.com/office/drawing/2014/main" id="{E2E1C227-2DDA-0787-A142-9A1FF72A429B}"/>
                </a:ext>
              </a:extLst>
            </p:cNvPr>
            <p:cNvSpPr>
              <a:spLocks noChangeShapeType="1"/>
            </p:cNvSpPr>
            <p:nvPr/>
          </p:nvSpPr>
          <p:spPr bwMode="auto">
            <a:xfrm rot="-5400000">
              <a:off x="-3" y="139"/>
              <a:ext cx="27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3" name="Group 14">
            <a:extLst>
              <a:ext uri="{FF2B5EF4-FFF2-40B4-BE49-F238E27FC236}">
                <a16:creationId xmlns:a16="http://schemas.microsoft.com/office/drawing/2014/main" id="{BE037E45-4EFD-EBB0-D824-2CB2E0597F3B}"/>
              </a:ext>
            </a:extLst>
          </p:cNvPr>
          <p:cNvGrpSpPr>
            <a:grpSpLocks/>
          </p:cNvGrpSpPr>
          <p:nvPr/>
        </p:nvGrpSpPr>
        <p:grpSpPr bwMode="auto">
          <a:xfrm rot="-4406089">
            <a:off x="2702718" y="3205957"/>
            <a:ext cx="290513" cy="279400"/>
            <a:chOff x="0" y="0"/>
            <a:chExt cx="277" cy="277"/>
          </a:xfrm>
        </p:grpSpPr>
        <p:sp>
          <p:nvSpPr>
            <p:cNvPr id="29742" name="Line 15">
              <a:extLst>
                <a:ext uri="{FF2B5EF4-FFF2-40B4-BE49-F238E27FC236}">
                  <a16:creationId xmlns:a16="http://schemas.microsoft.com/office/drawing/2014/main" id="{CE82DFA1-3A26-BB2F-829A-AF1216B90C9B}"/>
                </a:ext>
              </a:extLst>
            </p:cNvPr>
            <p:cNvSpPr>
              <a:spLocks noChangeShapeType="1"/>
            </p:cNvSpPr>
            <p:nvPr/>
          </p:nvSpPr>
          <p:spPr bwMode="auto">
            <a:xfrm>
              <a:off x="0" y="142"/>
              <a:ext cx="27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43" name="Line 16">
              <a:extLst>
                <a:ext uri="{FF2B5EF4-FFF2-40B4-BE49-F238E27FC236}">
                  <a16:creationId xmlns:a16="http://schemas.microsoft.com/office/drawing/2014/main" id="{D0511BC0-375E-4151-B4E6-DEAB2E2F1E35}"/>
                </a:ext>
              </a:extLst>
            </p:cNvPr>
            <p:cNvSpPr>
              <a:spLocks noChangeShapeType="1"/>
            </p:cNvSpPr>
            <p:nvPr/>
          </p:nvSpPr>
          <p:spPr bwMode="auto">
            <a:xfrm rot="-5400000">
              <a:off x="-3" y="139"/>
              <a:ext cx="27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4" name="Group 17">
            <a:extLst>
              <a:ext uri="{FF2B5EF4-FFF2-40B4-BE49-F238E27FC236}">
                <a16:creationId xmlns:a16="http://schemas.microsoft.com/office/drawing/2014/main" id="{D4D28057-FBB3-7BC8-D51B-79614ED6E57B}"/>
              </a:ext>
            </a:extLst>
          </p:cNvPr>
          <p:cNvGrpSpPr>
            <a:grpSpLocks/>
          </p:cNvGrpSpPr>
          <p:nvPr/>
        </p:nvGrpSpPr>
        <p:grpSpPr bwMode="auto">
          <a:xfrm rot="-4406089">
            <a:off x="1917700" y="3195638"/>
            <a:ext cx="258763" cy="300037"/>
            <a:chOff x="0" y="0"/>
            <a:chExt cx="277" cy="277"/>
          </a:xfrm>
        </p:grpSpPr>
        <p:sp>
          <p:nvSpPr>
            <p:cNvPr id="2" name="Line 18">
              <a:extLst>
                <a:ext uri="{FF2B5EF4-FFF2-40B4-BE49-F238E27FC236}">
                  <a16:creationId xmlns:a16="http://schemas.microsoft.com/office/drawing/2014/main" id="{F4AA08F1-5FB5-41D3-4A9E-AAC6F27FCF8C}"/>
                </a:ext>
              </a:extLst>
            </p:cNvPr>
            <p:cNvSpPr>
              <a:spLocks noChangeShapeType="1"/>
            </p:cNvSpPr>
            <p:nvPr/>
          </p:nvSpPr>
          <p:spPr bwMode="auto">
            <a:xfrm>
              <a:off x="0" y="142"/>
              <a:ext cx="27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41" name="Line 19">
              <a:extLst>
                <a:ext uri="{FF2B5EF4-FFF2-40B4-BE49-F238E27FC236}">
                  <a16:creationId xmlns:a16="http://schemas.microsoft.com/office/drawing/2014/main" id="{E55D834E-F8D2-BB9E-785F-87AD04E0CFD2}"/>
                </a:ext>
              </a:extLst>
            </p:cNvPr>
            <p:cNvSpPr>
              <a:spLocks noChangeShapeType="1"/>
            </p:cNvSpPr>
            <p:nvPr/>
          </p:nvSpPr>
          <p:spPr bwMode="auto">
            <a:xfrm rot="-5400000">
              <a:off x="-3" y="139"/>
              <a:ext cx="277"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9720" name="Text Box 20">
            <a:extLst>
              <a:ext uri="{FF2B5EF4-FFF2-40B4-BE49-F238E27FC236}">
                <a16:creationId xmlns:a16="http://schemas.microsoft.com/office/drawing/2014/main" id="{D91AEAC9-410F-8C4B-F2B5-6DA66AA7E8F8}"/>
              </a:ext>
            </a:extLst>
          </p:cNvPr>
          <p:cNvSpPr txBox="1">
            <a:spLocks noChangeArrowheads="1"/>
          </p:cNvSpPr>
          <p:nvPr/>
        </p:nvSpPr>
        <p:spPr bwMode="auto">
          <a:xfrm>
            <a:off x="2327275" y="4130675"/>
            <a:ext cx="273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CC0000"/>
                </a:solidFill>
                <a:latin typeface="Times New Roman" panose="02020603050405020304" pitchFamily="18" charset="0"/>
              </a:rPr>
              <a:t>•</a:t>
            </a:r>
            <a:endParaRPr lang="en-US" altLang="zh-CN" sz="2000">
              <a:latin typeface="Times New Roman" panose="02020603050405020304" pitchFamily="18" charset="0"/>
            </a:endParaRPr>
          </a:p>
        </p:txBody>
      </p:sp>
      <p:sp>
        <p:nvSpPr>
          <p:cNvPr id="29721" name="Rectangle 21">
            <a:extLst>
              <a:ext uri="{FF2B5EF4-FFF2-40B4-BE49-F238E27FC236}">
                <a16:creationId xmlns:a16="http://schemas.microsoft.com/office/drawing/2014/main" id="{20D85CC2-5A19-B517-6C17-B539C6CD0D7F}"/>
              </a:ext>
            </a:extLst>
          </p:cNvPr>
          <p:cNvSpPr>
            <a:spLocks noChangeArrowheads="1"/>
          </p:cNvSpPr>
          <p:nvPr/>
        </p:nvSpPr>
        <p:spPr bwMode="auto">
          <a:xfrm>
            <a:off x="2768600" y="3863975"/>
            <a:ext cx="273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CC0000"/>
                </a:solidFill>
                <a:latin typeface="Times New Roman" panose="02020603050405020304" pitchFamily="18" charset="0"/>
              </a:rPr>
              <a:t>•</a:t>
            </a:r>
          </a:p>
        </p:txBody>
      </p:sp>
      <p:sp>
        <p:nvSpPr>
          <p:cNvPr id="29722" name="Rectangle 22">
            <a:extLst>
              <a:ext uri="{FF2B5EF4-FFF2-40B4-BE49-F238E27FC236}">
                <a16:creationId xmlns:a16="http://schemas.microsoft.com/office/drawing/2014/main" id="{F0E575E9-4D8E-169B-B9BE-3B81A142B665}"/>
              </a:ext>
            </a:extLst>
          </p:cNvPr>
          <p:cNvSpPr>
            <a:spLocks noChangeArrowheads="1"/>
          </p:cNvSpPr>
          <p:nvPr/>
        </p:nvSpPr>
        <p:spPr bwMode="auto">
          <a:xfrm>
            <a:off x="1854200" y="3886200"/>
            <a:ext cx="2730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CC0000"/>
                </a:solidFill>
                <a:latin typeface="Times New Roman" panose="02020603050405020304" pitchFamily="18" charset="0"/>
              </a:rPr>
              <a:t>•</a:t>
            </a:r>
          </a:p>
        </p:txBody>
      </p:sp>
      <p:grpSp>
        <p:nvGrpSpPr>
          <p:cNvPr id="15" name="Group 23">
            <a:extLst>
              <a:ext uri="{FF2B5EF4-FFF2-40B4-BE49-F238E27FC236}">
                <a16:creationId xmlns:a16="http://schemas.microsoft.com/office/drawing/2014/main" id="{263FF9F0-8BEB-DA0F-8369-3E1615F32A50}"/>
              </a:ext>
            </a:extLst>
          </p:cNvPr>
          <p:cNvGrpSpPr>
            <a:grpSpLocks/>
          </p:cNvGrpSpPr>
          <p:nvPr/>
        </p:nvGrpSpPr>
        <p:grpSpPr bwMode="auto">
          <a:xfrm>
            <a:off x="1651000" y="1760538"/>
            <a:ext cx="1573213" cy="4019550"/>
            <a:chOff x="0" y="0"/>
            <a:chExt cx="991" cy="2532"/>
          </a:xfrm>
        </p:grpSpPr>
        <p:sp>
          <p:nvSpPr>
            <p:cNvPr id="29732" name="Text Box 24">
              <a:extLst>
                <a:ext uri="{FF2B5EF4-FFF2-40B4-BE49-F238E27FC236}">
                  <a16:creationId xmlns:a16="http://schemas.microsoft.com/office/drawing/2014/main" id="{82E8946E-86BC-6B97-EA3F-5C92A9565CCD}"/>
                </a:ext>
              </a:extLst>
            </p:cNvPr>
            <p:cNvSpPr txBox="1">
              <a:spLocks noChangeArrowheads="1"/>
            </p:cNvSpPr>
            <p:nvPr/>
          </p:nvSpPr>
          <p:spPr bwMode="auto">
            <a:xfrm>
              <a:off x="383" y="196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rPr>
                <a:t>S</a:t>
              </a:r>
              <a:endParaRPr lang="en-US" altLang="zh-CN" sz="2000">
                <a:latin typeface="Times New Roman" panose="02020603050405020304" pitchFamily="18" charset="0"/>
              </a:endParaRPr>
            </a:p>
          </p:txBody>
        </p:sp>
        <p:sp>
          <p:nvSpPr>
            <p:cNvPr id="29733" name="Line 25">
              <a:extLst>
                <a:ext uri="{FF2B5EF4-FFF2-40B4-BE49-F238E27FC236}">
                  <a16:creationId xmlns:a16="http://schemas.microsoft.com/office/drawing/2014/main" id="{1821778A-EC24-5862-938E-C40D69F7FFA4}"/>
                </a:ext>
              </a:extLst>
            </p:cNvPr>
            <p:cNvSpPr>
              <a:spLocks noChangeShapeType="1"/>
            </p:cNvSpPr>
            <p:nvPr/>
          </p:nvSpPr>
          <p:spPr bwMode="auto">
            <a:xfrm flipH="1">
              <a:off x="0" y="0"/>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34" name="Line 26">
              <a:extLst>
                <a:ext uri="{FF2B5EF4-FFF2-40B4-BE49-F238E27FC236}">
                  <a16:creationId xmlns:a16="http://schemas.microsoft.com/office/drawing/2014/main" id="{3EAD651B-9C65-86CE-827F-68824836AB93}"/>
                </a:ext>
              </a:extLst>
            </p:cNvPr>
            <p:cNvSpPr>
              <a:spLocks noChangeShapeType="1"/>
            </p:cNvSpPr>
            <p:nvPr/>
          </p:nvSpPr>
          <p:spPr bwMode="auto">
            <a:xfrm>
              <a:off x="982" y="3"/>
              <a:ext cx="0"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35" name="Arc 27">
              <a:extLst>
                <a:ext uri="{FF2B5EF4-FFF2-40B4-BE49-F238E27FC236}">
                  <a16:creationId xmlns:a16="http://schemas.microsoft.com/office/drawing/2014/main" id="{53FF977D-3272-01DF-239B-D263A5B36EB0}"/>
                </a:ext>
              </a:extLst>
            </p:cNvPr>
            <p:cNvSpPr>
              <a:spLocks/>
            </p:cNvSpPr>
            <p:nvPr/>
          </p:nvSpPr>
          <p:spPr bwMode="auto">
            <a:xfrm rot="-3577969">
              <a:off x="201" y="454"/>
              <a:ext cx="556" cy="868"/>
            </a:xfrm>
            <a:custGeom>
              <a:avLst/>
              <a:gdLst>
                <a:gd name="T0" fmla="*/ 0 w 21600"/>
                <a:gd name="T1" fmla="*/ 0 h 28217"/>
                <a:gd name="T2" fmla="*/ 0 w 21600"/>
                <a:gd name="T3" fmla="*/ 0 h 28217"/>
                <a:gd name="T4" fmla="*/ 0 w 21600"/>
                <a:gd name="T5" fmla="*/ 0 h 28217"/>
                <a:gd name="T6" fmla="*/ 0 w 21600"/>
                <a:gd name="T7" fmla="*/ 0 h 28217"/>
                <a:gd name="T8" fmla="*/ 0 w 21600"/>
                <a:gd name="T9" fmla="*/ 0 h 28217"/>
                <a:gd name="T10" fmla="*/ 0 w 21600"/>
                <a:gd name="T11" fmla="*/ 0 h 28217"/>
                <a:gd name="T12" fmla="*/ 0 w 21600"/>
                <a:gd name="T13" fmla="*/ 0 h 28217"/>
                <a:gd name="T14" fmla="*/ 0 60000 65536"/>
                <a:gd name="T15" fmla="*/ 0 60000 65536"/>
                <a:gd name="T16" fmla="*/ 0 60000 65536"/>
                <a:gd name="T17" fmla="*/ 0 60000 65536"/>
                <a:gd name="T18" fmla="*/ 0 60000 65536"/>
                <a:gd name="T19" fmla="*/ 0 60000 65536"/>
                <a:gd name="T20" fmla="*/ 0 60000 65536"/>
                <a:gd name="T21" fmla="*/ 0 w 21600"/>
                <a:gd name="T22" fmla="*/ 0 h 28217"/>
                <a:gd name="T23" fmla="*/ 21600 w 21600"/>
                <a:gd name="T24" fmla="*/ 28217 h 28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8217" fill="none" extrusionOk="0">
                  <a:moveTo>
                    <a:pt x="2145" y="-1"/>
                  </a:moveTo>
                  <a:cubicBezTo>
                    <a:pt x="13188" y="1101"/>
                    <a:pt x="21600" y="10394"/>
                    <a:pt x="21600" y="21493"/>
                  </a:cubicBezTo>
                  <a:cubicBezTo>
                    <a:pt x="21600" y="23776"/>
                    <a:pt x="21237" y="26046"/>
                    <a:pt x="20526" y="28216"/>
                  </a:cubicBezTo>
                </a:path>
                <a:path w="21600" h="28217" stroke="0" extrusionOk="0">
                  <a:moveTo>
                    <a:pt x="2145" y="-1"/>
                  </a:moveTo>
                  <a:cubicBezTo>
                    <a:pt x="13188" y="1101"/>
                    <a:pt x="21600" y="10394"/>
                    <a:pt x="21600" y="21493"/>
                  </a:cubicBezTo>
                  <a:cubicBezTo>
                    <a:pt x="21600" y="23776"/>
                    <a:pt x="21237" y="26046"/>
                    <a:pt x="20526" y="28216"/>
                  </a:cubicBezTo>
                  <a:lnTo>
                    <a:pt x="0" y="21493"/>
                  </a:lnTo>
                  <a:lnTo>
                    <a:pt x="2145"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 name="Line 28">
              <a:extLst>
                <a:ext uri="{FF2B5EF4-FFF2-40B4-BE49-F238E27FC236}">
                  <a16:creationId xmlns:a16="http://schemas.microsoft.com/office/drawing/2014/main" id="{8F052B03-8727-E643-1649-4F1DBCD5FECD}"/>
                </a:ext>
              </a:extLst>
            </p:cNvPr>
            <p:cNvSpPr>
              <a:spLocks noChangeShapeType="1"/>
            </p:cNvSpPr>
            <p:nvPr/>
          </p:nvSpPr>
          <p:spPr bwMode="auto">
            <a:xfrm flipH="1" flipV="1">
              <a:off x="8" y="1650"/>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Line 29">
              <a:extLst>
                <a:ext uri="{FF2B5EF4-FFF2-40B4-BE49-F238E27FC236}">
                  <a16:creationId xmlns:a16="http://schemas.microsoft.com/office/drawing/2014/main" id="{B235C772-1B2C-DD95-18A5-7125B2E1EECF}"/>
                </a:ext>
              </a:extLst>
            </p:cNvPr>
            <p:cNvSpPr>
              <a:spLocks noChangeShapeType="1"/>
            </p:cNvSpPr>
            <p:nvPr/>
          </p:nvSpPr>
          <p:spPr bwMode="auto">
            <a:xfrm flipV="1">
              <a:off x="991" y="1626"/>
              <a:ext cx="0" cy="8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Arc 30">
              <a:extLst>
                <a:ext uri="{FF2B5EF4-FFF2-40B4-BE49-F238E27FC236}">
                  <a16:creationId xmlns:a16="http://schemas.microsoft.com/office/drawing/2014/main" id="{496445B5-03EF-6725-117C-9F1B3B2D7E07}"/>
                </a:ext>
              </a:extLst>
            </p:cNvPr>
            <p:cNvSpPr>
              <a:spLocks/>
            </p:cNvSpPr>
            <p:nvPr/>
          </p:nvSpPr>
          <p:spPr bwMode="auto">
            <a:xfrm rot="3577969" flipV="1">
              <a:off x="194" y="1172"/>
              <a:ext cx="556" cy="869"/>
            </a:xfrm>
            <a:custGeom>
              <a:avLst/>
              <a:gdLst>
                <a:gd name="T0" fmla="*/ 0 w 21600"/>
                <a:gd name="T1" fmla="*/ 0 h 28217"/>
                <a:gd name="T2" fmla="*/ 0 w 21600"/>
                <a:gd name="T3" fmla="*/ 0 h 28217"/>
                <a:gd name="T4" fmla="*/ 0 w 21600"/>
                <a:gd name="T5" fmla="*/ 0 h 28217"/>
                <a:gd name="T6" fmla="*/ 0 w 21600"/>
                <a:gd name="T7" fmla="*/ 0 h 28217"/>
                <a:gd name="T8" fmla="*/ 0 w 21600"/>
                <a:gd name="T9" fmla="*/ 0 h 28217"/>
                <a:gd name="T10" fmla="*/ 0 w 21600"/>
                <a:gd name="T11" fmla="*/ 0 h 28217"/>
                <a:gd name="T12" fmla="*/ 0 w 21600"/>
                <a:gd name="T13" fmla="*/ 0 h 28217"/>
                <a:gd name="T14" fmla="*/ 0 60000 65536"/>
                <a:gd name="T15" fmla="*/ 0 60000 65536"/>
                <a:gd name="T16" fmla="*/ 0 60000 65536"/>
                <a:gd name="T17" fmla="*/ 0 60000 65536"/>
                <a:gd name="T18" fmla="*/ 0 60000 65536"/>
                <a:gd name="T19" fmla="*/ 0 60000 65536"/>
                <a:gd name="T20" fmla="*/ 0 60000 65536"/>
                <a:gd name="T21" fmla="*/ 0 w 21600"/>
                <a:gd name="T22" fmla="*/ 0 h 28217"/>
                <a:gd name="T23" fmla="*/ 21600 w 21600"/>
                <a:gd name="T24" fmla="*/ 28217 h 28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8217" fill="none" extrusionOk="0">
                  <a:moveTo>
                    <a:pt x="2145" y="-1"/>
                  </a:moveTo>
                  <a:cubicBezTo>
                    <a:pt x="13188" y="1101"/>
                    <a:pt x="21600" y="10394"/>
                    <a:pt x="21600" y="21493"/>
                  </a:cubicBezTo>
                  <a:cubicBezTo>
                    <a:pt x="21600" y="23776"/>
                    <a:pt x="21237" y="26046"/>
                    <a:pt x="20526" y="28216"/>
                  </a:cubicBezTo>
                </a:path>
                <a:path w="21600" h="28217" stroke="0" extrusionOk="0">
                  <a:moveTo>
                    <a:pt x="2145" y="-1"/>
                  </a:moveTo>
                  <a:cubicBezTo>
                    <a:pt x="13188" y="1101"/>
                    <a:pt x="21600" y="10394"/>
                    <a:pt x="21600" y="21493"/>
                  </a:cubicBezTo>
                  <a:cubicBezTo>
                    <a:pt x="21600" y="23776"/>
                    <a:pt x="21237" y="26046"/>
                    <a:pt x="20526" y="28216"/>
                  </a:cubicBezTo>
                  <a:lnTo>
                    <a:pt x="0" y="21493"/>
                  </a:lnTo>
                  <a:lnTo>
                    <a:pt x="2145"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 name="Text Box 31">
              <a:extLst>
                <a:ext uri="{FF2B5EF4-FFF2-40B4-BE49-F238E27FC236}">
                  <a16:creationId xmlns:a16="http://schemas.microsoft.com/office/drawing/2014/main" id="{6D595DFE-D9F2-D555-4B5E-02846046D282}"/>
                </a:ext>
              </a:extLst>
            </p:cNvPr>
            <p:cNvSpPr txBox="1">
              <a:spLocks noChangeArrowheads="1"/>
            </p:cNvSpPr>
            <p:nvPr/>
          </p:nvSpPr>
          <p:spPr bwMode="auto">
            <a:xfrm>
              <a:off x="372" y="193"/>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rPr>
                <a:t>N</a:t>
              </a:r>
              <a:endParaRPr lang="en-US" altLang="zh-CN" sz="2000">
                <a:latin typeface="Times New Roman" panose="02020603050405020304" pitchFamily="18" charset="0"/>
              </a:endParaRPr>
            </a:p>
          </p:txBody>
        </p:sp>
      </p:grpSp>
      <p:grpSp>
        <p:nvGrpSpPr>
          <p:cNvPr id="16" name="Group 32">
            <a:extLst>
              <a:ext uri="{FF2B5EF4-FFF2-40B4-BE49-F238E27FC236}">
                <a16:creationId xmlns:a16="http://schemas.microsoft.com/office/drawing/2014/main" id="{05E7A868-8C05-8838-B940-2E9D6B4F9254}"/>
              </a:ext>
            </a:extLst>
          </p:cNvPr>
          <p:cNvGrpSpPr>
            <a:grpSpLocks/>
          </p:cNvGrpSpPr>
          <p:nvPr/>
        </p:nvGrpSpPr>
        <p:grpSpPr bwMode="auto">
          <a:xfrm>
            <a:off x="2243138" y="1808163"/>
            <a:ext cx="460375" cy="4135437"/>
            <a:chOff x="5" y="0"/>
            <a:chExt cx="290" cy="2605"/>
          </a:xfrm>
        </p:grpSpPr>
        <p:sp>
          <p:nvSpPr>
            <p:cNvPr id="29729" name="Line 33">
              <a:extLst>
                <a:ext uri="{FF2B5EF4-FFF2-40B4-BE49-F238E27FC236}">
                  <a16:creationId xmlns:a16="http://schemas.microsoft.com/office/drawing/2014/main" id="{862E52E3-13E6-CA0D-9920-4E73E9998292}"/>
                </a:ext>
              </a:extLst>
            </p:cNvPr>
            <p:cNvSpPr>
              <a:spLocks noChangeShapeType="1"/>
            </p:cNvSpPr>
            <p:nvPr/>
          </p:nvSpPr>
          <p:spPr bwMode="auto">
            <a:xfrm flipH="1">
              <a:off x="5" y="0"/>
              <a:ext cx="0" cy="2313"/>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30" name="Line 34">
              <a:extLst>
                <a:ext uri="{FF2B5EF4-FFF2-40B4-BE49-F238E27FC236}">
                  <a16:creationId xmlns:a16="http://schemas.microsoft.com/office/drawing/2014/main" id="{E047E098-9B8E-191D-1734-80DF79172DC4}"/>
                </a:ext>
              </a:extLst>
            </p:cNvPr>
            <p:cNvSpPr>
              <a:spLocks noChangeShapeType="1"/>
            </p:cNvSpPr>
            <p:nvPr/>
          </p:nvSpPr>
          <p:spPr bwMode="auto">
            <a:xfrm flipH="1">
              <a:off x="295" y="11"/>
              <a:ext cx="0" cy="2313"/>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31" name="Text Box 35">
              <a:extLst>
                <a:ext uri="{FF2B5EF4-FFF2-40B4-BE49-F238E27FC236}">
                  <a16:creationId xmlns:a16="http://schemas.microsoft.com/office/drawing/2014/main" id="{A84A5E96-13A3-FEBC-33C3-5549080A414B}"/>
                </a:ext>
              </a:extLst>
            </p:cNvPr>
            <p:cNvSpPr txBox="1">
              <a:spLocks noChangeArrowheads="1"/>
            </p:cNvSpPr>
            <p:nvPr/>
          </p:nvSpPr>
          <p:spPr bwMode="auto">
            <a:xfrm>
              <a:off x="12" y="2353"/>
              <a:ext cx="24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9933FF"/>
                  </a:solidFill>
                  <a:latin typeface="Times New Roman" panose="02020603050405020304" pitchFamily="18" charset="0"/>
                </a:rPr>
                <a:t></a:t>
              </a:r>
            </a:p>
          </p:txBody>
        </p:sp>
      </p:grpSp>
      <p:sp>
        <p:nvSpPr>
          <p:cNvPr id="29736" name="Arc 36">
            <a:extLst>
              <a:ext uri="{FF2B5EF4-FFF2-40B4-BE49-F238E27FC236}">
                <a16:creationId xmlns:a16="http://schemas.microsoft.com/office/drawing/2014/main" id="{700B7BA3-87D3-754B-4842-5F7C4DED63DE}"/>
              </a:ext>
            </a:extLst>
          </p:cNvPr>
          <p:cNvSpPr>
            <a:spLocks/>
          </p:cNvSpPr>
          <p:nvPr/>
        </p:nvSpPr>
        <p:spPr bwMode="auto">
          <a:xfrm rot="20230752" flipH="1">
            <a:off x="938213" y="2620963"/>
            <a:ext cx="762000" cy="363537"/>
          </a:xfrm>
          <a:custGeom>
            <a:avLst/>
            <a:gdLst>
              <a:gd name="T0" fmla="*/ 0 w 22883"/>
              <a:gd name="T1" fmla="*/ 2147483647 h 21600"/>
              <a:gd name="T2" fmla="*/ 2147483647 w 22883"/>
              <a:gd name="T3" fmla="*/ 0 h 21600"/>
              <a:gd name="T4" fmla="*/ 2147483647 w 22883"/>
              <a:gd name="T5" fmla="*/ 2147483647 h 21600"/>
              <a:gd name="T6" fmla="*/ 0 w 22883"/>
              <a:gd name="T7" fmla="*/ 2147483647 h 21600"/>
              <a:gd name="T8" fmla="*/ 2147483647 w 22883"/>
              <a:gd name="T9" fmla="*/ 0 h 21600"/>
              <a:gd name="T10" fmla="*/ 2147483647 w 22883"/>
              <a:gd name="T11" fmla="*/ 2147483647 h 21600"/>
              <a:gd name="T12" fmla="*/ 2147483647 w 22883"/>
              <a:gd name="T13" fmla="*/ 2147483647 h 21600"/>
              <a:gd name="T14" fmla="*/ 0 60000 65536"/>
              <a:gd name="T15" fmla="*/ 0 60000 65536"/>
              <a:gd name="T16" fmla="*/ 0 60000 65536"/>
              <a:gd name="T17" fmla="*/ 0 60000 65536"/>
              <a:gd name="T18" fmla="*/ 0 60000 65536"/>
              <a:gd name="T19" fmla="*/ 0 60000 65536"/>
              <a:gd name="T20" fmla="*/ 0 60000 65536"/>
              <a:gd name="T21" fmla="*/ 0 w 22883"/>
              <a:gd name="T22" fmla="*/ 0 h 21600"/>
              <a:gd name="T23" fmla="*/ 22883 w 22883"/>
              <a:gd name="T24" fmla="*/ 21600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883" h="21600" fill="none" extrusionOk="0">
                <a:moveTo>
                  <a:pt x="0" y="111"/>
                </a:moveTo>
                <a:cubicBezTo>
                  <a:pt x="728" y="37"/>
                  <a:pt x="1459" y="-1"/>
                  <a:pt x="2191" y="0"/>
                </a:cubicBezTo>
                <a:cubicBezTo>
                  <a:pt x="11733" y="0"/>
                  <a:pt x="20144" y="6261"/>
                  <a:pt x="22882" y="15402"/>
                </a:cubicBezTo>
              </a:path>
              <a:path w="22883" h="21600" stroke="0" extrusionOk="0">
                <a:moveTo>
                  <a:pt x="0" y="111"/>
                </a:moveTo>
                <a:cubicBezTo>
                  <a:pt x="728" y="37"/>
                  <a:pt x="1459" y="-1"/>
                  <a:pt x="2191" y="0"/>
                </a:cubicBezTo>
                <a:cubicBezTo>
                  <a:pt x="11733" y="0"/>
                  <a:pt x="20144" y="6261"/>
                  <a:pt x="22882" y="15402"/>
                </a:cubicBezTo>
                <a:lnTo>
                  <a:pt x="2191" y="21600"/>
                </a:lnTo>
                <a:lnTo>
                  <a:pt x="0" y="111"/>
                </a:lnTo>
                <a:close/>
              </a:path>
            </a:pathLst>
          </a:custGeom>
          <a:noFill/>
          <a:ln w="38100" cmpd="sng">
            <a:solidFill>
              <a:srgbClr val="FF00FF"/>
            </a:solidFill>
            <a:bevel/>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37" name="Text Box 37">
            <a:extLst>
              <a:ext uri="{FF2B5EF4-FFF2-40B4-BE49-F238E27FC236}">
                <a16:creationId xmlns:a16="http://schemas.microsoft.com/office/drawing/2014/main" id="{090FAA66-AB08-2C2E-6B96-031DA604B8FA}"/>
              </a:ext>
            </a:extLst>
          </p:cNvPr>
          <p:cNvSpPr txBox="1">
            <a:spLocks noChangeArrowheads="1"/>
          </p:cNvSpPr>
          <p:nvPr/>
        </p:nvSpPr>
        <p:spPr bwMode="auto">
          <a:xfrm>
            <a:off x="895350" y="2073275"/>
            <a:ext cx="412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FF"/>
                </a:solidFill>
                <a:latin typeface="Times New Roman" panose="02020603050405020304" pitchFamily="18" charset="0"/>
              </a:rPr>
              <a:t>n</a:t>
            </a:r>
            <a:r>
              <a:rPr lang="en-US" altLang="zh-CN" sz="2000" baseline="-25000">
                <a:solidFill>
                  <a:srgbClr val="FF00FF"/>
                </a:solidFill>
                <a:latin typeface="Times New Roman" panose="02020603050405020304" pitchFamily="18" charset="0"/>
              </a:rPr>
              <a:t>0</a:t>
            </a:r>
            <a:endParaRPr lang="en-US" altLang="zh-CN" sz="2000" i="1">
              <a:solidFill>
                <a:srgbClr val="FF00FF"/>
              </a:solidFill>
              <a:latin typeface="Times New Roman" panose="02020603050405020304" pitchFamily="18" charset="0"/>
            </a:endParaRPr>
          </a:p>
        </p:txBody>
      </p:sp>
      <p:sp>
        <p:nvSpPr>
          <p:cNvPr id="29738" name="未知">
            <a:extLst>
              <a:ext uri="{FF2B5EF4-FFF2-40B4-BE49-F238E27FC236}">
                <a16:creationId xmlns:a16="http://schemas.microsoft.com/office/drawing/2014/main" id="{0C837DEF-ADE2-1024-4739-603BDF7F31A1}"/>
              </a:ext>
            </a:extLst>
          </p:cNvPr>
          <p:cNvSpPr>
            <a:spLocks/>
          </p:cNvSpPr>
          <p:nvPr/>
        </p:nvSpPr>
        <p:spPr bwMode="auto">
          <a:xfrm rot="-3296763">
            <a:off x="3201988" y="3619500"/>
            <a:ext cx="485775" cy="422275"/>
          </a:xfrm>
          <a:custGeom>
            <a:avLst/>
            <a:gdLst>
              <a:gd name="T0" fmla="*/ 0 w 289"/>
              <a:gd name="T1" fmla="*/ 2147483647 h 322"/>
              <a:gd name="T2" fmla="*/ 2147483647 w 289"/>
              <a:gd name="T3" fmla="*/ 2147483647 h 322"/>
              <a:gd name="T4" fmla="*/ 2147483647 w 289"/>
              <a:gd name="T5" fmla="*/ 0 h 322"/>
              <a:gd name="T6" fmla="*/ 0 60000 65536"/>
              <a:gd name="T7" fmla="*/ 0 60000 65536"/>
              <a:gd name="T8" fmla="*/ 0 60000 65536"/>
              <a:gd name="T9" fmla="*/ 0 w 289"/>
              <a:gd name="T10" fmla="*/ 0 h 322"/>
              <a:gd name="T11" fmla="*/ 289 w 289"/>
              <a:gd name="T12" fmla="*/ 322 h 322"/>
            </a:gdLst>
            <a:ahLst/>
            <a:cxnLst>
              <a:cxn ang="T6">
                <a:pos x="T0" y="T1"/>
              </a:cxn>
              <a:cxn ang="T7">
                <a:pos x="T2" y="T3"/>
              </a:cxn>
              <a:cxn ang="T8">
                <a:pos x="T4" y="T5"/>
              </a:cxn>
            </a:cxnLst>
            <a:rect l="T9" t="T10" r="T11" b="T12"/>
            <a:pathLst>
              <a:path w="289" h="322">
                <a:moveTo>
                  <a:pt x="0" y="322"/>
                </a:moveTo>
                <a:cubicBezTo>
                  <a:pt x="87" y="288"/>
                  <a:pt x="175" y="254"/>
                  <a:pt x="223" y="200"/>
                </a:cubicBezTo>
                <a:cubicBezTo>
                  <a:pt x="271" y="146"/>
                  <a:pt x="278" y="33"/>
                  <a:pt x="289" y="0"/>
                </a:cubicBezTo>
              </a:path>
            </a:pathLst>
          </a:custGeom>
          <a:noFill/>
          <a:ln w="38100" cap="flat" cmpd="sng">
            <a:solidFill>
              <a:srgbClr val="FF0000"/>
            </a:solidFill>
            <a:bevel/>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39" name="Text Box 39">
            <a:extLst>
              <a:ext uri="{FF2B5EF4-FFF2-40B4-BE49-F238E27FC236}">
                <a16:creationId xmlns:a16="http://schemas.microsoft.com/office/drawing/2014/main" id="{A598658B-87D8-A265-705B-5E87AE8B0569}"/>
              </a:ext>
            </a:extLst>
          </p:cNvPr>
          <p:cNvSpPr txBox="1">
            <a:spLocks noChangeArrowheads="1"/>
          </p:cNvSpPr>
          <p:nvPr/>
        </p:nvSpPr>
        <p:spPr bwMode="auto">
          <a:xfrm>
            <a:off x="3636963" y="3663950"/>
            <a:ext cx="327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n</a:t>
            </a:r>
          </a:p>
        </p:txBody>
      </p:sp>
      <p:sp>
        <p:nvSpPr>
          <p:cNvPr id="29740" name="AutoShape 40">
            <a:extLst>
              <a:ext uri="{FF2B5EF4-FFF2-40B4-BE49-F238E27FC236}">
                <a16:creationId xmlns:a16="http://schemas.microsoft.com/office/drawing/2014/main" id="{EBD0C420-F6D5-115A-46AA-7B0216896248}"/>
              </a:ext>
            </a:extLst>
          </p:cNvPr>
          <p:cNvSpPr>
            <a:spLocks noChangeArrowheads="1"/>
          </p:cNvSpPr>
          <p:nvPr/>
        </p:nvSpPr>
        <p:spPr bwMode="auto">
          <a:xfrm>
            <a:off x="3378200" y="2740025"/>
            <a:ext cx="788988" cy="528638"/>
          </a:xfrm>
          <a:prstGeom prst="wedgeRoundRectCallout">
            <a:avLst>
              <a:gd name="adj1" fmla="val -101708"/>
              <a:gd name="adj2" fmla="val 63815"/>
              <a:gd name="adj3" fmla="val 16667"/>
            </a:avLst>
          </a:prstGeom>
          <a:solidFill>
            <a:srgbClr val="CCFF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e</a:t>
            </a:r>
            <a:r>
              <a:rPr lang="en-US" altLang="zh-CN" sz="2000">
                <a:latin typeface="Times New Roman" panose="02020603050405020304" pitchFamily="18" charset="0"/>
              </a:rPr>
              <a:t>(</a:t>
            </a:r>
            <a:r>
              <a:rPr lang="en-US" altLang="zh-CN" sz="2000" i="1">
                <a:latin typeface="Times New Roman" panose="02020603050405020304" pitchFamily="18" charset="0"/>
              </a:rPr>
              <a:t> i</a:t>
            </a:r>
            <a:r>
              <a:rPr lang="en-US" altLang="zh-CN" sz="2000">
                <a:latin typeface="Times New Roman" panose="02020603050405020304" pitchFamily="18" charset="0"/>
              </a:rPr>
              <a:t> )</a:t>
            </a:r>
          </a:p>
        </p:txBody>
      </p:sp>
      <p:grpSp>
        <p:nvGrpSpPr>
          <p:cNvPr id="17" name="Group 41">
            <a:extLst>
              <a:ext uri="{FF2B5EF4-FFF2-40B4-BE49-F238E27FC236}">
                <a16:creationId xmlns:a16="http://schemas.microsoft.com/office/drawing/2014/main" id="{0AA22794-DC94-99BD-A9D5-EF99B773E2FA}"/>
              </a:ext>
            </a:extLst>
          </p:cNvPr>
          <p:cNvGrpSpPr>
            <a:grpSpLocks/>
          </p:cNvGrpSpPr>
          <p:nvPr/>
        </p:nvGrpSpPr>
        <p:grpSpPr bwMode="auto">
          <a:xfrm>
            <a:off x="1001713" y="2908300"/>
            <a:ext cx="1312862" cy="406400"/>
            <a:chOff x="5" y="18"/>
            <a:chExt cx="827" cy="256"/>
          </a:xfrm>
        </p:grpSpPr>
        <p:sp>
          <p:nvSpPr>
            <p:cNvPr id="29727" name="Line 42">
              <a:extLst>
                <a:ext uri="{FF2B5EF4-FFF2-40B4-BE49-F238E27FC236}">
                  <a16:creationId xmlns:a16="http://schemas.microsoft.com/office/drawing/2014/main" id="{CDC9A22F-89BE-F197-0EA2-08341BE5B76D}"/>
                </a:ext>
              </a:extLst>
            </p:cNvPr>
            <p:cNvSpPr>
              <a:spLocks noChangeShapeType="1"/>
            </p:cNvSpPr>
            <p:nvPr/>
          </p:nvSpPr>
          <p:spPr bwMode="auto">
            <a:xfrm rot="706505" flipH="1">
              <a:off x="158" y="135"/>
              <a:ext cx="674" cy="139"/>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28" name="Text Box 43">
              <a:extLst>
                <a:ext uri="{FF2B5EF4-FFF2-40B4-BE49-F238E27FC236}">
                  <a16:creationId xmlns:a16="http://schemas.microsoft.com/office/drawing/2014/main" id="{BCAA6081-7B8E-495A-6149-1A2C9F82082D}"/>
                </a:ext>
              </a:extLst>
            </p:cNvPr>
            <p:cNvSpPr txBox="1">
              <a:spLocks noChangeArrowheads="1"/>
            </p:cNvSpPr>
            <p:nvPr/>
          </p:nvSpPr>
          <p:spPr bwMode="auto">
            <a:xfrm>
              <a:off x="5" y="18"/>
              <a:ext cx="17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f</a:t>
              </a:r>
              <a:endParaRPr lang="en-US" altLang="zh-CN" sz="2000" i="1">
                <a:latin typeface="Times New Roman" panose="02020603050405020304" pitchFamily="18" charset="0"/>
              </a:endParaRPr>
            </a:p>
          </p:txBody>
        </p:sp>
      </p:grpSp>
      <p:grpSp>
        <p:nvGrpSpPr>
          <p:cNvPr id="18" name="Group 44">
            <a:extLst>
              <a:ext uri="{FF2B5EF4-FFF2-40B4-BE49-F238E27FC236}">
                <a16:creationId xmlns:a16="http://schemas.microsoft.com/office/drawing/2014/main" id="{EBCB9BA5-1C26-EEC5-4861-A2569D589A5B}"/>
              </a:ext>
            </a:extLst>
          </p:cNvPr>
          <p:cNvGrpSpPr>
            <a:grpSpLocks/>
          </p:cNvGrpSpPr>
          <p:nvPr/>
        </p:nvGrpSpPr>
        <p:grpSpPr bwMode="auto">
          <a:xfrm>
            <a:off x="2625725" y="4225925"/>
            <a:ext cx="1403350" cy="400050"/>
            <a:chOff x="0" y="18"/>
            <a:chExt cx="884" cy="252"/>
          </a:xfrm>
        </p:grpSpPr>
        <p:sp>
          <p:nvSpPr>
            <p:cNvPr id="29725" name="Line 45">
              <a:extLst>
                <a:ext uri="{FF2B5EF4-FFF2-40B4-BE49-F238E27FC236}">
                  <a16:creationId xmlns:a16="http://schemas.microsoft.com/office/drawing/2014/main" id="{6F5898BD-6D1D-693A-5F06-6DB1C552659F}"/>
                </a:ext>
              </a:extLst>
            </p:cNvPr>
            <p:cNvSpPr>
              <a:spLocks noChangeShapeType="1"/>
            </p:cNvSpPr>
            <p:nvPr/>
          </p:nvSpPr>
          <p:spPr bwMode="auto">
            <a:xfrm>
              <a:off x="0" y="100"/>
              <a:ext cx="722" cy="0"/>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26" name="Text Box 46">
              <a:extLst>
                <a:ext uri="{FF2B5EF4-FFF2-40B4-BE49-F238E27FC236}">
                  <a16:creationId xmlns:a16="http://schemas.microsoft.com/office/drawing/2014/main" id="{C026D49C-998A-8FF7-58B7-D555B285821F}"/>
                </a:ext>
              </a:extLst>
            </p:cNvPr>
            <p:cNvSpPr txBox="1">
              <a:spLocks noChangeArrowheads="1"/>
            </p:cNvSpPr>
            <p:nvPr/>
          </p:nvSpPr>
          <p:spPr bwMode="auto">
            <a:xfrm>
              <a:off x="714" y="18"/>
              <a:ext cx="17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f</a:t>
              </a:r>
              <a:endParaRPr lang="en-US" altLang="zh-CN" sz="2000" i="1">
                <a:latin typeface="Times New Roman" panose="02020603050405020304" pitchFamily="18" charset="0"/>
              </a:endParaRPr>
            </a:p>
          </p:txBody>
        </p:sp>
      </p:grpSp>
      <p:sp>
        <p:nvSpPr>
          <p:cNvPr id="29747" name="AutoShape 47">
            <a:extLst>
              <a:ext uri="{FF2B5EF4-FFF2-40B4-BE49-F238E27FC236}">
                <a16:creationId xmlns:a16="http://schemas.microsoft.com/office/drawing/2014/main" id="{13FFD290-FD44-D48C-3331-3172A4CA8FBD}"/>
              </a:ext>
            </a:extLst>
          </p:cNvPr>
          <p:cNvSpPr>
            <a:spLocks noChangeArrowheads="1"/>
          </p:cNvSpPr>
          <p:nvPr/>
        </p:nvSpPr>
        <p:spPr bwMode="auto">
          <a:xfrm>
            <a:off x="469900" y="3400425"/>
            <a:ext cx="828675" cy="687388"/>
          </a:xfrm>
          <a:prstGeom prst="wedgeRoundRectCallout">
            <a:avLst>
              <a:gd name="adj1" fmla="val 106704"/>
              <a:gd name="adj2" fmla="val 810"/>
              <a:gd name="adj3" fmla="val 16667"/>
            </a:avLst>
          </a:prstGeom>
          <a:solidFill>
            <a:srgbClr val="E7FFE7"/>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转子</a:t>
            </a:r>
          </a:p>
          <a:p>
            <a:pPr algn="ctr">
              <a:lnSpc>
                <a:spcPct val="90000"/>
              </a:lnSpc>
              <a:spcBef>
                <a:spcPct val="0"/>
              </a:spcBef>
              <a:buFontTx/>
              <a:buNone/>
            </a:pPr>
            <a:r>
              <a:rPr lang="zh-CN" altLang="en-US" sz="2000">
                <a:latin typeface="Times New Roman" panose="02020603050405020304" pitchFamily="18" charset="0"/>
              </a:rPr>
              <a:t>导体</a:t>
            </a:r>
          </a:p>
        </p:txBody>
      </p:sp>
      <p:sp>
        <p:nvSpPr>
          <p:cNvPr id="29748" name="Text Box 48">
            <a:extLst>
              <a:ext uri="{FF2B5EF4-FFF2-40B4-BE49-F238E27FC236}">
                <a16:creationId xmlns:a16="http://schemas.microsoft.com/office/drawing/2014/main" id="{8CEF78C1-999A-3EF4-EAC4-A43B9BC1099A}"/>
              </a:ext>
            </a:extLst>
          </p:cNvPr>
          <p:cNvSpPr txBox="1">
            <a:spLocks noChangeArrowheads="1"/>
          </p:cNvSpPr>
          <p:nvPr/>
        </p:nvSpPr>
        <p:spPr bwMode="auto">
          <a:xfrm>
            <a:off x="4697413" y="1819275"/>
            <a:ext cx="3881437"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40000"/>
              </a:lnSpc>
              <a:spcBef>
                <a:spcPct val="0"/>
              </a:spcBef>
              <a:buFontTx/>
              <a:buNone/>
            </a:pPr>
            <a:r>
              <a:rPr lang="zh-CN" altLang="en-US" sz="2400">
                <a:solidFill>
                  <a:srgbClr val="0000FF"/>
                </a:solidFill>
                <a:latin typeface="Times New Roman" panose="02020603050405020304" pitchFamily="18" charset="0"/>
              </a:rPr>
              <a:t>　　旋转磁极形成旋转磁场，旋转磁场的转速也称为同步转速。笼型转子在旋转磁场的作用下也转动起来，其转向与旋转磁场的转向相同。</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linds(vertical)">
                                      <p:cBhvr>
                                        <p:cTn id="7" dur="500"/>
                                        <p:tgtEl>
                                          <p:spTgt spid="15"/>
                                        </p:tgtEl>
                                      </p:cBhvr>
                                    </p:animEffect>
                                  </p:childTnLst>
                                </p:cTn>
                              </p:par>
                            </p:childTnLst>
                          </p:cTn>
                        </p:par>
                        <p:par>
                          <p:cTn id="8" fill="hold" nodeType="afterGroup">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29737"/>
                                        </p:tgtEl>
                                        <p:attrNameLst>
                                          <p:attrName>style.visibility</p:attrName>
                                        </p:attrNameLst>
                                      </p:cBhvr>
                                      <p:to>
                                        <p:strVal val="visible"/>
                                      </p:to>
                                    </p:set>
                                    <p:anim calcmode="lin" valueType="num">
                                      <p:cBhvr>
                                        <p:cTn id="11" dur="500" fill="hold"/>
                                        <p:tgtEl>
                                          <p:spTgt spid="29737"/>
                                        </p:tgtEl>
                                        <p:attrNameLst>
                                          <p:attrName>ppt_w</p:attrName>
                                        </p:attrNameLst>
                                      </p:cBhvr>
                                      <p:tavLst>
                                        <p:tav tm="0">
                                          <p:val>
                                            <p:strVal val="4*#ppt_w"/>
                                          </p:val>
                                        </p:tav>
                                        <p:tav tm="100000">
                                          <p:val>
                                            <p:strVal val="#ppt_w"/>
                                          </p:val>
                                        </p:tav>
                                      </p:tavLst>
                                    </p:anim>
                                    <p:anim calcmode="lin" valueType="num">
                                      <p:cBhvr>
                                        <p:cTn id="12" dur="500" fill="hold"/>
                                        <p:tgtEl>
                                          <p:spTgt spid="29737"/>
                                        </p:tgtEl>
                                        <p:attrNameLst>
                                          <p:attrName>ppt_h</p:attrName>
                                        </p:attrNameLst>
                                      </p:cBhvr>
                                      <p:tavLst>
                                        <p:tav tm="0">
                                          <p:val>
                                            <p:strVal val="4*#ppt_h"/>
                                          </p:val>
                                        </p:tav>
                                        <p:tav tm="100000">
                                          <p:val>
                                            <p:strVal val="#ppt_h"/>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29736"/>
                                        </p:tgtEl>
                                        <p:attrNameLst>
                                          <p:attrName>style.visibility</p:attrName>
                                        </p:attrNameLst>
                                      </p:cBhvr>
                                      <p:to>
                                        <p:strVal val="visible"/>
                                      </p:to>
                                    </p:set>
                                    <p:animEffect transition="in" filter="wipe(right)">
                                      <p:cBhvr>
                                        <p:cTn id="17" dur="500"/>
                                        <p:tgtEl>
                                          <p:spTgt spid="297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9702"/>
                                        </p:tgtEl>
                                        <p:attrNameLst>
                                          <p:attrName>style.visibility</p:attrName>
                                        </p:attrNameLst>
                                      </p:cBhvr>
                                      <p:to>
                                        <p:strVal val="visible"/>
                                      </p:to>
                                    </p:set>
                                    <p:animEffect transition="in" filter="blinds(vertical)">
                                      <p:cBhvr>
                                        <p:cTn id="22" dur="500"/>
                                        <p:tgtEl>
                                          <p:spTgt spid="29702"/>
                                        </p:tgtEl>
                                      </p:cBhvr>
                                    </p:animEffect>
                                  </p:childTnLst>
                                </p:cTn>
                              </p:par>
                            </p:childTnLst>
                          </p:cTn>
                        </p:par>
                        <p:par>
                          <p:cTn id="23" fill="hold" nodeType="afterGroup">
                            <p:stCondLst>
                              <p:cond delay="500"/>
                            </p:stCondLst>
                            <p:childTnLst>
                              <p:par>
                                <p:cTn id="24" presetID="3" presetClass="entr" presetSubtype="5" fill="hold" grpId="0" nodeType="afterEffect">
                                  <p:stCondLst>
                                    <p:cond delay="0"/>
                                  </p:stCondLst>
                                  <p:childTnLst>
                                    <p:set>
                                      <p:cBhvr>
                                        <p:cTn id="25" dur="1" fill="hold">
                                          <p:stCondLst>
                                            <p:cond delay="0"/>
                                          </p:stCondLst>
                                        </p:cTn>
                                        <p:tgtEl>
                                          <p:spTgt spid="29703"/>
                                        </p:tgtEl>
                                        <p:attrNameLst>
                                          <p:attrName>style.visibility</p:attrName>
                                        </p:attrNameLst>
                                      </p:cBhvr>
                                      <p:to>
                                        <p:strVal val="visible"/>
                                      </p:to>
                                    </p:set>
                                    <p:animEffect transition="in" filter="blinds(vertical)">
                                      <p:cBhvr>
                                        <p:cTn id="26" dur="500"/>
                                        <p:tgtEl>
                                          <p:spTgt spid="29703"/>
                                        </p:tgtEl>
                                      </p:cBhvr>
                                    </p:animEffect>
                                  </p:childTnLst>
                                </p:cTn>
                              </p:par>
                            </p:childTnLst>
                          </p:cTn>
                        </p:par>
                        <p:par>
                          <p:cTn id="27" fill="hold" nodeType="afterGroup">
                            <p:stCondLst>
                              <p:cond delay="1000"/>
                            </p:stCondLst>
                            <p:childTnLst>
                              <p:par>
                                <p:cTn id="28" presetID="3" presetClass="entr" presetSubtype="5" fill="hold" grpId="0" nodeType="afterEffect">
                                  <p:stCondLst>
                                    <p:cond delay="0"/>
                                  </p:stCondLst>
                                  <p:childTnLst>
                                    <p:set>
                                      <p:cBhvr>
                                        <p:cTn id="29" dur="1" fill="hold">
                                          <p:stCondLst>
                                            <p:cond delay="0"/>
                                          </p:stCondLst>
                                        </p:cTn>
                                        <p:tgtEl>
                                          <p:spTgt spid="29704"/>
                                        </p:tgtEl>
                                        <p:attrNameLst>
                                          <p:attrName>style.visibility</p:attrName>
                                        </p:attrNameLst>
                                      </p:cBhvr>
                                      <p:to>
                                        <p:strVal val="visible"/>
                                      </p:to>
                                    </p:set>
                                    <p:animEffect transition="in" filter="blinds(vertical)">
                                      <p:cBhvr>
                                        <p:cTn id="30" dur="500"/>
                                        <p:tgtEl>
                                          <p:spTgt spid="29704"/>
                                        </p:tgtEl>
                                      </p:cBhvr>
                                    </p:animEffect>
                                  </p:childTnLst>
                                </p:cTn>
                              </p:par>
                            </p:childTnLst>
                          </p:cTn>
                        </p:par>
                        <p:par>
                          <p:cTn id="31" fill="hold" nodeType="afterGroup">
                            <p:stCondLst>
                              <p:cond delay="1500"/>
                            </p:stCondLst>
                            <p:childTnLst>
                              <p:par>
                                <p:cTn id="32" presetID="3" presetClass="entr" presetSubtype="5" fill="hold" grpId="0" nodeType="afterEffect">
                                  <p:stCondLst>
                                    <p:cond delay="0"/>
                                  </p:stCondLst>
                                  <p:childTnLst>
                                    <p:set>
                                      <p:cBhvr>
                                        <p:cTn id="33" dur="1" fill="hold">
                                          <p:stCondLst>
                                            <p:cond delay="0"/>
                                          </p:stCondLst>
                                        </p:cTn>
                                        <p:tgtEl>
                                          <p:spTgt spid="29706"/>
                                        </p:tgtEl>
                                        <p:attrNameLst>
                                          <p:attrName>style.visibility</p:attrName>
                                        </p:attrNameLst>
                                      </p:cBhvr>
                                      <p:to>
                                        <p:strVal val="visible"/>
                                      </p:to>
                                    </p:set>
                                    <p:animEffect transition="in" filter="blinds(vertical)">
                                      <p:cBhvr>
                                        <p:cTn id="34" dur="500"/>
                                        <p:tgtEl>
                                          <p:spTgt spid="29706"/>
                                        </p:tgtEl>
                                      </p:cBhvr>
                                    </p:animEffect>
                                  </p:childTnLst>
                                </p:cTn>
                              </p:par>
                            </p:childTnLst>
                          </p:cTn>
                        </p:par>
                        <p:par>
                          <p:cTn id="35" fill="hold" nodeType="afterGroup">
                            <p:stCondLst>
                              <p:cond delay="2000"/>
                            </p:stCondLst>
                            <p:childTnLst>
                              <p:par>
                                <p:cTn id="36" presetID="3" presetClass="entr" presetSubtype="5" fill="hold" grpId="0" nodeType="afterEffect">
                                  <p:stCondLst>
                                    <p:cond delay="0"/>
                                  </p:stCondLst>
                                  <p:childTnLst>
                                    <p:set>
                                      <p:cBhvr>
                                        <p:cTn id="37" dur="1" fill="hold">
                                          <p:stCondLst>
                                            <p:cond delay="0"/>
                                          </p:stCondLst>
                                        </p:cTn>
                                        <p:tgtEl>
                                          <p:spTgt spid="29707"/>
                                        </p:tgtEl>
                                        <p:attrNameLst>
                                          <p:attrName>style.visibility</p:attrName>
                                        </p:attrNameLst>
                                      </p:cBhvr>
                                      <p:to>
                                        <p:strVal val="visible"/>
                                      </p:to>
                                    </p:set>
                                    <p:animEffect transition="in" filter="blinds(vertical)">
                                      <p:cBhvr>
                                        <p:cTn id="38" dur="500"/>
                                        <p:tgtEl>
                                          <p:spTgt spid="29707"/>
                                        </p:tgtEl>
                                      </p:cBhvr>
                                    </p:animEffect>
                                  </p:childTnLst>
                                </p:cTn>
                              </p:par>
                            </p:childTnLst>
                          </p:cTn>
                        </p:par>
                        <p:par>
                          <p:cTn id="39" fill="hold" nodeType="afterGroup">
                            <p:stCondLst>
                              <p:cond delay="2500"/>
                            </p:stCondLst>
                            <p:childTnLst>
                              <p:par>
                                <p:cTn id="40" presetID="3" presetClass="entr" presetSubtype="5" fill="hold" grpId="0" nodeType="afterEffect">
                                  <p:stCondLst>
                                    <p:cond delay="0"/>
                                  </p:stCondLst>
                                  <p:childTnLst>
                                    <p:set>
                                      <p:cBhvr>
                                        <p:cTn id="41" dur="1" fill="hold">
                                          <p:stCondLst>
                                            <p:cond delay="0"/>
                                          </p:stCondLst>
                                        </p:cTn>
                                        <p:tgtEl>
                                          <p:spTgt spid="29708"/>
                                        </p:tgtEl>
                                        <p:attrNameLst>
                                          <p:attrName>style.visibility</p:attrName>
                                        </p:attrNameLst>
                                      </p:cBhvr>
                                      <p:to>
                                        <p:strVal val="visible"/>
                                      </p:to>
                                    </p:set>
                                    <p:animEffect transition="in" filter="blinds(vertical)">
                                      <p:cBhvr>
                                        <p:cTn id="42" dur="500"/>
                                        <p:tgtEl>
                                          <p:spTgt spid="29708"/>
                                        </p:tgtEl>
                                      </p:cBhvr>
                                    </p:animEffect>
                                  </p:childTnLst>
                                </p:cTn>
                              </p:par>
                            </p:childTnLst>
                          </p:cTn>
                        </p:par>
                        <p:par>
                          <p:cTn id="43" fill="hold" nodeType="afterGroup">
                            <p:stCondLst>
                              <p:cond delay="3000"/>
                            </p:stCondLst>
                            <p:childTnLst>
                              <p:par>
                                <p:cTn id="44" presetID="3" presetClass="entr" presetSubtype="5" fill="hold" grpId="0" nodeType="afterEffect">
                                  <p:stCondLst>
                                    <p:cond delay="0"/>
                                  </p:stCondLst>
                                  <p:childTnLst>
                                    <p:set>
                                      <p:cBhvr>
                                        <p:cTn id="45" dur="1" fill="hold">
                                          <p:stCondLst>
                                            <p:cond delay="0"/>
                                          </p:stCondLst>
                                        </p:cTn>
                                        <p:tgtEl>
                                          <p:spTgt spid="29709"/>
                                        </p:tgtEl>
                                        <p:attrNameLst>
                                          <p:attrName>style.visibility</p:attrName>
                                        </p:attrNameLst>
                                      </p:cBhvr>
                                      <p:to>
                                        <p:strVal val="visible"/>
                                      </p:to>
                                    </p:set>
                                    <p:animEffect transition="in" filter="blinds(vertical)">
                                      <p:cBhvr>
                                        <p:cTn id="46" dur="500"/>
                                        <p:tgtEl>
                                          <p:spTgt spid="29709"/>
                                        </p:tgtEl>
                                      </p:cBhvr>
                                    </p:animEffect>
                                  </p:childTnLst>
                                </p:cTn>
                              </p:par>
                            </p:childTnLst>
                          </p:cTn>
                        </p:par>
                        <p:par>
                          <p:cTn id="47" fill="hold" nodeType="afterGroup">
                            <p:stCondLst>
                              <p:cond delay="3500"/>
                            </p:stCondLst>
                            <p:childTnLst>
                              <p:par>
                                <p:cTn id="48" presetID="3" presetClass="entr" presetSubtype="5" fill="hold" grpId="0" nodeType="afterEffect">
                                  <p:stCondLst>
                                    <p:cond delay="0"/>
                                  </p:stCondLst>
                                  <p:childTnLst>
                                    <p:set>
                                      <p:cBhvr>
                                        <p:cTn id="49" dur="1" fill="hold">
                                          <p:stCondLst>
                                            <p:cond delay="0"/>
                                          </p:stCondLst>
                                        </p:cTn>
                                        <p:tgtEl>
                                          <p:spTgt spid="29710"/>
                                        </p:tgtEl>
                                        <p:attrNameLst>
                                          <p:attrName>style.visibility</p:attrName>
                                        </p:attrNameLst>
                                      </p:cBhvr>
                                      <p:to>
                                        <p:strVal val="visible"/>
                                      </p:to>
                                    </p:set>
                                    <p:animEffect transition="in" filter="blinds(vertical)">
                                      <p:cBhvr>
                                        <p:cTn id="50" dur="500"/>
                                        <p:tgtEl>
                                          <p:spTgt spid="29710"/>
                                        </p:tgtEl>
                                      </p:cBhvr>
                                    </p:animEffect>
                                  </p:childTnLst>
                                </p:cTn>
                              </p:par>
                            </p:childTnLst>
                          </p:cTn>
                        </p:par>
                        <p:par>
                          <p:cTn id="51" fill="hold" nodeType="afterGroup">
                            <p:stCondLst>
                              <p:cond delay="4000"/>
                            </p:stCondLst>
                            <p:childTnLst>
                              <p:par>
                                <p:cTn id="52" presetID="3" presetClass="entr" presetSubtype="5" fill="hold" grpId="0" nodeType="afterEffect">
                                  <p:stCondLst>
                                    <p:cond delay="0"/>
                                  </p:stCondLst>
                                  <p:childTnLst>
                                    <p:set>
                                      <p:cBhvr>
                                        <p:cTn id="53" dur="1" fill="hold">
                                          <p:stCondLst>
                                            <p:cond delay="0"/>
                                          </p:stCondLst>
                                        </p:cTn>
                                        <p:tgtEl>
                                          <p:spTgt spid="29705"/>
                                        </p:tgtEl>
                                        <p:attrNameLst>
                                          <p:attrName>style.visibility</p:attrName>
                                        </p:attrNameLst>
                                      </p:cBhvr>
                                      <p:to>
                                        <p:strVal val="visible"/>
                                      </p:to>
                                    </p:set>
                                    <p:animEffect transition="in" filter="blinds(vertical)">
                                      <p:cBhvr>
                                        <p:cTn id="54" dur="500"/>
                                        <p:tgtEl>
                                          <p:spTgt spid="29705"/>
                                        </p:tgtEl>
                                      </p:cBhvr>
                                    </p:animEffect>
                                  </p:childTnLst>
                                </p:cTn>
                              </p:par>
                            </p:childTnLst>
                          </p:cTn>
                        </p:par>
                        <p:par>
                          <p:cTn id="55" fill="hold" nodeType="afterGroup">
                            <p:stCondLst>
                              <p:cond delay="4500"/>
                            </p:stCondLst>
                            <p:childTnLst>
                              <p:par>
                                <p:cTn id="56" presetID="4" presetClass="entr" presetSubtype="32" fill="hold" grpId="0" nodeType="afterEffect">
                                  <p:stCondLst>
                                    <p:cond delay="0"/>
                                  </p:stCondLst>
                                  <p:childTnLst>
                                    <p:set>
                                      <p:cBhvr>
                                        <p:cTn id="57" dur="1" fill="hold">
                                          <p:stCondLst>
                                            <p:cond delay="0"/>
                                          </p:stCondLst>
                                        </p:cTn>
                                        <p:tgtEl>
                                          <p:spTgt spid="29747"/>
                                        </p:tgtEl>
                                        <p:attrNameLst>
                                          <p:attrName>style.visibility</p:attrName>
                                        </p:attrNameLst>
                                      </p:cBhvr>
                                      <p:to>
                                        <p:strVal val="visible"/>
                                      </p:to>
                                    </p:set>
                                    <p:animEffect transition="in" filter="box(out)">
                                      <p:cBhvr>
                                        <p:cTn id="58" dur="500"/>
                                        <p:tgtEl>
                                          <p:spTgt spid="2974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7" presetClass="entr" presetSubtype="1" fill="hold" nodeType="click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ppt_x</p:attrName>
                                        </p:attrNameLst>
                                      </p:cBhvr>
                                      <p:tavLst>
                                        <p:tav tm="0">
                                          <p:val>
                                            <p:strVal val="#ppt_x"/>
                                          </p:val>
                                        </p:tav>
                                        <p:tav tm="100000">
                                          <p:val>
                                            <p:strVal val="#ppt_x"/>
                                          </p:val>
                                        </p:tav>
                                      </p:tavLst>
                                    </p:anim>
                                    <p:anim calcmode="lin" valueType="num">
                                      <p:cBhvr>
                                        <p:cTn id="64" dur="500" fill="hold"/>
                                        <p:tgtEl>
                                          <p:spTgt spid="16"/>
                                        </p:tgtEl>
                                        <p:attrNameLst>
                                          <p:attrName>ppt_y</p:attrName>
                                        </p:attrNameLst>
                                      </p:cBhvr>
                                      <p:tavLst>
                                        <p:tav tm="0">
                                          <p:val>
                                            <p:strVal val="#ppt_y-#ppt_h/2"/>
                                          </p:val>
                                        </p:tav>
                                        <p:tav tm="100000">
                                          <p:val>
                                            <p:strVal val="#ppt_y"/>
                                          </p:val>
                                        </p:tav>
                                      </p:tavLst>
                                    </p:anim>
                                    <p:anim calcmode="lin" valueType="num">
                                      <p:cBhvr>
                                        <p:cTn id="65" dur="500" fill="hold"/>
                                        <p:tgtEl>
                                          <p:spTgt spid="16"/>
                                        </p:tgtEl>
                                        <p:attrNameLst>
                                          <p:attrName>ppt_w</p:attrName>
                                        </p:attrNameLst>
                                      </p:cBhvr>
                                      <p:tavLst>
                                        <p:tav tm="0">
                                          <p:val>
                                            <p:strVal val="#ppt_w"/>
                                          </p:val>
                                        </p:tav>
                                        <p:tav tm="100000">
                                          <p:val>
                                            <p:strVal val="#ppt_w"/>
                                          </p:val>
                                        </p:tav>
                                      </p:tavLst>
                                    </p:anim>
                                    <p:anim calcmode="lin" valueType="num">
                                      <p:cBhvr>
                                        <p:cTn id="66"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67" fill="hold" nodeType="clickPar">
                      <p:stCondLst>
                        <p:cond delay="indefinite"/>
                      </p:stCondLst>
                      <p:childTnLst>
                        <p:par>
                          <p:cTn id="68" fill="hold" nodeType="withGroup">
                            <p:stCondLst>
                              <p:cond delay="0"/>
                            </p:stCondLst>
                            <p:childTnLst>
                              <p:par>
                                <p:cTn id="69" presetID="9" presetClass="entr" presetSubtype="0" fill="hold" nodeType="click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dissolve">
                                      <p:cBhvr>
                                        <p:cTn id="71" dur="500"/>
                                        <p:tgtEl>
                                          <p:spTgt spid="14"/>
                                        </p:tgtEl>
                                      </p:cBhvr>
                                    </p:animEffect>
                                  </p:childTnLst>
                                </p:cTn>
                              </p:par>
                            </p:childTnLst>
                          </p:cTn>
                        </p:par>
                        <p:par>
                          <p:cTn id="72" fill="hold" nodeType="afterGroup">
                            <p:stCondLst>
                              <p:cond delay="500"/>
                            </p:stCondLst>
                            <p:childTnLst>
                              <p:par>
                                <p:cTn id="73" presetID="9" presetClass="entr" presetSubtype="0" fill="hold" grpId="0" nodeType="afterEffect">
                                  <p:stCondLst>
                                    <p:cond delay="0"/>
                                  </p:stCondLst>
                                  <p:childTnLst>
                                    <p:set>
                                      <p:cBhvr>
                                        <p:cTn id="74" dur="1" fill="hold">
                                          <p:stCondLst>
                                            <p:cond delay="0"/>
                                          </p:stCondLst>
                                        </p:cTn>
                                        <p:tgtEl>
                                          <p:spTgt spid="29721"/>
                                        </p:tgtEl>
                                        <p:attrNameLst>
                                          <p:attrName>style.visibility</p:attrName>
                                        </p:attrNameLst>
                                      </p:cBhvr>
                                      <p:to>
                                        <p:strVal val="visible"/>
                                      </p:to>
                                    </p:set>
                                    <p:animEffect transition="in" filter="dissolve">
                                      <p:cBhvr>
                                        <p:cTn id="75" dur="500"/>
                                        <p:tgtEl>
                                          <p:spTgt spid="29721"/>
                                        </p:tgtEl>
                                      </p:cBhvr>
                                    </p:animEffect>
                                  </p:childTnLst>
                                </p:cTn>
                              </p:par>
                            </p:childTnLst>
                          </p:cTn>
                        </p:par>
                        <p:par>
                          <p:cTn id="76" fill="hold" nodeType="afterGroup">
                            <p:stCondLst>
                              <p:cond delay="1000"/>
                            </p:stCondLst>
                            <p:childTnLst>
                              <p:par>
                                <p:cTn id="77" presetID="9" presetClass="entr" presetSubtype="0" fill="hold" nodeType="after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dissolve">
                                      <p:cBhvr>
                                        <p:cTn id="79" dur="500"/>
                                        <p:tgtEl>
                                          <p:spTgt spid="12"/>
                                        </p:tgtEl>
                                      </p:cBhvr>
                                    </p:animEffect>
                                  </p:childTnLst>
                                </p:cTn>
                              </p:par>
                            </p:childTnLst>
                          </p:cTn>
                        </p:par>
                        <p:par>
                          <p:cTn id="80" fill="hold" nodeType="afterGroup">
                            <p:stCondLst>
                              <p:cond delay="1500"/>
                            </p:stCondLst>
                            <p:childTnLst>
                              <p:par>
                                <p:cTn id="81" presetID="9" presetClass="entr" presetSubtype="0" fill="hold" grpId="0" nodeType="afterEffect">
                                  <p:stCondLst>
                                    <p:cond delay="0"/>
                                  </p:stCondLst>
                                  <p:childTnLst>
                                    <p:set>
                                      <p:cBhvr>
                                        <p:cTn id="82" dur="1" fill="hold">
                                          <p:stCondLst>
                                            <p:cond delay="0"/>
                                          </p:stCondLst>
                                        </p:cTn>
                                        <p:tgtEl>
                                          <p:spTgt spid="29720"/>
                                        </p:tgtEl>
                                        <p:attrNameLst>
                                          <p:attrName>style.visibility</p:attrName>
                                        </p:attrNameLst>
                                      </p:cBhvr>
                                      <p:to>
                                        <p:strVal val="visible"/>
                                      </p:to>
                                    </p:set>
                                    <p:animEffect transition="in" filter="dissolve">
                                      <p:cBhvr>
                                        <p:cTn id="83" dur="500"/>
                                        <p:tgtEl>
                                          <p:spTgt spid="29720"/>
                                        </p:tgtEl>
                                      </p:cBhvr>
                                    </p:animEffect>
                                  </p:childTnLst>
                                </p:cTn>
                              </p:par>
                            </p:childTnLst>
                          </p:cTn>
                        </p:par>
                        <p:par>
                          <p:cTn id="84" fill="hold" nodeType="afterGroup">
                            <p:stCondLst>
                              <p:cond delay="2000"/>
                            </p:stCondLst>
                            <p:childTnLst>
                              <p:par>
                                <p:cTn id="85" presetID="9" presetClass="entr" presetSubtype="0" fill="hold"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dissolve">
                                      <p:cBhvr>
                                        <p:cTn id="87" dur="500"/>
                                        <p:tgtEl>
                                          <p:spTgt spid="13"/>
                                        </p:tgtEl>
                                      </p:cBhvr>
                                    </p:animEffect>
                                  </p:childTnLst>
                                </p:cTn>
                              </p:par>
                            </p:childTnLst>
                          </p:cTn>
                        </p:par>
                        <p:par>
                          <p:cTn id="88" fill="hold" nodeType="afterGroup">
                            <p:stCondLst>
                              <p:cond delay="2500"/>
                            </p:stCondLst>
                            <p:childTnLst>
                              <p:par>
                                <p:cTn id="89" presetID="9" presetClass="entr" presetSubtype="0" fill="hold" grpId="0" nodeType="afterEffect">
                                  <p:stCondLst>
                                    <p:cond delay="0"/>
                                  </p:stCondLst>
                                  <p:childTnLst>
                                    <p:set>
                                      <p:cBhvr>
                                        <p:cTn id="90" dur="1" fill="hold">
                                          <p:stCondLst>
                                            <p:cond delay="0"/>
                                          </p:stCondLst>
                                        </p:cTn>
                                        <p:tgtEl>
                                          <p:spTgt spid="29722"/>
                                        </p:tgtEl>
                                        <p:attrNameLst>
                                          <p:attrName>style.visibility</p:attrName>
                                        </p:attrNameLst>
                                      </p:cBhvr>
                                      <p:to>
                                        <p:strVal val="visible"/>
                                      </p:to>
                                    </p:set>
                                    <p:animEffect transition="in" filter="dissolve">
                                      <p:cBhvr>
                                        <p:cTn id="91" dur="500"/>
                                        <p:tgtEl>
                                          <p:spTgt spid="29722"/>
                                        </p:tgtEl>
                                      </p:cBhvr>
                                    </p:animEffect>
                                  </p:childTnLst>
                                </p:cTn>
                              </p:par>
                            </p:childTnLst>
                          </p:cTn>
                        </p:par>
                        <p:par>
                          <p:cTn id="92" fill="hold" nodeType="afterGroup">
                            <p:stCondLst>
                              <p:cond delay="3000"/>
                            </p:stCondLst>
                            <p:childTnLst>
                              <p:par>
                                <p:cTn id="93" presetID="15" presetClass="entr" presetSubtype="0" fill="hold" grpId="0" nodeType="afterEffect">
                                  <p:stCondLst>
                                    <p:cond delay="0"/>
                                  </p:stCondLst>
                                  <p:childTnLst>
                                    <p:set>
                                      <p:cBhvr>
                                        <p:cTn id="94" dur="1" fill="hold">
                                          <p:stCondLst>
                                            <p:cond delay="0"/>
                                          </p:stCondLst>
                                        </p:cTn>
                                        <p:tgtEl>
                                          <p:spTgt spid="29740"/>
                                        </p:tgtEl>
                                        <p:attrNameLst>
                                          <p:attrName>style.visibility</p:attrName>
                                        </p:attrNameLst>
                                      </p:cBhvr>
                                      <p:to>
                                        <p:strVal val="visible"/>
                                      </p:to>
                                    </p:set>
                                    <p:anim calcmode="lin" valueType="num">
                                      <p:cBhvr>
                                        <p:cTn id="95" dur="1000" fill="hold"/>
                                        <p:tgtEl>
                                          <p:spTgt spid="29740"/>
                                        </p:tgtEl>
                                        <p:attrNameLst>
                                          <p:attrName>ppt_w</p:attrName>
                                        </p:attrNameLst>
                                      </p:cBhvr>
                                      <p:tavLst>
                                        <p:tav tm="0">
                                          <p:val>
                                            <p:fltVal val="0"/>
                                          </p:val>
                                        </p:tav>
                                        <p:tav tm="100000">
                                          <p:val>
                                            <p:strVal val="#ppt_w"/>
                                          </p:val>
                                        </p:tav>
                                      </p:tavLst>
                                    </p:anim>
                                    <p:anim calcmode="lin" valueType="num">
                                      <p:cBhvr>
                                        <p:cTn id="96" dur="1000" fill="hold"/>
                                        <p:tgtEl>
                                          <p:spTgt spid="29740"/>
                                        </p:tgtEl>
                                        <p:attrNameLst>
                                          <p:attrName>ppt_h</p:attrName>
                                        </p:attrNameLst>
                                      </p:cBhvr>
                                      <p:tavLst>
                                        <p:tav tm="0">
                                          <p:val>
                                            <p:fltVal val="0"/>
                                          </p:val>
                                        </p:tav>
                                        <p:tav tm="100000">
                                          <p:val>
                                            <p:strVal val="#ppt_h"/>
                                          </p:val>
                                        </p:tav>
                                      </p:tavLst>
                                    </p:anim>
                                    <p:anim calcmode="lin" valueType="num">
                                      <p:cBhvr>
                                        <p:cTn id="97" dur="1000" fill="hold"/>
                                        <p:tgtEl>
                                          <p:spTgt spid="29740"/>
                                        </p:tgtEl>
                                        <p:attrNameLst>
                                          <p:attrName>ppt_x</p:attrName>
                                        </p:attrNameLst>
                                      </p:cBhvr>
                                      <p:tavLst>
                                        <p:tav tm="0" fmla="#ppt_x+(cos(-2*pi*(1-$))*-#ppt_x-sin(-2*pi*(1-$))*(1-#ppt_y))*(1-$)">
                                          <p:val>
                                            <p:fltVal val="0"/>
                                          </p:val>
                                        </p:tav>
                                        <p:tav tm="100000">
                                          <p:val>
                                            <p:fltVal val="1"/>
                                          </p:val>
                                        </p:tav>
                                      </p:tavLst>
                                    </p:anim>
                                    <p:anim calcmode="lin" valueType="num">
                                      <p:cBhvr>
                                        <p:cTn id="98" dur="1000" fill="hold"/>
                                        <p:tgtEl>
                                          <p:spTgt spid="2974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17" presetClass="entr" presetSubtype="2" fill="hold" nodeType="clickEffect">
                                  <p:stCondLst>
                                    <p:cond delay="0"/>
                                  </p:stCondLst>
                                  <p:childTnLst>
                                    <p:set>
                                      <p:cBhvr>
                                        <p:cTn id="102" dur="1" fill="hold">
                                          <p:stCondLst>
                                            <p:cond delay="0"/>
                                          </p:stCondLst>
                                        </p:cTn>
                                        <p:tgtEl>
                                          <p:spTgt spid="17"/>
                                        </p:tgtEl>
                                        <p:attrNameLst>
                                          <p:attrName>style.visibility</p:attrName>
                                        </p:attrNameLst>
                                      </p:cBhvr>
                                      <p:to>
                                        <p:strVal val="visible"/>
                                      </p:to>
                                    </p:set>
                                    <p:anim calcmode="lin" valueType="num">
                                      <p:cBhvr>
                                        <p:cTn id="103" dur="500" fill="hold"/>
                                        <p:tgtEl>
                                          <p:spTgt spid="17"/>
                                        </p:tgtEl>
                                        <p:attrNameLst>
                                          <p:attrName>ppt_x</p:attrName>
                                        </p:attrNameLst>
                                      </p:cBhvr>
                                      <p:tavLst>
                                        <p:tav tm="0">
                                          <p:val>
                                            <p:strVal val="#ppt_x+#ppt_w/2"/>
                                          </p:val>
                                        </p:tav>
                                        <p:tav tm="100000">
                                          <p:val>
                                            <p:strVal val="#ppt_x"/>
                                          </p:val>
                                        </p:tav>
                                      </p:tavLst>
                                    </p:anim>
                                    <p:anim calcmode="lin" valueType="num">
                                      <p:cBhvr>
                                        <p:cTn id="104" dur="500" fill="hold"/>
                                        <p:tgtEl>
                                          <p:spTgt spid="17"/>
                                        </p:tgtEl>
                                        <p:attrNameLst>
                                          <p:attrName>ppt_y</p:attrName>
                                        </p:attrNameLst>
                                      </p:cBhvr>
                                      <p:tavLst>
                                        <p:tav tm="0">
                                          <p:val>
                                            <p:strVal val="#ppt_y"/>
                                          </p:val>
                                        </p:tav>
                                        <p:tav tm="100000">
                                          <p:val>
                                            <p:strVal val="#ppt_y"/>
                                          </p:val>
                                        </p:tav>
                                      </p:tavLst>
                                    </p:anim>
                                    <p:anim calcmode="lin" valueType="num">
                                      <p:cBhvr>
                                        <p:cTn id="105" dur="500" fill="hold"/>
                                        <p:tgtEl>
                                          <p:spTgt spid="17"/>
                                        </p:tgtEl>
                                        <p:attrNameLst>
                                          <p:attrName>ppt_w</p:attrName>
                                        </p:attrNameLst>
                                      </p:cBhvr>
                                      <p:tavLst>
                                        <p:tav tm="0">
                                          <p:val>
                                            <p:fltVal val="0"/>
                                          </p:val>
                                        </p:tav>
                                        <p:tav tm="100000">
                                          <p:val>
                                            <p:strVal val="#ppt_w"/>
                                          </p:val>
                                        </p:tav>
                                      </p:tavLst>
                                    </p:anim>
                                    <p:anim calcmode="lin" valueType="num">
                                      <p:cBhvr>
                                        <p:cTn id="106" dur="500" fill="hold"/>
                                        <p:tgtEl>
                                          <p:spTgt spid="17"/>
                                        </p:tgtEl>
                                        <p:attrNameLst>
                                          <p:attrName>ppt_h</p:attrName>
                                        </p:attrNameLst>
                                      </p:cBhvr>
                                      <p:tavLst>
                                        <p:tav tm="0">
                                          <p:val>
                                            <p:strVal val="#ppt_h"/>
                                          </p:val>
                                        </p:tav>
                                        <p:tav tm="100000">
                                          <p:val>
                                            <p:strVal val="#ppt_h"/>
                                          </p:val>
                                        </p:tav>
                                      </p:tavLst>
                                    </p:anim>
                                  </p:childTnLst>
                                </p:cTn>
                              </p:par>
                            </p:childTnLst>
                          </p:cTn>
                        </p:par>
                        <p:par>
                          <p:cTn id="107" fill="hold" nodeType="afterGroup">
                            <p:stCondLst>
                              <p:cond delay="500"/>
                            </p:stCondLst>
                            <p:childTnLst>
                              <p:par>
                                <p:cTn id="108" presetID="17" presetClass="entr" presetSubtype="8" fill="hold" nodeType="afterEffect">
                                  <p:stCondLst>
                                    <p:cond delay="0"/>
                                  </p:stCondLst>
                                  <p:childTnLst>
                                    <p:set>
                                      <p:cBhvr>
                                        <p:cTn id="109" dur="1" fill="hold">
                                          <p:stCondLst>
                                            <p:cond delay="0"/>
                                          </p:stCondLst>
                                        </p:cTn>
                                        <p:tgtEl>
                                          <p:spTgt spid="18"/>
                                        </p:tgtEl>
                                        <p:attrNameLst>
                                          <p:attrName>style.visibility</p:attrName>
                                        </p:attrNameLst>
                                      </p:cBhvr>
                                      <p:to>
                                        <p:strVal val="visible"/>
                                      </p:to>
                                    </p:set>
                                    <p:anim calcmode="lin" valueType="num">
                                      <p:cBhvr>
                                        <p:cTn id="110" dur="500" fill="hold"/>
                                        <p:tgtEl>
                                          <p:spTgt spid="18"/>
                                        </p:tgtEl>
                                        <p:attrNameLst>
                                          <p:attrName>ppt_x</p:attrName>
                                        </p:attrNameLst>
                                      </p:cBhvr>
                                      <p:tavLst>
                                        <p:tav tm="0">
                                          <p:val>
                                            <p:strVal val="#ppt_x-#ppt_w/2"/>
                                          </p:val>
                                        </p:tav>
                                        <p:tav tm="100000">
                                          <p:val>
                                            <p:strVal val="#ppt_x"/>
                                          </p:val>
                                        </p:tav>
                                      </p:tavLst>
                                    </p:anim>
                                    <p:anim calcmode="lin" valueType="num">
                                      <p:cBhvr>
                                        <p:cTn id="111" dur="500" fill="hold"/>
                                        <p:tgtEl>
                                          <p:spTgt spid="18"/>
                                        </p:tgtEl>
                                        <p:attrNameLst>
                                          <p:attrName>ppt_y</p:attrName>
                                        </p:attrNameLst>
                                      </p:cBhvr>
                                      <p:tavLst>
                                        <p:tav tm="0">
                                          <p:val>
                                            <p:strVal val="#ppt_y"/>
                                          </p:val>
                                        </p:tav>
                                        <p:tav tm="100000">
                                          <p:val>
                                            <p:strVal val="#ppt_y"/>
                                          </p:val>
                                        </p:tav>
                                      </p:tavLst>
                                    </p:anim>
                                    <p:anim calcmode="lin" valueType="num">
                                      <p:cBhvr>
                                        <p:cTn id="112" dur="500" fill="hold"/>
                                        <p:tgtEl>
                                          <p:spTgt spid="18"/>
                                        </p:tgtEl>
                                        <p:attrNameLst>
                                          <p:attrName>ppt_w</p:attrName>
                                        </p:attrNameLst>
                                      </p:cBhvr>
                                      <p:tavLst>
                                        <p:tav tm="0">
                                          <p:val>
                                            <p:fltVal val="0"/>
                                          </p:val>
                                        </p:tav>
                                        <p:tav tm="100000">
                                          <p:val>
                                            <p:strVal val="#ppt_w"/>
                                          </p:val>
                                        </p:tav>
                                      </p:tavLst>
                                    </p:anim>
                                    <p:anim calcmode="lin" valueType="num">
                                      <p:cBhvr>
                                        <p:cTn id="113" dur="500" fill="hold"/>
                                        <p:tgtEl>
                                          <p:spTgt spid="18"/>
                                        </p:tgtEl>
                                        <p:attrNameLst>
                                          <p:attrName>ppt_h</p:attrName>
                                        </p:attrNameLst>
                                      </p:cBhvr>
                                      <p:tavLst>
                                        <p:tav tm="0">
                                          <p:val>
                                            <p:strVal val="#ppt_h"/>
                                          </p:val>
                                        </p:tav>
                                        <p:tav tm="100000">
                                          <p:val>
                                            <p:strVal val="#ppt_h"/>
                                          </p:val>
                                        </p:tav>
                                      </p:tavLst>
                                    </p:anim>
                                  </p:childTnLst>
                                </p:cTn>
                              </p:par>
                            </p:childTnLst>
                          </p:cTn>
                        </p:par>
                      </p:childTnLst>
                    </p:cTn>
                  </p:par>
                  <p:par>
                    <p:cTn id="114" fill="hold" nodeType="clickPar">
                      <p:stCondLst>
                        <p:cond delay="indefinite"/>
                      </p:stCondLst>
                      <p:childTnLst>
                        <p:par>
                          <p:cTn id="115" fill="hold" nodeType="withGroup">
                            <p:stCondLst>
                              <p:cond delay="0"/>
                            </p:stCondLst>
                            <p:childTnLst>
                              <p:par>
                                <p:cTn id="116" presetID="17" presetClass="entr" presetSubtype="4" fill="hold" nodeType="clickEffect">
                                  <p:stCondLst>
                                    <p:cond delay="0"/>
                                  </p:stCondLst>
                                  <p:childTnLst>
                                    <p:set>
                                      <p:cBhvr>
                                        <p:cTn id="117" dur="1" fill="hold">
                                          <p:stCondLst>
                                            <p:cond delay="0"/>
                                          </p:stCondLst>
                                        </p:cTn>
                                        <p:tgtEl>
                                          <p:spTgt spid="29738"/>
                                        </p:tgtEl>
                                        <p:attrNameLst>
                                          <p:attrName>style.visibility</p:attrName>
                                        </p:attrNameLst>
                                      </p:cBhvr>
                                      <p:to>
                                        <p:strVal val="visible"/>
                                      </p:to>
                                    </p:set>
                                    <p:anim calcmode="lin" valueType="num">
                                      <p:cBhvr>
                                        <p:cTn id="118" dur="500" fill="hold"/>
                                        <p:tgtEl>
                                          <p:spTgt spid="29738"/>
                                        </p:tgtEl>
                                        <p:attrNameLst>
                                          <p:attrName>ppt_x</p:attrName>
                                        </p:attrNameLst>
                                      </p:cBhvr>
                                      <p:tavLst>
                                        <p:tav tm="0">
                                          <p:val>
                                            <p:strVal val="#ppt_x"/>
                                          </p:val>
                                        </p:tav>
                                        <p:tav tm="100000">
                                          <p:val>
                                            <p:strVal val="#ppt_x"/>
                                          </p:val>
                                        </p:tav>
                                      </p:tavLst>
                                    </p:anim>
                                    <p:anim calcmode="lin" valueType="num">
                                      <p:cBhvr>
                                        <p:cTn id="119" dur="500" fill="hold"/>
                                        <p:tgtEl>
                                          <p:spTgt spid="29738"/>
                                        </p:tgtEl>
                                        <p:attrNameLst>
                                          <p:attrName>ppt_y</p:attrName>
                                        </p:attrNameLst>
                                      </p:cBhvr>
                                      <p:tavLst>
                                        <p:tav tm="0">
                                          <p:val>
                                            <p:strVal val="#ppt_y+#ppt_h/2"/>
                                          </p:val>
                                        </p:tav>
                                        <p:tav tm="100000">
                                          <p:val>
                                            <p:strVal val="#ppt_y"/>
                                          </p:val>
                                        </p:tav>
                                      </p:tavLst>
                                    </p:anim>
                                    <p:anim calcmode="lin" valueType="num">
                                      <p:cBhvr>
                                        <p:cTn id="120" dur="500" fill="hold"/>
                                        <p:tgtEl>
                                          <p:spTgt spid="29738"/>
                                        </p:tgtEl>
                                        <p:attrNameLst>
                                          <p:attrName>ppt_w</p:attrName>
                                        </p:attrNameLst>
                                      </p:cBhvr>
                                      <p:tavLst>
                                        <p:tav tm="0">
                                          <p:val>
                                            <p:strVal val="#ppt_w"/>
                                          </p:val>
                                        </p:tav>
                                        <p:tav tm="100000">
                                          <p:val>
                                            <p:strVal val="#ppt_w"/>
                                          </p:val>
                                        </p:tav>
                                      </p:tavLst>
                                    </p:anim>
                                    <p:anim calcmode="lin" valueType="num">
                                      <p:cBhvr>
                                        <p:cTn id="121" dur="500" fill="hold"/>
                                        <p:tgtEl>
                                          <p:spTgt spid="29738"/>
                                        </p:tgtEl>
                                        <p:attrNameLst>
                                          <p:attrName>ppt_h</p:attrName>
                                        </p:attrNameLst>
                                      </p:cBhvr>
                                      <p:tavLst>
                                        <p:tav tm="0">
                                          <p:val>
                                            <p:fltVal val="0"/>
                                          </p:val>
                                        </p:tav>
                                        <p:tav tm="100000">
                                          <p:val>
                                            <p:strVal val="#ppt_h"/>
                                          </p:val>
                                        </p:tav>
                                      </p:tavLst>
                                    </p:anim>
                                  </p:childTnLst>
                                </p:cTn>
                              </p:par>
                            </p:childTnLst>
                          </p:cTn>
                        </p:par>
                        <p:par>
                          <p:cTn id="122" fill="hold" nodeType="afterGroup">
                            <p:stCondLst>
                              <p:cond delay="500"/>
                            </p:stCondLst>
                            <p:childTnLst>
                              <p:par>
                                <p:cTn id="123" presetID="23" presetClass="entr" presetSubtype="32" fill="hold" grpId="0" nodeType="afterEffect">
                                  <p:stCondLst>
                                    <p:cond delay="0"/>
                                  </p:stCondLst>
                                  <p:childTnLst>
                                    <p:set>
                                      <p:cBhvr>
                                        <p:cTn id="124" dur="1" fill="hold">
                                          <p:stCondLst>
                                            <p:cond delay="0"/>
                                          </p:stCondLst>
                                        </p:cTn>
                                        <p:tgtEl>
                                          <p:spTgt spid="29739"/>
                                        </p:tgtEl>
                                        <p:attrNameLst>
                                          <p:attrName>style.visibility</p:attrName>
                                        </p:attrNameLst>
                                      </p:cBhvr>
                                      <p:to>
                                        <p:strVal val="visible"/>
                                      </p:to>
                                    </p:set>
                                    <p:anim calcmode="lin" valueType="num">
                                      <p:cBhvr>
                                        <p:cTn id="125" dur="500" fill="hold"/>
                                        <p:tgtEl>
                                          <p:spTgt spid="29739"/>
                                        </p:tgtEl>
                                        <p:attrNameLst>
                                          <p:attrName>ppt_w</p:attrName>
                                        </p:attrNameLst>
                                      </p:cBhvr>
                                      <p:tavLst>
                                        <p:tav tm="0">
                                          <p:val>
                                            <p:strVal val="4*#ppt_w"/>
                                          </p:val>
                                        </p:tav>
                                        <p:tav tm="100000">
                                          <p:val>
                                            <p:strVal val="#ppt_w"/>
                                          </p:val>
                                        </p:tav>
                                      </p:tavLst>
                                    </p:anim>
                                    <p:anim calcmode="lin" valueType="num">
                                      <p:cBhvr>
                                        <p:cTn id="126" dur="500" fill="hold"/>
                                        <p:tgtEl>
                                          <p:spTgt spid="29739"/>
                                        </p:tgtEl>
                                        <p:attrNameLst>
                                          <p:attrName>ppt_h</p:attrName>
                                        </p:attrNameLst>
                                      </p:cBhvr>
                                      <p:tavLst>
                                        <p:tav tm="0">
                                          <p:val>
                                            <p:strVal val="4*#ppt_h"/>
                                          </p:val>
                                        </p:tav>
                                        <p:tav tm="100000">
                                          <p:val>
                                            <p:strVal val="#ppt_h"/>
                                          </p:val>
                                        </p:tav>
                                      </p:tavLst>
                                    </p:anim>
                                  </p:childTnLst>
                                </p:cTn>
                              </p:par>
                            </p:childTnLst>
                          </p:cTn>
                        </p:par>
                      </p:childTnLst>
                    </p:cTn>
                  </p:par>
                  <p:par>
                    <p:cTn id="127" fill="hold" nodeType="clickPar">
                      <p:stCondLst>
                        <p:cond delay="indefinite"/>
                      </p:stCondLst>
                      <p:childTnLst>
                        <p:par>
                          <p:cTn id="128" fill="hold" nodeType="withGroup">
                            <p:stCondLst>
                              <p:cond delay="0"/>
                            </p:stCondLst>
                            <p:childTnLst>
                              <p:par>
                                <p:cTn id="129" presetID="5" presetClass="entr" presetSubtype="10" fill="hold" grpId="0" nodeType="clickEffect">
                                  <p:stCondLst>
                                    <p:cond delay="0"/>
                                  </p:stCondLst>
                                  <p:iterate type="wd">
                                    <p:tmPct val="100000"/>
                                  </p:iterate>
                                  <p:childTnLst>
                                    <p:set>
                                      <p:cBhvr>
                                        <p:cTn id="130" dur="1" fill="hold">
                                          <p:stCondLst>
                                            <p:cond delay="0"/>
                                          </p:stCondLst>
                                        </p:cTn>
                                        <p:tgtEl>
                                          <p:spTgt spid="29748">
                                            <p:txEl>
                                              <p:pRg st="0" end="0"/>
                                            </p:txEl>
                                          </p:spTgt>
                                        </p:tgtEl>
                                        <p:attrNameLst>
                                          <p:attrName>style.visibility</p:attrName>
                                        </p:attrNameLst>
                                      </p:cBhvr>
                                      <p:to>
                                        <p:strVal val="visible"/>
                                      </p:to>
                                    </p:set>
                                    <p:animEffect transition="in" filter="checkerboard(across)">
                                      <p:cBhvr>
                                        <p:cTn id="131" dur="300"/>
                                        <p:tgtEl>
                                          <p:spTgt spid="2974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bldLvl="0" animBg="1" autoUpdateAnimBg="0"/>
      <p:bldP spid="29703" grpId="0" animBg="1" autoUpdateAnimBg="0"/>
      <p:bldP spid="29704" grpId="0" animBg="1" autoUpdateAnimBg="0"/>
      <p:bldP spid="29705" grpId="0" animBg="1" autoUpdateAnimBg="0"/>
      <p:bldP spid="29706" grpId="0" animBg="1" autoUpdateAnimBg="0"/>
      <p:bldP spid="29707" grpId="0" animBg="1" autoUpdateAnimBg="0"/>
      <p:bldP spid="29708" grpId="0" animBg="1" autoUpdateAnimBg="0"/>
      <p:bldP spid="29709" grpId="0" animBg="1" autoUpdateAnimBg="0"/>
      <p:bldP spid="29710" grpId="0" animBg="1" autoUpdateAnimBg="0"/>
      <p:bldP spid="29720" grpId="0" autoUpdateAnimBg="0"/>
      <p:bldP spid="29721" grpId="0" autoUpdateAnimBg="0"/>
      <p:bldP spid="29722" grpId="0" autoUpdateAnimBg="0"/>
      <p:bldP spid="29737" grpId="0" autoUpdateAnimBg="0"/>
      <p:bldP spid="29739" grpId="0" autoUpdateAnimBg="0"/>
      <p:bldP spid="29740" grpId="0" animBg="1" autoUpdateAnimBg="0"/>
      <p:bldP spid="29747" grpId="0" animBg="1" autoUpdateAnimBg="0"/>
      <p:bldP spid="29748"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25" name="Rectangle 25">
            <a:extLst>
              <a:ext uri="{FF2B5EF4-FFF2-40B4-BE49-F238E27FC236}">
                <a16:creationId xmlns:a16="http://schemas.microsoft.com/office/drawing/2014/main" id="{64057D41-89C8-CAB7-194D-B8D156E2546A}"/>
              </a:ext>
            </a:extLst>
          </p:cNvPr>
          <p:cNvSpPr>
            <a:spLocks noChangeArrowheads="1"/>
          </p:cNvSpPr>
          <p:nvPr>
            <p:ph type="title" idx="4294967295"/>
          </p:nvPr>
        </p:nvSpPr>
        <p:spPr>
          <a:xfrm>
            <a:off x="342900" y="357188"/>
            <a:ext cx="3390900" cy="558800"/>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4.2.3　</a:t>
            </a:r>
            <a:r>
              <a:rPr lang="zh-CN" altLang="en-US" sz="2600" b="1">
                <a:solidFill>
                  <a:srgbClr val="7030A0"/>
                </a:solidFill>
                <a:latin typeface="Times New Roman" panose="02020603050405020304" pitchFamily="18" charset="0"/>
                <a:ea typeface="黑体" panose="02010609060101010101" pitchFamily="49" charset="-122"/>
              </a:rPr>
              <a:t>转差率 </a:t>
            </a:r>
            <a:r>
              <a:rPr lang="en-US" altLang="zh-CN" sz="2600" b="1" i="1">
                <a:solidFill>
                  <a:srgbClr val="7030A0"/>
                </a:solidFill>
                <a:latin typeface="Times New Roman" panose="02020603050405020304" pitchFamily="18" charset="0"/>
                <a:ea typeface="黑体" panose="02010609060101010101" pitchFamily="49" charset="-122"/>
              </a:rPr>
              <a:t>s</a:t>
            </a:r>
            <a:endParaRPr lang="zh-CN" altLang="en-US" sz="2600">
              <a:solidFill>
                <a:srgbClr val="7030A0"/>
              </a:solidFill>
              <a:latin typeface="Times New Roman" panose="02020603050405020304" pitchFamily="18" charset="0"/>
              <a:ea typeface="黑体" panose="02010609060101010101" pitchFamily="49" charset="-122"/>
            </a:endParaRPr>
          </a:p>
        </p:txBody>
      </p:sp>
      <p:sp>
        <p:nvSpPr>
          <p:cNvPr id="30726" name="Rectangle 26">
            <a:extLst>
              <a:ext uri="{FF2B5EF4-FFF2-40B4-BE49-F238E27FC236}">
                <a16:creationId xmlns:a16="http://schemas.microsoft.com/office/drawing/2014/main" id="{A2A2F9D6-675D-B6B6-3127-0E28250EFFC7}"/>
              </a:ext>
            </a:extLst>
          </p:cNvPr>
          <p:cNvSpPr>
            <a:spLocks noChangeArrowheads="1"/>
          </p:cNvSpPr>
          <p:nvPr/>
        </p:nvSpPr>
        <p:spPr bwMode="auto">
          <a:xfrm>
            <a:off x="1500188" y="1368425"/>
            <a:ext cx="2043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0000"/>
                </a:solidFill>
                <a:latin typeface="Times New Roman" panose="02020603050405020304" pitchFamily="18" charset="0"/>
              </a:rPr>
              <a:t>转差率</a:t>
            </a:r>
          </a:p>
        </p:txBody>
      </p:sp>
      <p:graphicFrame>
        <p:nvGraphicFramePr>
          <p:cNvPr id="30727" name="Object 7">
            <a:extLst>
              <a:ext uri="{FF2B5EF4-FFF2-40B4-BE49-F238E27FC236}">
                <a16:creationId xmlns:a16="http://schemas.microsoft.com/office/drawing/2014/main" id="{BA3723D9-3DBB-78F4-7EFD-F1FECDB18149}"/>
              </a:ext>
            </a:extLst>
          </p:cNvPr>
          <p:cNvGraphicFramePr>
            <a:graphicFrameLocks noChangeAspect="1"/>
          </p:cNvGraphicFramePr>
          <p:nvPr/>
        </p:nvGraphicFramePr>
        <p:xfrm>
          <a:off x="3963988" y="1223963"/>
          <a:ext cx="1190625" cy="785812"/>
        </p:xfrm>
        <a:graphic>
          <a:graphicData uri="http://schemas.openxmlformats.org/presentationml/2006/ole">
            <mc:AlternateContent xmlns:mc="http://schemas.openxmlformats.org/markup-compatibility/2006">
              <mc:Choice xmlns:v="urn:schemas-microsoft-com:vml" Requires="v">
                <p:oleObj r:id="rId2" imgW="590490" imgH="362040" progId="Equation.3">
                  <p:embed/>
                </p:oleObj>
              </mc:Choice>
              <mc:Fallback>
                <p:oleObj r:id="rId2" imgW="590490" imgH="362040" progId="Equation.3">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3988" y="1223963"/>
                        <a:ext cx="119062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28" name="Rectangle 28">
            <a:extLst>
              <a:ext uri="{FF2B5EF4-FFF2-40B4-BE49-F238E27FC236}">
                <a16:creationId xmlns:a16="http://schemas.microsoft.com/office/drawing/2014/main" id="{887F80C3-6143-8FB1-BF54-22684B507DF9}"/>
              </a:ext>
            </a:extLst>
          </p:cNvPr>
          <p:cNvSpPr>
            <a:spLocks noChangeArrowheads="1"/>
          </p:cNvSpPr>
          <p:nvPr/>
        </p:nvSpPr>
        <p:spPr bwMode="auto">
          <a:xfrm>
            <a:off x="671513" y="2295525"/>
            <a:ext cx="15097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FF0000"/>
                </a:solidFill>
                <a:latin typeface="Times New Roman" panose="02020603050405020304" pitchFamily="18" charset="0"/>
              </a:rPr>
              <a:t>0 &lt; </a:t>
            </a:r>
            <a:r>
              <a:rPr lang="en-US" altLang="zh-CN" sz="2400" i="1">
                <a:solidFill>
                  <a:srgbClr val="FF0000"/>
                </a:solidFill>
                <a:latin typeface="Times New Roman" panose="02020603050405020304" pitchFamily="18" charset="0"/>
              </a:rPr>
              <a:t>s</a:t>
            </a:r>
            <a:r>
              <a:rPr lang="en-US" altLang="zh-CN" sz="2400">
                <a:solidFill>
                  <a:srgbClr val="FF0000"/>
                </a:solidFill>
                <a:latin typeface="Times New Roman" panose="02020603050405020304" pitchFamily="18" charset="0"/>
              </a:rPr>
              <a:t> </a:t>
            </a:r>
            <a:r>
              <a:rPr lang="en-US" altLang="zh-CN" sz="2400">
                <a:solidFill>
                  <a:srgbClr val="FF0000"/>
                </a:solidFill>
                <a:latin typeface="Times New Roman" panose="02020603050405020304" pitchFamily="18" charset="0"/>
                <a:sym typeface="UniversalMath1 BT" pitchFamily="2" charset="2"/>
              </a:rPr>
              <a:t>&lt; </a:t>
            </a:r>
            <a:r>
              <a:rPr lang="en-US" altLang="zh-CN" sz="2400">
                <a:solidFill>
                  <a:srgbClr val="FF0000"/>
                </a:solidFill>
                <a:latin typeface="Times New Roman" panose="02020603050405020304" pitchFamily="18" charset="0"/>
              </a:rPr>
              <a:t></a:t>
            </a:r>
          </a:p>
        </p:txBody>
      </p:sp>
      <p:sp>
        <p:nvSpPr>
          <p:cNvPr id="30729" name="Rectangle 29">
            <a:extLst>
              <a:ext uri="{FF2B5EF4-FFF2-40B4-BE49-F238E27FC236}">
                <a16:creationId xmlns:a16="http://schemas.microsoft.com/office/drawing/2014/main" id="{74721DF7-1C6A-B049-6359-7650A4397171}"/>
              </a:ext>
            </a:extLst>
          </p:cNvPr>
          <p:cNvSpPr>
            <a:spLocks noChangeArrowheads="1"/>
          </p:cNvSpPr>
          <p:nvPr/>
        </p:nvSpPr>
        <p:spPr bwMode="auto">
          <a:xfrm>
            <a:off x="2692400" y="2281238"/>
            <a:ext cx="3043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i="1">
                <a:solidFill>
                  <a:srgbClr val="FF0000"/>
                </a:solidFill>
                <a:latin typeface="Times New Roman" panose="02020603050405020304" pitchFamily="18" charset="0"/>
              </a:rPr>
              <a:t>s</a:t>
            </a:r>
            <a:r>
              <a:rPr lang="en-US" altLang="zh-CN" sz="2400" baseline="-25000">
                <a:solidFill>
                  <a:srgbClr val="FF0000"/>
                </a:solidFill>
                <a:latin typeface="Times New Roman" panose="02020603050405020304" pitchFamily="18" charset="0"/>
              </a:rPr>
              <a:t>N</a:t>
            </a:r>
            <a:r>
              <a:rPr lang="en-US" altLang="zh-CN" sz="2400">
                <a:solidFill>
                  <a:srgbClr val="FF0000"/>
                </a:solidFill>
                <a:latin typeface="Times New Roman" panose="02020603050405020304" pitchFamily="18" charset="0"/>
              </a:rPr>
              <a:t> = 0.015 ~ 0.06</a:t>
            </a:r>
          </a:p>
        </p:txBody>
      </p:sp>
      <p:sp>
        <p:nvSpPr>
          <p:cNvPr id="30730" name="Rectangle 30">
            <a:extLst>
              <a:ext uri="{FF2B5EF4-FFF2-40B4-BE49-F238E27FC236}">
                <a16:creationId xmlns:a16="http://schemas.microsoft.com/office/drawing/2014/main" id="{003CB6EA-04BE-CD04-6389-3983EF94E288}"/>
              </a:ext>
            </a:extLst>
          </p:cNvPr>
          <p:cNvSpPr>
            <a:spLocks noChangeArrowheads="1"/>
          </p:cNvSpPr>
          <p:nvPr/>
        </p:nvSpPr>
        <p:spPr bwMode="auto">
          <a:xfrm>
            <a:off x="1458913" y="3016250"/>
            <a:ext cx="1905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0000"/>
                </a:solidFill>
                <a:latin typeface="Times New Roman" panose="02020603050405020304" pitchFamily="18" charset="0"/>
              </a:rPr>
              <a:t>转子转速</a:t>
            </a:r>
          </a:p>
        </p:txBody>
      </p:sp>
      <p:sp>
        <p:nvSpPr>
          <p:cNvPr id="30731" name="Rectangle 31">
            <a:extLst>
              <a:ext uri="{FF2B5EF4-FFF2-40B4-BE49-F238E27FC236}">
                <a16:creationId xmlns:a16="http://schemas.microsoft.com/office/drawing/2014/main" id="{9779A866-ABF3-83EE-C695-B5E0D55FDEC6}"/>
              </a:ext>
            </a:extLst>
          </p:cNvPr>
          <p:cNvSpPr>
            <a:spLocks noChangeArrowheads="1"/>
          </p:cNvSpPr>
          <p:nvPr/>
        </p:nvSpPr>
        <p:spPr bwMode="auto">
          <a:xfrm>
            <a:off x="3538538" y="3028950"/>
            <a:ext cx="2600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FF0000"/>
                </a:solidFill>
                <a:latin typeface="Times New Roman" panose="02020603050405020304" pitchFamily="18" charset="0"/>
              </a:rPr>
              <a:t>n </a:t>
            </a:r>
            <a:r>
              <a:rPr lang="en-US" altLang="zh-CN" sz="2400">
                <a:solidFill>
                  <a:srgbClr val="FF0000"/>
                </a:solidFill>
                <a:latin typeface="Times New Roman" panose="02020603050405020304" pitchFamily="18" charset="0"/>
              </a:rPr>
              <a:t>= (1 – </a:t>
            </a:r>
            <a:r>
              <a:rPr lang="en-US" altLang="zh-CN" sz="2400" i="1">
                <a:solidFill>
                  <a:srgbClr val="FF0000"/>
                </a:solidFill>
                <a:latin typeface="Times New Roman" panose="02020603050405020304" pitchFamily="18" charset="0"/>
              </a:rPr>
              <a:t>s</a:t>
            </a:r>
            <a:r>
              <a:rPr lang="en-US" altLang="zh-CN" sz="2400">
                <a:solidFill>
                  <a:srgbClr val="FF0000"/>
                </a:solidFill>
                <a:latin typeface="Times New Roman" panose="02020603050405020304" pitchFamily="18" charset="0"/>
              </a:rPr>
              <a:t>) </a:t>
            </a:r>
            <a:r>
              <a:rPr lang="en-US" altLang="zh-CN" sz="2400" i="1">
                <a:solidFill>
                  <a:srgbClr val="FF0000"/>
                </a:solidFill>
                <a:latin typeface="Times New Roman" panose="02020603050405020304" pitchFamily="18" charset="0"/>
              </a:rPr>
              <a:t>n</a:t>
            </a:r>
            <a:r>
              <a:rPr lang="en-US" altLang="zh-CN" sz="2400" baseline="-25000">
                <a:solidFill>
                  <a:srgbClr val="FF0000"/>
                </a:solidFill>
                <a:latin typeface="Times New Roman" panose="02020603050405020304" pitchFamily="18" charset="0"/>
              </a:rPr>
              <a:t>0</a:t>
            </a:r>
          </a:p>
        </p:txBody>
      </p:sp>
      <p:sp>
        <p:nvSpPr>
          <p:cNvPr id="30732" name="Text Box 32">
            <a:extLst>
              <a:ext uri="{FF2B5EF4-FFF2-40B4-BE49-F238E27FC236}">
                <a16:creationId xmlns:a16="http://schemas.microsoft.com/office/drawing/2014/main" id="{36807D22-72F4-BC5C-E75B-A48A7B37A89B}"/>
              </a:ext>
            </a:extLst>
          </p:cNvPr>
          <p:cNvSpPr txBox="1">
            <a:spLocks noChangeArrowheads="1"/>
          </p:cNvSpPr>
          <p:nvPr/>
        </p:nvSpPr>
        <p:spPr bwMode="auto">
          <a:xfrm>
            <a:off x="422275" y="3838575"/>
            <a:ext cx="8443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　　[</a:t>
            </a:r>
            <a:r>
              <a:rPr lang="zh-CN" altLang="en-US" sz="2400">
                <a:latin typeface="Times New Roman" panose="02020603050405020304" pitchFamily="18" charset="0"/>
              </a:rPr>
              <a:t>例</a:t>
            </a:r>
            <a:r>
              <a:rPr lang="en-US" altLang="zh-CN" sz="2400">
                <a:latin typeface="Times New Roman" panose="02020603050405020304" pitchFamily="18" charset="0"/>
              </a:rPr>
              <a:t> 1</a:t>
            </a:r>
            <a:r>
              <a:rPr lang="zh-CN" altLang="en-US" sz="2400">
                <a:latin typeface="宋体" panose="02010600030101010101" pitchFamily="2" charset="-122"/>
              </a:rPr>
              <a:t>]</a:t>
            </a:r>
            <a:r>
              <a:rPr lang="zh-CN" altLang="en-US" sz="2400">
                <a:latin typeface="Times New Roman" panose="02020603050405020304" pitchFamily="18" charset="0"/>
              </a:rPr>
              <a:t>　已知 </a:t>
            </a:r>
            <a:r>
              <a:rPr lang="zh-CN" altLang="en-US" sz="2400" i="1">
                <a:latin typeface="Times New Roman" panose="02020603050405020304" pitchFamily="18" charset="0"/>
              </a:rPr>
              <a:t>n</a:t>
            </a:r>
            <a:r>
              <a:rPr lang="en-US" altLang="zh-CN" sz="2400" i="1">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975</a:t>
            </a:r>
            <a:r>
              <a:rPr lang="en-US" altLang="zh-CN" sz="2400">
                <a:latin typeface="Times New Roman" panose="02020603050405020304" pitchFamily="18" charset="0"/>
              </a:rPr>
              <a:t> </a:t>
            </a:r>
            <a:r>
              <a:rPr lang="zh-CN" altLang="en-US" sz="2400">
                <a:latin typeface="Times New Roman" panose="02020603050405020304" pitchFamily="18" charset="0"/>
              </a:rPr>
              <a:t>r/</a:t>
            </a:r>
            <a:r>
              <a:rPr lang="en-US" altLang="zh-CN" sz="2400">
                <a:latin typeface="Times New Roman" panose="02020603050405020304" pitchFamily="18" charset="0"/>
              </a:rPr>
              <a:t>min</a:t>
            </a:r>
            <a:r>
              <a:rPr lang="zh-CN" altLang="en-US" sz="2400">
                <a:latin typeface="Times New Roman" panose="02020603050405020304" pitchFamily="18" charset="0"/>
              </a:rPr>
              <a:t>，</a:t>
            </a:r>
            <a:r>
              <a:rPr lang="zh-CN" altLang="en-US" sz="2400" i="1">
                <a:latin typeface="Times New Roman" panose="02020603050405020304" pitchFamily="18" charset="0"/>
              </a:rPr>
              <a:t>f</a:t>
            </a:r>
            <a:r>
              <a:rPr lang="zh-CN" altLang="en-US"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50</a:t>
            </a:r>
            <a:r>
              <a:rPr lang="en-US" altLang="zh-CN" sz="2400">
                <a:latin typeface="Times New Roman" panose="02020603050405020304" pitchFamily="18" charset="0"/>
              </a:rPr>
              <a:t> </a:t>
            </a:r>
            <a:r>
              <a:rPr lang="zh-CN" altLang="en-US" sz="2400">
                <a:latin typeface="Times New Roman" panose="02020603050405020304" pitchFamily="18" charset="0"/>
              </a:rPr>
              <a:t>H</a:t>
            </a:r>
            <a:r>
              <a:rPr lang="en-US" altLang="zh-CN" sz="2400">
                <a:latin typeface="Times New Roman" panose="02020603050405020304" pitchFamily="18" charset="0"/>
              </a:rPr>
              <a:t>z</a:t>
            </a:r>
            <a:r>
              <a:rPr lang="zh-CN" altLang="en-US" sz="2400">
                <a:latin typeface="Times New Roman" panose="02020603050405020304" pitchFamily="18" charset="0"/>
              </a:rPr>
              <a:t>。求：</a:t>
            </a:r>
            <a:r>
              <a:rPr lang="en-US" altLang="zh-CN" sz="2400" i="1">
                <a:latin typeface="Times New Roman" panose="02020603050405020304" pitchFamily="18" charset="0"/>
              </a:rPr>
              <a:t>p</a:t>
            </a:r>
            <a:r>
              <a:rPr lang="zh-CN" altLang="en-US" sz="2400">
                <a:latin typeface="Times New Roman" panose="02020603050405020304" pitchFamily="18" charset="0"/>
              </a:rPr>
              <a:t>、</a:t>
            </a:r>
            <a:r>
              <a:rPr lang="en-US" altLang="zh-CN" sz="2400" i="1">
                <a:latin typeface="Times New Roman" panose="02020603050405020304" pitchFamily="18" charset="0"/>
              </a:rPr>
              <a:t>s</a:t>
            </a:r>
            <a:r>
              <a:rPr lang="zh-CN" altLang="en-US" sz="2400">
                <a:latin typeface="Times New Roman" panose="02020603050405020304" pitchFamily="18" charset="0"/>
              </a:rPr>
              <a:t>、</a:t>
            </a:r>
            <a:r>
              <a:rPr lang="zh-CN" altLang="en-US" sz="2400" i="1">
                <a:latin typeface="Times New Roman" panose="02020603050405020304" pitchFamily="18" charset="0"/>
              </a:rPr>
              <a:t>f</a:t>
            </a:r>
            <a:r>
              <a:rPr lang="zh-CN" altLang="en-US" sz="2400" baseline="-25000">
                <a:latin typeface="Times New Roman" panose="02020603050405020304" pitchFamily="18" charset="0"/>
              </a:rPr>
              <a:t>2</a:t>
            </a:r>
            <a:r>
              <a:rPr lang="en-US" altLang="zh-CN" sz="2400">
                <a:latin typeface="Times New Roman" panose="02020603050405020304" pitchFamily="18" charset="0"/>
              </a:rPr>
              <a:t>。</a:t>
            </a:r>
            <a:endParaRPr lang="zh-CN" altLang="en-US" sz="2400">
              <a:latin typeface="Times New Roman" panose="02020603050405020304" pitchFamily="18" charset="0"/>
            </a:endParaRPr>
          </a:p>
        </p:txBody>
      </p:sp>
      <p:sp>
        <p:nvSpPr>
          <p:cNvPr id="30733" name="Text Box 33">
            <a:extLst>
              <a:ext uri="{FF2B5EF4-FFF2-40B4-BE49-F238E27FC236}">
                <a16:creationId xmlns:a16="http://schemas.microsoft.com/office/drawing/2014/main" id="{855D508A-C371-BC3F-ED10-AAEF631F4D53}"/>
              </a:ext>
            </a:extLst>
          </p:cNvPr>
          <p:cNvSpPr txBox="1">
            <a:spLocks noChangeArrowheads="1"/>
          </p:cNvSpPr>
          <p:nvPr/>
        </p:nvSpPr>
        <p:spPr bwMode="auto">
          <a:xfrm>
            <a:off x="1084263" y="4651375"/>
            <a:ext cx="804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宋体" panose="02010600030101010101" pitchFamily="2" charset="-122"/>
              </a:rPr>
              <a:t>[</a:t>
            </a:r>
            <a:r>
              <a:rPr lang="zh-CN" altLang="en-US" sz="2400">
                <a:latin typeface="宋体" panose="02010600030101010101" pitchFamily="2" charset="-122"/>
              </a:rPr>
              <a:t>解</a:t>
            </a:r>
            <a:r>
              <a:rPr lang="en-US" altLang="zh-CN" sz="2400">
                <a:latin typeface="宋体" panose="02010600030101010101" pitchFamily="2" charset="-122"/>
              </a:rPr>
              <a:t>]</a:t>
            </a:r>
          </a:p>
        </p:txBody>
      </p:sp>
      <p:sp>
        <p:nvSpPr>
          <p:cNvPr id="30734" name="Rectangle 34">
            <a:extLst>
              <a:ext uri="{FF2B5EF4-FFF2-40B4-BE49-F238E27FC236}">
                <a16:creationId xmlns:a16="http://schemas.microsoft.com/office/drawing/2014/main" id="{604F331E-01C9-278D-4A49-B91520864728}"/>
              </a:ext>
            </a:extLst>
          </p:cNvPr>
          <p:cNvSpPr>
            <a:spLocks noChangeArrowheads="1"/>
          </p:cNvSpPr>
          <p:nvPr/>
        </p:nvSpPr>
        <p:spPr bwMode="auto">
          <a:xfrm>
            <a:off x="2046288" y="4665663"/>
            <a:ext cx="14144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p </a:t>
            </a:r>
            <a:r>
              <a:rPr lang="en-US" altLang="zh-CN" sz="2400">
                <a:latin typeface="Times New Roman" panose="02020603050405020304" pitchFamily="18" charset="0"/>
              </a:rPr>
              <a:t>= 3</a:t>
            </a:r>
          </a:p>
        </p:txBody>
      </p:sp>
      <p:grpSp>
        <p:nvGrpSpPr>
          <p:cNvPr id="2" name="Group 35">
            <a:extLst>
              <a:ext uri="{FF2B5EF4-FFF2-40B4-BE49-F238E27FC236}">
                <a16:creationId xmlns:a16="http://schemas.microsoft.com/office/drawing/2014/main" id="{21F4C7EA-2769-0CEB-AE58-71085CA8A62B}"/>
              </a:ext>
            </a:extLst>
          </p:cNvPr>
          <p:cNvGrpSpPr>
            <a:grpSpLocks/>
          </p:cNvGrpSpPr>
          <p:nvPr/>
        </p:nvGrpSpPr>
        <p:grpSpPr bwMode="auto">
          <a:xfrm>
            <a:off x="2090738" y="5175250"/>
            <a:ext cx="5149850" cy="887413"/>
            <a:chOff x="0" y="0"/>
            <a:chExt cx="3244" cy="559"/>
          </a:xfrm>
        </p:grpSpPr>
        <p:sp>
          <p:nvSpPr>
            <p:cNvPr id="3" name="Text Box 36">
              <a:extLst>
                <a:ext uri="{FF2B5EF4-FFF2-40B4-BE49-F238E27FC236}">
                  <a16:creationId xmlns:a16="http://schemas.microsoft.com/office/drawing/2014/main" id="{9C52A2D7-FB89-5FBB-E2AA-7C658CFADFA2}"/>
                </a:ext>
              </a:extLst>
            </p:cNvPr>
            <p:cNvSpPr txBox="1">
              <a:spLocks noChangeArrowheads="1"/>
            </p:cNvSpPr>
            <p:nvPr/>
          </p:nvSpPr>
          <p:spPr bwMode="auto">
            <a:xfrm>
              <a:off x="0" y="186"/>
              <a:ext cx="35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s </a:t>
              </a:r>
              <a:r>
                <a:rPr lang="zh-CN" altLang="en-US" sz="2400">
                  <a:latin typeface="Times New Roman" panose="02020603050405020304" pitchFamily="18" charset="0"/>
                </a:rPr>
                <a:t>=</a:t>
              </a:r>
              <a:endParaRPr lang="zh-CN" altLang="en-US" sz="2400" i="1">
                <a:latin typeface="Times New Roman" panose="02020603050405020304" pitchFamily="18" charset="0"/>
              </a:endParaRPr>
            </a:p>
          </p:txBody>
        </p:sp>
        <p:sp>
          <p:nvSpPr>
            <p:cNvPr id="4" name="Text Box 37">
              <a:extLst>
                <a:ext uri="{FF2B5EF4-FFF2-40B4-BE49-F238E27FC236}">
                  <a16:creationId xmlns:a16="http://schemas.microsoft.com/office/drawing/2014/main" id="{E824ABD1-D53A-0023-F0CC-D9C5EC78A130}"/>
                </a:ext>
              </a:extLst>
            </p:cNvPr>
            <p:cNvSpPr txBox="1">
              <a:spLocks noChangeArrowheads="1"/>
            </p:cNvSpPr>
            <p:nvPr/>
          </p:nvSpPr>
          <p:spPr bwMode="auto">
            <a:xfrm>
              <a:off x="384" y="0"/>
              <a:ext cx="552"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n</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en-US" altLang="zh-CN" sz="2400" i="1">
                  <a:latin typeface="Times New Roman" panose="02020603050405020304" pitchFamily="18" charset="0"/>
                </a:rPr>
                <a:t>n</a:t>
              </a:r>
            </a:p>
            <a:p>
              <a:pPr>
                <a:spcBef>
                  <a:spcPct val="0"/>
                </a:spcBef>
                <a:buFontTx/>
                <a:buNone/>
              </a:pPr>
              <a:r>
                <a:rPr lang="en-US" altLang="zh-CN" sz="2400" i="1">
                  <a:latin typeface="Times New Roman" panose="02020603050405020304" pitchFamily="18" charset="0"/>
                </a:rPr>
                <a:t>   n</a:t>
              </a:r>
              <a:r>
                <a:rPr lang="en-US" altLang="zh-CN" sz="2400" baseline="-25000">
                  <a:latin typeface="Times New Roman" panose="02020603050405020304" pitchFamily="18" charset="0"/>
                </a:rPr>
                <a:t>1</a:t>
              </a:r>
            </a:p>
          </p:txBody>
        </p:sp>
        <p:sp>
          <p:nvSpPr>
            <p:cNvPr id="30735" name="Line 38">
              <a:extLst>
                <a:ext uri="{FF2B5EF4-FFF2-40B4-BE49-F238E27FC236}">
                  <a16:creationId xmlns:a16="http://schemas.microsoft.com/office/drawing/2014/main" id="{D6298915-2288-9422-D21F-5E32107F235E}"/>
                </a:ext>
              </a:extLst>
            </p:cNvPr>
            <p:cNvSpPr>
              <a:spLocks noChangeShapeType="1"/>
            </p:cNvSpPr>
            <p:nvPr/>
          </p:nvSpPr>
          <p:spPr bwMode="auto">
            <a:xfrm>
              <a:off x="346" y="330"/>
              <a:ext cx="7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0736" name="Text Box 39">
              <a:extLst>
                <a:ext uri="{FF2B5EF4-FFF2-40B4-BE49-F238E27FC236}">
                  <a16:creationId xmlns:a16="http://schemas.microsoft.com/office/drawing/2014/main" id="{A40EDD5A-E7D3-9BCF-908F-D67AC2ED4FC5}"/>
                </a:ext>
              </a:extLst>
            </p:cNvPr>
            <p:cNvSpPr txBox="1">
              <a:spLocks noChangeArrowheads="1"/>
            </p:cNvSpPr>
            <p:nvPr/>
          </p:nvSpPr>
          <p:spPr bwMode="auto">
            <a:xfrm>
              <a:off x="1368" y="36"/>
              <a:ext cx="998"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1000  975</a:t>
              </a:r>
            </a:p>
            <a:p>
              <a:pPr>
                <a:spcBef>
                  <a:spcPct val="0"/>
                </a:spcBef>
                <a:buFontTx/>
                <a:buNone/>
              </a:pPr>
              <a:r>
                <a:rPr lang="en-US" altLang="zh-CN" sz="2400" i="1">
                  <a:latin typeface="Times New Roman" panose="02020603050405020304" pitchFamily="18" charset="0"/>
                </a:rPr>
                <a:t>   </a:t>
              </a:r>
              <a:r>
                <a:rPr lang="en-US" altLang="zh-CN" sz="2400">
                  <a:latin typeface="Times New Roman" panose="02020603050405020304" pitchFamily="18" charset="0"/>
                </a:rPr>
                <a:t>1000</a:t>
              </a:r>
              <a:endParaRPr lang="en-US" altLang="zh-CN" sz="2400" baseline="-25000">
                <a:latin typeface="Times New Roman" panose="02020603050405020304" pitchFamily="18" charset="0"/>
              </a:endParaRPr>
            </a:p>
          </p:txBody>
        </p:sp>
        <p:sp>
          <p:nvSpPr>
            <p:cNvPr id="30737" name="Line 40">
              <a:extLst>
                <a:ext uri="{FF2B5EF4-FFF2-40B4-BE49-F238E27FC236}">
                  <a16:creationId xmlns:a16="http://schemas.microsoft.com/office/drawing/2014/main" id="{45EC24EA-957A-0A1A-75A4-BC27B13B98D2}"/>
                </a:ext>
              </a:extLst>
            </p:cNvPr>
            <p:cNvSpPr>
              <a:spLocks noChangeShapeType="1"/>
            </p:cNvSpPr>
            <p:nvPr/>
          </p:nvSpPr>
          <p:spPr bwMode="auto">
            <a:xfrm>
              <a:off x="1354" y="318"/>
              <a:ext cx="11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0738" name="Text Box 41">
              <a:extLst>
                <a:ext uri="{FF2B5EF4-FFF2-40B4-BE49-F238E27FC236}">
                  <a16:creationId xmlns:a16="http://schemas.microsoft.com/office/drawing/2014/main" id="{828D5868-BD8B-F6D9-D564-E9BB2F710483}"/>
                </a:ext>
              </a:extLst>
            </p:cNvPr>
            <p:cNvSpPr txBox="1">
              <a:spLocks noChangeArrowheads="1"/>
            </p:cNvSpPr>
            <p:nvPr/>
          </p:nvSpPr>
          <p:spPr bwMode="auto">
            <a:xfrm>
              <a:off x="1078" y="162"/>
              <a:ext cx="20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Times New Roman" panose="02020603050405020304" pitchFamily="18" charset="0"/>
                </a:rPr>
                <a:t>=</a:t>
              </a:r>
            </a:p>
          </p:txBody>
        </p:sp>
        <p:sp>
          <p:nvSpPr>
            <p:cNvPr id="30739" name="Text Box 42">
              <a:extLst>
                <a:ext uri="{FF2B5EF4-FFF2-40B4-BE49-F238E27FC236}">
                  <a16:creationId xmlns:a16="http://schemas.microsoft.com/office/drawing/2014/main" id="{1D418F4E-8B74-4B35-9E07-1D8070764664}"/>
                </a:ext>
              </a:extLst>
            </p:cNvPr>
            <p:cNvSpPr txBox="1">
              <a:spLocks noChangeArrowheads="1"/>
            </p:cNvSpPr>
            <p:nvPr/>
          </p:nvSpPr>
          <p:spPr bwMode="auto">
            <a:xfrm>
              <a:off x="2484" y="162"/>
              <a:ext cx="76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 =</a:t>
              </a:r>
              <a:r>
                <a:rPr lang="en-US" altLang="zh-CN" sz="2400">
                  <a:latin typeface="Times New Roman" panose="02020603050405020304" pitchFamily="18" charset="0"/>
                </a:rPr>
                <a:t> </a:t>
              </a:r>
              <a:r>
                <a:rPr lang="zh-CN" altLang="en-US" sz="2400">
                  <a:latin typeface="Times New Roman" panose="02020603050405020304" pitchFamily="18" charset="0"/>
                </a:rPr>
                <a:t>0.025</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0725"/>
                                        </p:tgtEl>
                                        <p:attrNameLst>
                                          <p:attrName>style.visibility</p:attrName>
                                        </p:attrNameLst>
                                      </p:cBhvr>
                                      <p:to>
                                        <p:strVal val="visible"/>
                                      </p:to>
                                    </p:set>
                                    <p:animEffect transition="in" filter="wipe(left)">
                                      <p:cBhvr>
                                        <p:cTn id="7" dur="500"/>
                                        <p:tgtEl>
                                          <p:spTgt spid="307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726"/>
                                        </p:tgtEl>
                                        <p:attrNameLst>
                                          <p:attrName>style.visibility</p:attrName>
                                        </p:attrNameLst>
                                      </p:cBhvr>
                                      <p:to>
                                        <p:strVal val="visible"/>
                                      </p:to>
                                    </p:set>
                                    <p:animEffect transition="in" filter="wipe(left)">
                                      <p:cBhvr>
                                        <p:cTn id="12" dur="500"/>
                                        <p:tgtEl>
                                          <p:spTgt spid="30726"/>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30727"/>
                                        </p:tgtEl>
                                        <p:attrNameLst>
                                          <p:attrName>style.visibility</p:attrName>
                                        </p:attrNameLst>
                                      </p:cBhvr>
                                      <p:to>
                                        <p:strVal val="visible"/>
                                      </p:to>
                                    </p:set>
                                    <p:animEffect transition="in" filter="wipe(left)">
                                      <p:cBhvr>
                                        <p:cTn id="16" dur="500"/>
                                        <p:tgtEl>
                                          <p:spTgt spid="3072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0728"/>
                                        </p:tgtEl>
                                        <p:attrNameLst>
                                          <p:attrName>style.visibility</p:attrName>
                                        </p:attrNameLst>
                                      </p:cBhvr>
                                      <p:to>
                                        <p:strVal val="visible"/>
                                      </p:to>
                                    </p:set>
                                    <p:animEffect transition="in" filter="wipe(left)">
                                      <p:cBhvr>
                                        <p:cTn id="21" dur="500"/>
                                        <p:tgtEl>
                                          <p:spTgt spid="30728"/>
                                        </p:tgtEl>
                                      </p:cBhvr>
                                    </p:animEffect>
                                  </p:childTnLst>
                                </p:cTn>
                              </p:par>
                            </p:childTnLst>
                          </p:cTn>
                        </p:par>
                        <p:par>
                          <p:cTn id="22" fill="hold" nodeType="afterGroup">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30729"/>
                                        </p:tgtEl>
                                        <p:attrNameLst>
                                          <p:attrName>style.visibility</p:attrName>
                                        </p:attrNameLst>
                                      </p:cBhvr>
                                      <p:to>
                                        <p:strVal val="visible"/>
                                      </p:to>
                                    </p:set>
                                    <p:animEffect transition="in" filter="wipe(left)">
                                      <p:cBhvr>
                                        <p:cTn id="25" dur="500"/>
                                        <p:tgtEl>
                                          <p:spTgt spid="3072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0730"/>
                                        </p:tgtEl>
                                        <p:attrNameLst>
                                          <p:attrName>style.visibility</p:attrName>
                                        </p:attrNameLst>
                                      </p:cBhvr>
                                      <p:to>
                                        <p:strVal val="visible"/>
                                      </p:to>
                                    </p:set>
                                    <p:animEffect transition="in" filter="wipe(left)">
                                      <p:cBhvr>
                                        <p:cTn id="30" dur="500"/>
                                        <p:tgtEl>
                                          <p:spTgt spid="30730"/>
                                        </p:tgtEl>
                                      </p:cBhvr>
                                    </p:animEffect>
                                  </p:childTnLst>
                                </p:cTn>
                              </p:par>
                            </p:childTnLst>
                          </p:cTn>
                        </p:par>
                        <p:par>
                          <p:cTn id="31" fill="hold" nodeType="afterGroup">
                            <p:stCondLst>
                              <p:cond delay="500"/>
                            </p:stCondLst>
                            <p:childTnLst>
                              <p:par>
                                <p:cTn id="32" presetID="22" presetClass="entr" presetSubtype="8" fill="hold" grpId="0" nodeType="afterEffect">
                                  <p:stCondLst>
                                    <p:cond delay="0"/>
                                  </p:stCondLst>
                                  <p:childTnLst>
                                    <p:set>
                                      <p:cBhvr>
                                        <p:cTn id="33" dur="1" fill="hold">
                                          <p:stCondLst>
                                            <p:cond delay="0"/>
                                          </p:stCondLst>
                                        </p:cTn>
                                        <p:tgtEl>
                                          <p:spTgt spid="30731"/>
                                        </p:tgtEl>
                                        <p:attrNameLst>
                                          <p:attrName>style.visibility</p:attrName>
                                        </p:attrNameLst>
                                      </p:cBhvr>
                                      <p:to>
                                        <p:strVal val="visible"/>
                                      </p:to>
                                    </p:set>
                                    <p:animEffect transition="in" filter="wipe(left)">
                                      <p:cBhvr>
                                        <p:cTn id="34" dur="500"/>
                                        <p:tgtEl>
                                          <p:spTgt spid="3073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childTnLst>
                                    <p:set>
                                      <p:cBhvr>
                                        <p:cTn id="38" dur="1" fill="hold">
                                          <p:stCondLst>
                                            <p:cond delay="0"/>
                                          </p:stCondLst>
                                        </p:cTn>
                                        <p:tgtEl>
                                          <p:spTgt spid="30732"/>
                                        </p:tgtEl>
                                        <p:attrNameLst>
                                          <p:attrName>style.visibility</p:attrName>
                                        </p:attrNameLst>
                                      </p:cBhvr>
                                      <p:to>
                                        <p:strVal val="visible"/>
                                      </p:to>
                                    </p:set>
                                    <p:animEffect transition="in" filter="dissolve">
                                      <p:cBhvr>
                                        <p:cTn id="39" dur="500"/>
                                        <p:tgtEl>
                                          <p:spTgt spid="3073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0733"/>
                                        </p:tgtEl>
                                        <p:attrNameLst>
                                          <p:attrName>style.visibility</p:attrName>
                                        </p:attrNameLst>
                                      </p:cBhvr>
                                      <p:to>
                                        <p:strVal val="visible"/>
                                      </p:to>
                                    </p:set>
                                    <p:animEffect transition="in" filter="wipe(left)">
                                      <p:cBhvr>
                                        <p:cTn id="44" dur="500"/>
                                        <p:tgtEl>
                                          <p:spTgt spid="30733"/>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30734"/>
                                        </p:tgtEl>
                                        <p:attrNameLst>
                                          <p:attrName>style.visibility</p:attrName>
                                        </p:attrNameLst>
                                      </p:cBhvr>
                                      <p:to>
                                        <p:strVal val="visible"/>
                                      </p:to>
                                    </p:set>
                                    <p:animEffect transition="in" filter="wipe(left)">
                                      <p:cBhvr>
                                        <p:cTn id="48" dur="500"/>
                                        <p:tgtEl>
                                          <p:spTgt spid="30734"/>
                                        </p:tgtEl>
                                      </p:cBhvr>
                                    </p:animEffect>
                                  </p:childTnLst>
                                </p:cTn>
                              </p:par>
                            </p:childTnLst>
                          </p:cTn>
                        </p:par>
                        <p:par>
                          <p:cTn id="49" fill="hold" nodeType="afterGroup">
                            <p:stCondLst>
                              <p:cond delay="1000"/>
                            </p:stCondLst>
                            <p:childTnLst>
                              <p:par>
                                <p:cTn id="50" presetID="22" presetClass="entr" presetSubtype="8" fill="hold"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autoUpdateAnimBg="0"/>
      <p:bldP spid="30726" grpId="0" autoUpdateAnimBg="0"/>
      <p:bldP spid="30728" grpId="0" autoUpdateAnimBg="0"/>
      <p:bldP spid="30729" grpId="0" autoUpdateAnimBg="0"/>
      <p:bldP spid="30730" grpId="0" autoUpdateAnimBg="0"/>
      <p:bldP spid="30731" grpId="0" autoUpdateAnimBg="0"/>
      <p:bldP spid="30732" grpId="0" autoUpdateAnimBg="0"/>
      <p:bldP spid="30733" grpId="0" autoUpdateAnimBg="0"/>
      <p:bldP spid="30734"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a:extLst>
              <a:ext uri="{FF2B5EF4-FFF2-40B4-BE49-F238E27FC236}">
                <a16:creationId xmlns:a16="http://schemas.microsoft.com/office/drawing/2014/main" id="{B393CD64-BA00-5DD8-D20E-F5CD5A5A7F9C}"/>
              </a:ext>
            </a:extLst>
          </p:cNvPr>
          <p:cNvSpPr>
            <a:spLocks noChangeArrowheads="1"/>
          </p:cNvSpPr>
          <p:nvPr>
            <p:ph type="title" idx="4294967295"/>
          </p:nvPr>
        </p:nvSpPr>
        <p:spPr>
          <a:xfrm>
            <a:off x="555625" y="325438"/>
            <a:ext cx="8229600" cy="630237"/>
          </a:xfrm>
        </p:spPr>
        <p:txBody>
          <a:bodyPr/>
          <a:lstStyle/>
          <a:p>
            <a:pPr eaLnBrk="1" hangingPunct="1"/>
            <a:r>
              <a:rPr lang="en-US" altLang="zh-CN" sz="3200" b="1">
                <a:solidFill>
                  <a:srgbClr val="0000FF"/>
                </a:solidFill>
                <a:latin typeface="Times New Roman" panose="02020603050405020304" pitchFamily="18" charset="0"/>
              </a:rPr>
              <a:t>4.3　</a:t>
            </a:r>
            <a:r>
              <a:rPr lang="zh-CN" altLang="en-US" sz="3200" b="1">
                <a:solidFill>
                  <a:srgbClr val="0000FF"/>
                </a:solidFill>
                <a:latin typeface="Times New Roman" panose="02020603050405020304" pitchFamily="18" charset="0"/>
                <a:ea typeface="楷体_GB2312" pitchFamily="49" charset="-122"/>
              </a:rPr>
              <a:t>三相异步电动机的电路分析</a:t>
            </a:r>
            <a:endParaRPr lang="zh-CN" altLang="en-US"/>
          </a:p>
        </p:txBody>
      </p:sp>
      <p:sp>
        <p:nvSpPr>
          <p:cNvPr id="31750" name="Text Box 7">
            <a:extLst>
              <a:ext uri="{FF2B5EF4-FFF2-40B4-BE49-F238E27FC236}">
                <a16:creationId xmlns:a16="http://schemas.microsoft.com/office/drawing/2014/main" id="{CAFCEEC8-7AFE-8865-BB9F-EF3266DD0BC6}"/>
              </a:ext>
            </a:extLst>
          </p:cNvPr>
          <p:cNvSpPr txBox="1">
            <a:spLocks noChangeArrowheads="1"/>
          </p:cNvSpPr>
          <p:nvPr/>
        </p:nvSpPr>
        <p:spPr bwMode="auto">
          <a:xfrm>
            <a:off x="1049338" y="1254125"/>
            <a:ext cx="67675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下图所示是三相异步电动机每相电路图。</a:t>
            </a:r>
          </a:p>
        </p:txBody>
      </p:sp>
      <p:pic>
        <p:nvPicPr>
          <p:cNvPr id="31751" name="Picture 6">
            <a:extLst>
              <a:ext uri="{FF2B5EF4-FFF2-40B4-BE49-F238E27FC236}">
                <a16:creationId xmlns:a16="http://schemas.microsoft.com/office/drawing/2014/main" id="{71EC96F1-98C8-38A9-52F3-461BB4FE3CA7}"/>
              </a:ext>
            </a:extLst>
          </p:cNvPr>
          <p:cNvPicPr>
            <a:picLocks noChangeAspect="1" noChangeArrowheads="1"/>
          </p:cNvPicPr>
          <p:nvPr/>
        </p:nvPicPr>
        <p:blipFill>
          <a:blip r:embed="rId2">
            <a:lum bright="12000" contrast="46000"/>
            <a:extLst>
              <a:ext uri="{28A0092B-C50C-407E-A947-70E740481C1C}">
                <a14:useLocalDpi xmlns:a14="http://schemas.microsoft.com/office/drawing/2010/main" val="0"/>
              </a:ext>
            </a:extLst>
          </a:blip>
          <a:srcRect r="-4523" b="14777"/>
          <a:stretch>
            <a:fillRect/>
          </a:stretch>
        </p:blipFill>
        <p:spPr bwMode="auto">
          <a:xfrm>
            <a:off x="1370013" y="2065338"/>
            <a:ext cx="5875337" cy="2741612"/>
          </a:xfrm>
          <a:prstGeom prst="rect">
            <a:avLst/>
          </a:prstGeom>
          <a:noFill/>
          <a:ln w="317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31752" name="Text Box 8">
            <a:extLst>
              <a:ext uri="{FF2B5EF4-FFF2-40B4-BE49-F238E27FC236}">
                <a16:creationId xmlns:a16="http://schemas.microsoft.com/office/drawing/2014/main" id="{AE4FAB4F-03B2-B071-7B1D-018366A9970F}"/>
              </a:ext>
            </a:extLst>
          </p:cNvPr>
          <p:cNvSpPr txBox="1">
            <a:spLocks noChangeArrowheads="1"/>
          </p:cNvSpPr>
          <p:nvPr/>
        </p:nvSpPr>
        <p:spPr bwMode="auto">
          <a:xfrm>
            <a:off x="962025" y="4973638"/>
            <a:ext cx="29130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和</a:t>
            </a:r>
            <a:r>
              <a:rPr lang="zh-CN" altLang="en-US" sz="2400">
                <a:solidFill>
                  <a:srgbClr val="FF0000"/>
                </a:solidFill>
                <a:latin typeface="宋体" panose="02010600030101010101" pitchFamily="2" charset="-122"/>
              </a:rPr>
              <a:t>变压器</a:t>
            </a:r>
            <a:r>
              <a:rPr lang="zh-CN" altLang="en-US" sz="2400">
                <a:latin typeface="宋体" panose="02010600030101010101" pitchFamily="2" charset="-122"/>
              </a:rPr>
              <a:t>相比：</a:t>
            </a:r>
          </a:p>
        </p:txBody>
      </p:sp>
      <p:sp>
        <p:nvSpPr>
          <p:cNvPr id="31753" name="Text Box 9">
            <a:extLst>
              <a:ext uri="{FF2B5EF4-FFF2-40B4-BE49-F238E27FC236}">
                <a16:creationId xmlns:a16="http://schemas.microsoft.com/office/drawing/2014/main" id="{38FB979A-DCA0-0AA1-9467-F4ABBEFC0BAD}"/>
              </a:ext>
            </a:extLst>
          </p:cNvPr>
          <p:cNvSpPr txBox="1">
            <a:spLocks noChangeArrowheads="1"/>
          </p:cNvSpPr>
          <p:nvPr/>
        </p:nvSpPr>
        <p:spPr bwMode="auto">
          <a:xfrm>
            <a:off x="3219450" y="4973638"/>
            <a:ext cx="5645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定子绕组相当于变压器的一次绕组。</a:t>
            </a:r>
          </a:p>
        </p:txBody>
      </p:sp>
      <p:sp>
        <p:nvSpPr>
          <p:cNvPr id="31754" name="Text Box 10">
            <a:extLst>
              <a:ext uri="{FF2B5EF4-FFF2-40B4-BE49-F238E27FC236}">
                <a16:creationId xmlns:a16="http://schemas.microsoft.com/office/drawing/2014/main" id="{3F3D01D9-8E67-3307-1012-D31B8B87A645}"/>
              </a:ext>
            </a:extLst>
          </p:cNvPr>
          <p:cNvSpPr txBox="1">
            <a:spLocks noChangeArrowheads="1"/>
          </p:cNvSpPr>
          <p:nvPr/>
        </p:nvSpPr>
        <p:spPr bwMode="auto">
          <a:xfrm>
            <a:off x="3222625" y="5505450"/>
            <a:ext cx="5921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转子绕组相当于变压器的二次绕组。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750"/>
                                        </p:tgtEl>
                                        <p:attrNameLst>
                                          <p:attrName>style.visibility</p:attrName>
                                        </p:attrNameLst>
                                      </p:cBhvr>
                                      <p:to>
                                        <p:strVal val="visible"/>
                                      </p:to>
                                    </p:set>
                                    <p:animEffect transition="in" filter="wipe(left)">
                                      <p:cBhvr>
                                        <p:cTn id="7" dur="500"/>
                                        <p:tgtEl>
                                          <p:spTgt spid="31750"/>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31751"/>
                                        </p:tgtEl>
                                        <p:attrNameLst>
                                          <p:attrName>style.visibility</p:attrName>
                                        </p:attrNameLst>
                                      </p:cBhvr>
                                      <p:to>
                                        <p:strVal val="visible"/>
                                      </p:to>
                                    </p:set>
                                    <p:animEffect transition="in" filter="box(out)">
                                      <p:cBhvr>
                                        <p:cTn id="11" dur="500"/>
                                        <p:tgtEl>
                                          <p:spTgt spid="3175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1752"/>
                                        </p:tgtEl>
                                        <p:attrNameLst>
                                          <p:attrName>style.visibility</p:attrName>
                                        </p:attrNameLst>
                                      </p:cBhvr>
                                      <p:to>
                                        <p:strVal val="visible"/>
                                      </p:to>
                                    </p:set>
                                    <p:animEffect transition="in" filter="wipe(left)">
                                      <p:cBhvr>
                                        <p:cTn id="16" dur="500"/>
                                        <p:tgtEl>
                                          <p:spTgt spid="31752"/>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1753"/>
                                        </p:tgtEl>
                                        <p:attrNameLst>
                                          <p:attrName>style.visibility</p:attrName>
                                        </p:attrNameLst>
                                      </p:cBhvr>
                                      <p:to>
                                        <p:strVal val="visible"/>
                                      </p:to>
                                    </p:set>
                                    <p:animEffect transition="in" filter="wipe(left)">
                                      <p:cBhvr>
                                        <p:cTn id="20" dur="500"/>
                                        <p:tgtEl>
                                          <p:spTgt spid="3175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1754"/>
                                        </p:tgtEl>
                                        <p:attrNameLst>
                                          <p:attrName>style.visibility</p:attrName>
                                        </p:attrNameLst>
                                      </p:cBhvr>
                                      <p:to>
                                        <p:strVal val="visible"/>
                                      </p:to>
                                    </p:set>
                                    <p:animEffect transition="in" filter="wipe(left)">
                                      <p:cBhvr>
                                        <p:cTn id="25" dur="500"/>
                                        <p:tgtEl>
                                          <p:spTgt spid="31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50" grpId="0" autoUpdateAnimBg="0"/>
      <p:bldP spid="31752" grpId="0" autoUpdateAnimBg="0"/>
      <p:bldP spid="31753" grpId="0" autoUpdateAnimBg="0"/>
      <p:bldP spid="31754"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
            <a:extLst>
              <a:ext uri="{FF2B5EF4-FFF2-40B4-BE49-F238E27FC236}">
                <a16:creationId xmlns:a16="http://schemas.microsoft.com/office/drawing/2014/main" id="{9CBDDF58-A370-FECD-3433-670D326C1DB3}"/>
              </a:ext>
            </a:extLst>
          </p:cNvPr>
          <p:cNvSpPr>
            <a:spLocks noChangeArrowheads="1"/>
          </p:cNvSpPr>
          <p:nvPr>
            <p:ph type="title" idx="4294967295"/>
          </p:nvPr>
        </p:nvSpPr>
        <p:spPr>
          <a:xfrm>
            <a:off x="242888" y="255588"/>
            <a:ext cx="8229600" cy="560387"/>
          </a:xfrm>
        </p:spPr>
        <p:txBody>
          <a:bodyPr/>
          <a:lstStyle/>
          <a:p>
            <a:pPr eaLnBrk="1" hangingPunct="1"/>
            <a:r>
              <a:rPr lang="en-US" altLang="zh-CN" sz="3200" b="1">
                <a:solidFill>
                  <a:srgbClr val="0000FF"/>
                </a:solidFill>
                <a:latin typeface="Times New Roman" panose="02020603050405020304" pitchFamily="18" charset="0"/>
              </a:rPr>
              <a:t>4.1　</a:t>
            </a:r>
            <a:r>
              <a:rPr lang="zh-CN" altLang="en-US" sz="3200" b="1">
                <a:solidFill>
                  <a:srgbClr val="0000FF"/>
                </a:solidFill>
                <a:latin typeface="Times New Roman" panose="02020603050405020304" pitchFamily="18" charset="0"/>
                <a:ea typeface="楷体_GB2312" pitchFamily="49" charset="-122"/>
              </a:rPr>
              <a:t>三相异步电动机的构造</a:t>
            </a:r>
            <a:endParaRPr lang="zh-CN" altLang="en-US"/>
          </a:p>
        </p:txBody>
      </p:sp>
      <p:sp>
        <p:nvSpPr>
          <p:cNvPr id="5126" name="Text Box 2">
            <a:extLst>
              <a:ext uri="{FF2B5EF4-FFF2-40B4-BE49-F238E27FC236}">
                <a16:creationId xmlns:a16="http://schemas.microsoft.com/office/drawing/2014/main" id="{DBFDEA4A-011D-930B-99FC-0796B43FE237}"/>
              </a:ext>
            </a:extLst>
          </p:cNvPr>
          <p:cNvSpPr txBox="1">
            <a:spLocks noChangeArrowheads="1"/>
          </p:cNvSpPr>
          <p:nvPr/>
        </p:nvSpPr>
        <p:spPr bwMode="auto">
          <a:xfrm>
            <a:off x="479425" y="4194175"/>
            <a:ext cx="8189913" cy="2124075"/>
          </a:xfrm>
          <a:prstGeom prst="rect">
            <a:avLst/>
          </a:prstGeom>
          <a:noFill/>
          <a:ln>
            <a:noFill/>
          </a:ln>
        </p:spPr>
        <p:txBody>
          <a:bodyPr anchor="ctr">
            <a:spAutoFit/>
          </a:bodyPr>
          <a:lstStyle/>
          <a:p>
            <a:pPr>
              <a:lnSpc>
                <a:spcPct val="110000"/>
              </a:lnSpc>
              <a:defRPr/>
            </a:pPr>
            <a:r>
              <a:rPr lang="zh-CN" altLang="en-US" sz="2400" dirty="0">
                <a:solidFill>
                  <a:srgbClr val="FF00FF"/>
                </a:solidFill>
                <a:effectLst>
                  <a:outerShdw blurRad="38100" dist="38100" dir="2700000" algn="tl">
                    <a:srgbClr val="C0C0C0"/>
                  </a:outerShdw>
                </a:effectLst>
                <a:latin typeface="宋体" pitchFamily="2" charset="-122"/>
                <a:ea typeface="黑体" pitchFamily="2" charset="-122"/>
              </a:rPr>
              <a:t>　　</a:t>
            </a:r>
            <a:r>
              <a:rPr lang="zh-CN" altLang="en-US" sz="2400" dirty="0">
                <a:solidFill>
                  <a:srgbClr val="FF00FF"/>
                </a:solidFill>
                <a:latin typeface="宋体" pitchFamily="2" charset="-122"/>
                <a:ea typeface="黑体" pitchFamily="2" charset="-122"/>
              </a:rPr>
              <a:t>异步电动机的应用非常广泛：</a:t>
            </a:r>
            <a:endParaRPr lang="zh-CN" altLang="en-US" sz="2400" dirty="0">
              <a:latin typeface="宋体" pitchFamily="2" charset="-122"/>
              <a:ea typeface="黑体" pitchFamily="2" charset="-122"/>
            </a:endParaRPr>
          </a:p>
          <a:p>
            <a:pPr>
              <a:lnSpc>
                <a:spcPct val="110000"/>
              </a:lnSpc>
              <a:defRPr/>
            </a:pPr>
            <a:r>
              <a:rPr lang="zh-CN" altLang="en-US" sz="2400" dirty="0">
                <a:latin typeface="宋体" pitchFamily="2" charset="-122"/>
              </a:rPr>
              <a:t>　　在工业方面：中、小型轧钢设备，机床、轻工机械、起重机械，矿山机械等。</a:t>
            </a:r>
          </a:p>
          <a:p>
            <a:pPr algn="just">
              <a:lnSpc>
                <a:spcPct val="110000"/>
              </a:lnSpc>
              <a:defRPr/>
            </a:pPr>
            <a:r>
              <a:rPr lang="zh-CN" altLang="en-US" sz="2400" dirty="0">
                <a:latin typeface="宋体" pitchFamily="2" charset="-122"/>
              </a:rPr>
              <a:t>　　在农业方面：脱粒机、粉碎机、排灌机械及加工机械。</a:t>
            </a:r>
          </a:p>
          <a:p>
            <a:pPr>
              <a:lnSpc>
                <a:spcPct val="110000"/>
              </a:lnSpc>
              <a:defRPr/>
            </a:pPr>
            <a:r>
              <a:rPr lang="zh-CN" altLang="en-US" sz="2400" dirty="0">
                <a:latin typeface="宋体" pitchFamily="2" charset="-122"/>
              </a:rPr>
              <a:t>在家用电器方面：电风扇、空调机、洗衣机、电冰箱等。</a:t>
            </a:r>
          </a:p>
        </p:txBody>
      </p:sp>
      <p:sp>
        <p:nvSpPr>
          <p:cNvPr id="5127" name="Text Box 3">
            <a:extLst>
              <a:ext uri="{FF2B5EF4-FFF2-40B4-BE49-F238E27FC236}">
                <a16:creationId xmlns:a16="http://schemas.microsoft.com/office/drawing/2014/main" id="{7B1303C3-CCAB-BD0D-5E11-FC12ED25DBCE}"/>
              </a:ext>
            </a:extLst>
          </p:cNvPr>
          <p:cNvSpPr txBox="1">
            <a:spLocks noChangeArrowheads="1"/>
          </p:cNvSpPr>
          <p:nvPr/>
        </p:nvSpPr>
        <p:spPr bwMode="auto">
          <a:xfrm>
            <a:off x="484188" y="992188"/>
            <a:ext cx="825182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　　</a:t>
            </a:r>
            <a:r>
              <a:rPr lang="zh-CN" altLang="en-US" sz="2400">
                <a:solidFill>
                  <a:srgbClr val="000000"/>
                </a:solidFill>
                <a:latin typeface="宋体" panose="02010600030101010101" pitchFamily="2" charset="-122"/>
              </a:rPr>
              <a:t>电动机的作用是将交流电能转换成机械能，电动机分交流电动机和直流电动机两大类，而交流电动机又分为异步电动机和同步电动机。</a:t>
            </a:r>
            <a:endParaRPr lang="zh-CN" altLang="en-US" sz="2400">
              <a:latin typeface="宋体" panose="02010600030101010101" pitchFamily="2" charset="-122"/>
            </a:endParaRPr>
          </a:p>
        </p:txBody>
      </p:sp>
      <p:sp>
        <p:nvSpPr>
          <p:cNvPr id="5128" name="Rectangle 4">
            <a:extLst>
              <a:ext uri="{FF2B5EF4-FFF2-40B4-BE49-F238E27FC236}">
                <a16:creationId xmlns:a16="http://schemas.microsoft.com/office/drawing/2014/main" id="{D6E3BD07-070C-53EE-5BBA-6A8868A069DA}"/>
              </a:ext>
            </a:extLst>
          </p:cNvPr>
          <p:cNvSpPr>
            <a:spLocks noChangeArrowheads="1"/>
          </p:cNvSpPr>
          <p:nvPr/>
        </p:nvSpPr>
        <p:spPr bwMode="auto">
          <a:xfrm>
            <a:off x="915988" y="2241550"/>
            <a:ext cx="7572375"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5000"/>
              </a:lnSpc>
              <a:spcBef>
                <a:spcPct val="0"/>
              </a:spcBef>
              <a:buFontTx/>
              <a:buNone/>
            </a:pPr>
            <a:r>
              <a:rPr lang="en-US" altLang="zh-CN" sz="2400">
                <a:solidFill>
                  <a:srgbClr val="C00000"/>
                </a:solidFill>
                <a:latin typeface="Times New Roman" panose="02020603050405020304" pitchFamily="18" charset="0"/>
              </a:rPr>
              <a:t>4.1.</a:t>
            </a:r>
            <a:r>
              <a:rPr lang="zh-CN" altLang="en-US" sz="2400">
                <a:solidFill>
                  <a:srgbClr val="C00000"/>
                </a:solidFill>
                <a:latin typeface="Times New Roman" panose="02020603050405020304" pitchFamily="18" charset="0"/>
              </a:rPr>
              <a:t>1   异步电动机按电动机定子相数分：</a:t>
            </a:r>
          </a:p>
          <a:p>
            <a:pPr>
              <a:lnSpc>
                <a:spcPct val="125000"/>
              </a:lnSpc>
              <a:spcBef>
                <a:spcPct val="0"/>
              </a:spcBef>
              <a:buFontTx/>
              <a:buNone/>
            </a:pPr>
            <a:r>
              <a:rPr lang="en-US" altLang="zh-CN" sz="2400">
                <a:solidFill>
                  <a:srgbClr val="0000FF"/>
                </a:solidFill>
                <a:latin typeface="Times New Roman" panose="02020603050405020304" pitchFamily="18" charset="0"/>
              </a:rPr>
              <a:t>　　</a:t>
            </a:r>
            <a:r>
              <a:rPr lang="zh-CN" altLang="en-US" sz="2400">
                <a:latin typeface="Times New Roman" panose="02020603050405020304" pitchFamily="18" charset="0"/>
              </a:rPr>
              <a:t>三相异步电动机、单相异步电动机。</a:t>
            </a:r>
          </a:p>
        </p:txBody>
      </p:sp>
      <p:sp>
        <p:nvSpPr>
          <p:cNvPr id="5129" name="Text Box 5">
            <a:extLst>
              <a:ext uri="{FF2B5EF4-FFF2-40B4-BE49-F238E27FC236}">
                <a16:creationId xmlns:a16="http://schemas.microsoft.com/office/drawing/2014/main" id="{59007EAF-E3D4-AF17-8D15-EEFD312410DF}"/>
              </a:ext>
            </a:extLst>
          </p:cNvPr>
          <p:cNvSpPr txBox="1">
            <a:spLocks noChangeArrowheads="1"/>
          </p:cNvSpPr>
          <p:nvPr/>
        </p:nvSpPr>
        <p:spPr bwMode="auto">
          <a:xfrm>
            <a:off x="909638" y="3189288"/>
            <a:ext cx="73755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5000"/>
              </a:lnSpc>
              <a:spcBef>
                <a:spcPct val="0"/>
              </a:spcBef>
              <a:buFontTx/>
              <a:buNone/>
            </a:pPr>
            <a:r>
              <a:rPr lang="en-US" altLang="zh-CN" sz="2400">
                <a:solidFill>
                  <a:srgbClr val="C00000"/>
                </a:solidFill>
                <a:latin typeface="Times New Roman" panose="02020603050405020304" pitchFamily="18" charset="0"/>
              </a:rPr>
              <a:t>4.1.</a:t>
            </a:r>
            <a:r>
              <a:rPr lang="zh-CN" altLang="en-US" sz="2400">
                <a:solidFill>
                  <a:srgbClr val="C00000"/>
                </a:solidFill>
                <a:latin typeface="Times New Roman" panose="02020603050405020304" pitchFamily="18" charset="0"/>
              </a:rPr>
              <a:t>2   按电动机的转子结构分：</a:t>
            </a:r>
          </a:p>
          <a:p>
            <a:pPr>
              <a:lnSpc>
                <a:spcPct val="125000"/>
              </a:lnSpc>
              <a:spcBef>
                <a:spcPct val="0"/>
              </a:spcBef>
              <a:buFontTx/>
              <a:buNone/>
            </a:pPr>
            <a:r>
              <a:rPr lang="zh-CN" altLang="en-US" sz="2400">
                <a:latin typeface="Times New Roman" panose="02020603050405020304" pitchFamily="18" charset="0"/>
              </a:rPr>
              <a:t>　　笼型异步电动机、绕线型异步电动机。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7"/>
                                        </p:tgtEl>
                                        <p:attrNameLst>
                                          <p:attrName>style.visibility</p:attrName>
                                        </p:attrNameLst>
                                      </p:cBhvr>
                                      <p:to>
                                        <p:strVal val="visible"/>
                                      </p:to>
                                    </p:set>
                                    <p:animEffect transition="in" filter="box(in)">
                                      <p:cBhvr>
                                        <p:cTn id="7" dur="500"/>
                                        <p:tgtEl>
                                          <p:spTgt spid="51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128">
                                            <p:txEl>
                                              <p:pRg st="0" end="0"/>
                                            </p:txEl>
                                          </p:spTgt>
                                        </p:tgtEl>
                                        <p:attrNameLst>
                                          <p:attrName>style.visibility</p:attrName>
                                        </p:attrNameLst>
                                      </p:cBhvr>
                                      <p:to>
                                        <p:strVal val="visible"/>
                                      </p:to>
                                    </p:set>
                                    <p:animEffect transition="in" filter="blinds(vertical)">
                                      <p:cBhvr>
                                        <p:cTn id="12" dur="500"/>
                                        <p:tgtEl>
                                          <p:spTgt spid="512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5128">
                                            <p:txEl>
                                              <p:pRg st="1" end="1"/>
                                            </p:txEl>
                                          </p:spTgt>
                                        </p:tgtEl>
                                        <p:attrNameLst>
                                          <p:attrName>style.visibility</p:attrName>
                                        </p:attrNameLst>
                                      </p:cBhvr>
                                      <p:to>
                                        <p:strVal val="visible"/>
                                      </p:to>
                                    </p:set>
                                    <p:animEffect transition="in" filter="blinds(vertical)">
                                      <p:cBhvr>
                                        <p:cTn id="17" dur="500"/>
                                        <p:tgtEl>
                                          <p:spTgt spid="5128">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129"/>
                                        </p:tgtEl>
                                        <p:attrNameLst>
                                          <p:attrName>style.visibility</p:attrName>
                                        </p:attrNameLst>
                                      </p:cBhvr>
                                      <p:to>
                                        <p:strVal val="visible"/>
                                      </p:to>
                                    </p:set>
                                    <p:anim calcmode="lin" valueType="num">
                                      <p:cBhvr additive="base">
                                        <p:cTn id="22" dur="500" fill="hold"/>
                                        <p:tgtEl>
                                          <p:spTgt spid="5129"/>
                                        </p:tgtEl>
                                        <p:attrNameLst>
                                          <p:attrName>ppt_x</p:attrName>
                                        </p:attrNameLst>
                                      </p:cBhvr>
                                      <p:tavLst>
                                        <p:tav tm="0">
                                          <p:val>
                                            <p:strVal val="#ppt_x"/>
                                          </p:val>
                                        </p:tav>
                                        <p:tav tm="100000">
                                          <p:val>
                                            <p:strVal val="#ppt_x"/>
                                          </p:val>
                                        </p:tav>
                                      </p:tavLst>
                                    </p:anim>
                                    <p:anim calcmode="lin" valueType="num">
                                      <p:cBhvr additive="base">
                                        <p:cTn id="23" dur="500" fill="hold"/>
                                        <p:tgtEl>
                                          <p:spTgt spid="5129"/>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16" fill="hold" grpId="0" nodeType="clickEffect">
                                  <p:stCondLst>
                                    <p:cond delay="0"/>
                                  </p:stCondLst>
                                  <p:childTnLst>
                                    <p:set>
                                      <p:cBhvr>
                                        <p:cTn id="27" dur="1" fill="hold">
                                          <p:stCondLst>
                                            <p:cond delay="0"/>
                                          </p:stCondLst>
                                        </p:cTn>
                                        <p:tgtEl>
                                          <p:spTgt spid="5126">
                                            <p:txEl>
                                              <p:pRg st="0" end="0"/>
                                            </p:txEl>
                                          </p:spTgt>
                                        </p:tgtEl>
                                        <p:attrNameLst>
                                          <p:attrName>style.visibility</p:attrName>
                                        </p:attrNameLst>
                                      </p:cBhvr>
                                      <p:to>
                                        <p:strVal val="visible"/>
                                      </p:to>
                                    </p:set>
                                    <p:animEffect transition="in" filter="box(in)">
                                      <p:cBhvr>
                                        <p:cTn id="28" dur="500"/>
                                        <p:tgtEl>
                                          <p:spTgt spid="5126">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16" fill="hold" grpId="0" nodeType="clickEffect">
                                  <p:stCondLst>
                                    <p:cond delay="0"/>
                                  </p:stCondLst>
                                  <p:childTnLst>
                                    <p:set>
                                      <p:cBhvr>
                                        <p:cTn id="32" dur="1" fill="hold">
                                          <p:stCondLst>
                                            <p:cond delay="0"/>
                                          </p:stCondLst>
                                        </p:cTn>
                                        <p:tgtEl>
                                          <p:spTgt spid="5126">
                                            <p:txEl>
                                              <p:pRg st="1" end="1"/>
                                            </p:txEl>
                                          </p:spTgt>
                                        </p:tgtEl>
                                        <p:attrNameLst>
                                          <p:attrName>style.visibility</p:attrName>
                                        </p:attrNameLst>
                                      </p:cBhvr>
                                      <p:to>
                                        <p:strVal val="visible"/>
                                      </p:to>
                                    </p:set>
                                    <p:animEffect transition="in" filter="box(in)">
                                      <p:cBhvr>
                                        <p:cTn id="33" dur="500"/>
                                        <p:tgtEl>
                                          <p:spTgt spid="5126">
                                            <p:txEl>
                                              <p:pRg st="1" end="1"/>
                                            </p:txEl>
                                          </p:spTgt>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4" presetClass="entr" presetSubtype="16" fill="hold" grpId="0" nodeType="clickEffect">
                                  <p:stCondLst>
                                    <p:cond delay="0"/>
                                  </p:stCondLst>
                                  <p:childTnLst>
                                    <p:set>
                                      <p:cBhvr>
                                        <p:cTn id="37" dur="1" fill="hold">
                                          <p:stCondLst>
                                            <p:cond delay="0"/>
                                          </p:stCondLst>
                                        </p:cTn>
                                        <p:tgtEl>
                                          <p:spTgt spid="5126">
                                            <p:txEl>
                                              <p:pRg st="2" end="2"/>
                                            </p:txEl>
                                          </p:spTgt>
                                        </p:tgtEl>
                                        <p:attrNameLst>
                                          <p:attrName>style.visibility</p:attrName>
                                        </p:attrNameLst>
                                      </p:cBhvr>
                                      <p:to>
                                        <p:strVal val="visible"/>
                                      </p:to>
                                    </p:set>
                                    <p:animEffect transition="in" filter="box(in)">
                                      <p:cBhvr>
                                        <p:cTn id="38" dur="500"/>
                                        <p:tgtEl>
                                          <p:spTgt spid="5126">
                                            <p:txEl>
                                              <p:pRg st="2" end="2"/>
                                            </p:txEl>
                                          </p:spTgt>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ntr" presetSubtype="16" fill="hold" grpId="0" nodeType="clickEffect">
                                  <p:stCondLst>
                                    <p:cond delay="0"/>
                                  </p:stCondLst>
                                  <p:childTnLst>
                                    <p:set>
                                      <p:cBhvr>
                                        <p:cTn id="42" dur="1" fill="hold">
                                          <p:stCondLst>
                                            <p:cond delay="0"/>
                                          </p:stCondLst>
                                        </p:cTn>
                                        <p:tgtEl>
                                          <p:spTgt spid="5126">
                                            <p:txEl>
                                              <p:pRg st="3" end="3"/>
                                            </p:txEl>
                                          </p:spTgt>
                                        </p:tgtEl>
                                        <p:attrNameLst>
                                          <p:attrName>style.visibility</p:attrName>
                                        </p:attrNameLst>
                                      </p:cBhvr>
                                      <p:to>
                                        <p:strVal val="visible"/>
                                      </p:to>
                                    </p:set>
                                    <p:animEffect transition="in" filter="box(in)">
                                      <p:cBhvr>
                                        <p:cTn id="43" dur="500"/>
                                        <p:tgtEl>
                                          <p:spTgt spid="51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build="p" autoUpdateAnimBg="0"/>
      <p:bldP spid="5127" grpId="0" autoUpdateAnimBg="0"/>
      <p:bldP spid="5128" grpId="0" build="p" autoUpdateAnimBg="0"/>
      <p:bldP spid="5129"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2773" name="Rectangle 51">
            <a:extLst>
              <a:ext uri="{FF2B5EF4-FFF2-40B4-BE49-F238E27FC236}">
                <a16:creationId xmlns:a16="http://schemas.microsoft.com/office/drawing/2014/main" id="{78EBE804-F33B-F416-7BD7-9CCF91275E46}"/>
              </a:ext>
            </a:extLst>
          </p:cNvPr>
          <p:cNvSpPr>
            <a:spLocks noChangeArrowheads="1"/>
          </p:cNvSpPr>
          <p:nvPr>
            <p:ph type="title" idx="4294967295"/>
          </p:nvPr>
        </p:nvSpPr>
        <p:spPr>
          <a:xfrm>
            <a:off x="212725" y="504825"/>
            <a:ext cx="2649538" cy="508000"/>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4.3.1　</a:t>
            </a:r>
            <a:r>
              <a:rPr lang="zh-CN" altLang="en-US" sz="2600" b="1">
                <a:solidFill>
                  <a:srgbClr val="7030A0"/>
                </a:solidFill>
                <a:latin typeface="Times New Roman" panose="02020603050405020304" pitchFamily="18" charset="0"/>
                <a:ea typeface="黑体" panose="02010609060101010101" pitchFamily="49" charset="-122"/>
              </a:rPr>
              <a:t>定子电路</a:t>
            </a:r>
            <a:endParaRPr lang="zh-CN" altLang="en-US" sz="2600">
              <a:solidFill>
                <a:srgbClr val="7030A0"/>
              </a:solidFill>
              <a:latin typeface="Times New Roman" panose="02020603050405020304" pitchFamily="18" charset="0"/>
              <a:ea typeface="黑体" panose="02010609060101010101" pitchFamily="49" charset="-122"/>
            </a:endParaRPr>
          </a:p>
        </p:txBody>
      </p:sp>
      <p:grpSp>
        <p:nvGrpSpPr>
          <p:cNvPr id="9" name="Group 55">
            <a:extLst>
              <a:ext uri="{FF2B5EF4-FFF2-40B4-BE49-F238E27FC236}">
                <a16:creationId xmlns:a16="http://schemas.microsoft.com/office/drawing/2014/main" id="{95C024D8-CD19-A476-B23E-2EFAA594E79A}"/>
              </a:ext>
            </a:extLst>
          </p:cNvPr>
          <p:cNvGrpSpPr>
            <a:grpSpLocks/>
          </p:cNvGrpSpPr>
          <p:nvPr/>
        </p:nvGrpSpPr>
        <p:grpSpPr bwMode="auto">
          <a:xfrm>
            <a:off x="5842000" y="1290638"/>
            <a:ext cx="2859088" cy="2878137"/>
            <a:chOff x="0" y="1"/>
            <a:chExt cx="1987" cy="1893"/>
          </a:xfrm>
        </p:grpSpPr>
        <p:sp>
          <p:nvSpPr>
            <p:cNvPr id="32779" name="Text Box 56">
              <a:extLst>
                <a:ext uri="{FF2B5EF4-FFF2-40B4-BE49-F238E27FC236}">
                  <a16:creationId xmlns:a16="http://schemas.microsoft.com/office/drawing/2014/main" id="{9884A674-E652-3900-FB94-5C2546E412E4}"/>
                </a:ext>
              </a:extLst>
            </p:cNvPr>
            <p:cNvSpPr txBox="1">
              <a:spLocks noChangeArrowheads="1"/>
            </p:cNvSpPr>
            <p:nvPr/>
          </p:nvSpPr>
          <p:spPr bwMode="auto">
            <a:xfrm>
              <a:off x="582" y="1631"/>
              <a:ext cx="84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rPr>
                <a:t>定子电路</a:t>
              </a:r>
            </a:p>
          </p:txBody>
        </p:sp>
        <p:sp>
          <p:nvSpPr>
            <p:cNvPr id="32780" name="Text Box 57">
              <a:extLst>
                <a:ext uri="{FF2B5EF4-FFF2-40B4-BE49-F238E27FC236}">
                  <a16:creationId xmlns:a16="http://schemas.microsoft.com/office/drawing/2014/main" id="{4E6CEBC9-8A0D-2966-3E55-8006E6FA9910}"/>
                </a:ext>
              </a:extLst>
            </p:cNvPr>
            <p:cNvSpPr txBox="1">
              <a:spLocks noChangeArrowheads="1"/>
            </p:cNvSpPr>
            <p:nvPr/>
          </p:nvSpPr>
          <p:spPr bwMode="auto">
            <a:xfrm>
              <a:off x="958" y="13"/>
              <a:ext cx="575"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ea typeface="黑体" panose="02010609060101010101" pitchFamily="49" charset="-122"/>
                </a:rPr>
                <a:t>j</a:t>
              </a:r>
              <a:r>
                <a:rPr lang="en-US" altLang="zh-CN" sz="2000" i="1">
                  <a:latin typeface="Times New Roman" panose="02020603050405020304" pitchFamily="18" charset="0"/>
                  <a:ea typeface="黑体" panose="02010609060101010101" pitchFamily="49" charset="-122"/>
                </a:rPr>
                <a:t>X</a:t>
              </a:r>
              <a:r>
                <a:rPr lang="en-US" altLang="zh-CN" sz="2000" baseline="-25000">
                  <a:latin typeface="Times New Roman" panose="02020603050405020304" pitchFamily="18" charset="0"/>
                  <a:ea typeface="黑体" panose="02010609060101010101" pitchFamily="49" charset="-122"/>
                </a:rPr>
                <a:t>1</a:t>
              </a:r>
            </a:p>
          </p:txBody>
        </p:sp>
        <p:graphicFrame>
          <p:nvGraphicFramePr>
            <p:cNvPr id="32781" name="Object 9">
              <a:extLst>
                <a:ext uri="{FF2B5EF4-FFF2-40B4-BE49-F238E27FC236}">
                  <a16:creationId xmlns:a16="http://schemas.microsoft.com/office/drawing/2014/main" id="{E86F4006-10D1-FAD3-3229-654693F8F0A2}"/>
                </a:ext>
              </a:extLst>
            </p:cNvPr>
            <p:cNvGraphicFramePr>
              <a:graphicFrameLocks noChangeAspect="1"/>
            </p:cNvGraphicFramePr>
            <p:nvPr/>
          </p:nvGraphicFramePr>
          <p:xfrm>
            <a:off x="267" y="1"/>
            <a:ext cx="256" cy="286"/>
          </p:xfrm>
          <a:graphic>
            <a:graphicData uri="http://schemas.openxmlformats.org/presentationml/2006/ole">
              <mc:AlternateContent xmlns:mc="http://schemas.openxmlformats.org/markup-compatibility/2006">
                <mc:Choice xmlns:v="urn:schemas-microsoft-com:vml" Requires="v">
                  <p:oleObj r:id="rId2" imgW="181262" imgH="233051" progId="Equation.3">
                    <p:embed/>
                  </p:oleObj>
                </mc:Choice>
                <mc:Fallback>
                  <p:oleObj r:id="rId2" imgW="181262" imgH="233051" progId="Equation.3">
                    <p:embed/>
                    <p:pic>
                      <p:nvPicPr>
                        <p:cNvPr id="0" name="Object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 y="1"/>
                          <a:ext cx="256" cy="2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782" name="Line 59">
              <a:extLst>
                <a:ext uri="{FF2B5EF4-FFF2-40B4-BE49-F238E27FC236}">
                  <a16:creationId xmlns:a16="http://schemas.microsoft.com/office/drawing/2014/main" id="{F2600F35-93D4-F425-A180-328D0A606AAC}"/>
                </a:ext>
              </a:extLst>
            </p:cNvPr>
            <p:cNvSpPr>
              <a:spLocks noChangeShapeType="1"/>
            </p:cNvSpPr>
            <p:nvPr/>
          </p:nvSpPr>
          <p:spPr bwMode="auto">
            <a:xfrm>
              <a:off x="259" y="411"/>
              <a:ext cx="95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3" name="Rectangle 60">
              <a:extLst>
                <a:ext uri="{FF2B5EF4-FFF2-40B4-BE49-F238E27FC236}">
                  <a16:creationId xmlns:a16="http://schemas.microsoft.com/office/drawing/2014/main" id="{42703DC3-5581-3076-78D6-765875BF5122}"/>
                </a:ext>
              </a:extLst>
            </p:cNvPr>
            <p:cNvSpPr>
              <a:spLocks noChangeArrowheads="1"/>
            </p:cNvSpPr>
            <p:nvPr/>
          </p:nvSpPr>
          <p:spPr bwMode="auto">
            <a:xfrm>
              <a:off x="636" y="346"/>
              <a:ext cx="300" cy="114"/>
            </a:xfrm>
            <a:prstGeom prst="rect">
              <a:avLst/>
            </a:prstGeom>
            <a:solidFill>
              <a:srgbClr val="E7FFE7"/>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2784" name="Line 61">
              <a:extLst>
                <a:ext uri="{FF2B5EF4-FFF2-40B4-BE49-F238E27FC236}">
                  <a16:creationId xmlns:a16="http://schemas.microsoft.com/office/drawing/2014/main" id="{915B66B4-4924-45B5-12F5-E812CAE15A55}"/>
                </a:ext>
              </a:extLst>
            </p:cNvPr>
            <p:cNvSpPr>
              <a:spLocks noChangeShapeType="1"/>
            </p:cNvSpPr>
            <p:nvPr/>
          </p:nvSpPr>
          <p:spPr bwMode="auto">
            <a:xfrm>
              <a:off x="1514" y="405"/>
              <a:ext cx="3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5" name="Line 62">
              <a:extLst>
                <a:ext uri="{FF2B5EF4-FFF2-40B4-BE49-F238E27FC236}">
                  <a16:creationId xmlns:a16="http://schemas.microsoft.com/office/drawing/2014/main" id="{DF335272-3640-29F8-650F-A36E29B0C6F9}"/>
                </a:ext>
              </a:extLst>
            </p:cNvPr>
            <p:cNvSpPr>
              <a:spLocks noChangeShapeType="1"/>
            </p:cNvSpPr>
            <p:nvPr/>
          </p:nvSpPr>
          <p:spPr bwMode="auto">
            <a:xfrm>
              <a:off x="1880" y="406"/>
              <a:ext cx="0" cy="3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6" name="Line 63">
              <a:extLst>
                <a:ext uri="{FF2B5EF4-FFF2-40B4-BE49-F238E27FC236}">
                  <a16:creationId xmlns:a16="http://schemas.microsoft.com/office/drawing/2014/main" id="{BCADC77B-1B07-43D3-FAA2-DFB1436412B0}"/>
                </a:ext>
              </a:extLst>
            </p:cNvPr>
            <p:cNvSpPr>
              <a:spLocks noChangeShapeType="1"/>
            </p:cNvSpPr>
            <p:nvPr/>
          </p:nvSpPr>
          <p:spPr bwMode="auto">
            <a:xfrm>
              <a:off x="1868" y="1090"/>
              <a:ext cx="0" cy="41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7" name="Line 64">
              <a:extLst>
                <a:ext uri="{FF2B5EF4-FFF2-40B4-BE49-F238E27FC236}">
                  <a16:creationId xmlns:a16="http://schemas.microsoft.com/office/drawing/2014/main" id="{2BBA1F10-BDA6-D7BC-126A-E4BA6653CD20}"/>
                </a:ext>
              </a:extLst>
            </p:cNvPr>
            <p:cNvSpPr>
              <a:spLocks noChangeShapeType="1"/>
            </p:cNvSpPr>
            <p:nvPr/>
          </p:nvSpPr>
          <p:spPr bwMode="auto">
            <a:xfrm>
              <a:off x="281" y="1505"/>
              <a:ext cx="1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88" name="Text Box 65">
              <a:extLst>
                <a:ext uri="{FF2B5EF4-FFF2-40B4-BE49-F238E27FC236}">
                  <a16:creationId xmlns:a16="http://schemas.microsoft.com/office/drawing/2014/main" id="{0C4C75F0-8B0C-CB7C-F8C1-0928BE16AB38}"/>
                </a:ext>
              </a:extLst>
            </p:cNvPr>
            <p:cNvSpPr txBox="1">
              <a:spLocks noChangeArrowheads="1"/>
            </p:cNvSpPr>
            <p:nvPr/>
          </p:nvSpPr>
          <p:spPr bwMode="auto">
            <a:xfrm>
              <a:off x="651" y="16"/>
              <a:ext cx="30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R</a:t>
              </a:r>
              <a:r>
                <a:rPr lang="en-US" altLang="zh-CN" sz="2000" baseline="-25000">
                  <a:latin typeface="Times New Roman" panose="02020603050405020304" pitchFamily="18" charset="0"/>
                  <a:ea typeface="黑体" panose="02010609060101010101" pitchFamily="49" charset="-122"/>
                </a:rPr>
                <a:t>1</a:t>
              </a:r>
              <a:endParaRPr lang="en-US" altLang="zh-CN" sz="2000">
                <a:latin typeface="Times New Roman" panose="02020603050405020304" pitchFamily="18" charset="0"/>
                <a:ea typeface="黑体" panose="02010609060101010101" pitchFamily="49" charset="-122"/>
              </a:endParaRPr>
            </a:p>
          </p:txBody>
        </p:sp>
        <p:sp>
          <p:nvSpPr>
            <p:cNvPr id="32789" name="Oval 66">
              <a:extLst>
                <a:ext uri="{FF2B5EF4-FFF2-40B4-BE49-F238E27FC236}">
                  <a16:creationId xmlns:a16="http://schemas.microsoft.com/office/drawing/2014/main" id="{AB6B6F97-8BA7-DAE9-DB1C-FF6001AF3E1F}"/>
                </a:ext>
              </a:extLst>
            </p:cNvPr>
            <p:cNvSpPr>
              <a:spLocks noChangeArrowheads="1"/>
            </p:cNvSpPr>
            <p:nvPr/>
          </p:nvSpPr>
          <p:spPr bwMode="auto">
            <a:xfrm>
              <a:off x="226" y="1483"/>
              <a:ext cx="46" cy="46"/>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2790" name="Oval 67">
              <a:extLst>
                <a:ext uri="{FF2B5EF4-FFF2-40B4-BE49-F238E27FC236}">
                  <a16:creationId xmlns:a16="http://schemas.microsoft.com/office/drawing/2014/main" id="{9CB7A342-8B45-6CD7-E412-E327B66830D8}"/>
                </a:ext>
              </a:extLst>
            </p:cNvPr>
            <p:cNvSpPr>
              <a:spLocks noChangeArrowheads="1"/>
            </p:cNvSpPr>
            <p:nvPr/>
          </p:nvSpPr>
          <p:spPr bwMode="auto">
            <a:xfrm>
              <a:off x="200" y="379"/>
              <a:ext cx="46" cy="46"/>
            </a:xfrm>
            <a:prstGeom prst="ellipse">
              <a:avLst/>
            </a:prstGeom>
            <a:solidFill>
              <a:srgbClr val="FFFF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2791" name="Line 68">
              <a:extLst>
                <a:ext uri="{FF2B5EF4-FFF2-40B4-BE49-F238E27FC236}">
                  <a16:creationId xmlns:a16="http://schemas.microsoft.com/office/drawing/2014/main" id="{B8AB3BE9-FF26-6151-67D0-543172EF6AB0}"/>
                </a:ext>
              </a:extLst>
            </p:cNvPr>
            <p:cNvSpPr>
              <a:spLocks noChangeShapeType="1"/>
            </p:cNvSpPr>
            <p:nvPr/>
          </p:nvSpPr>
          <p:spPr bwMode="auto">
            <a:xfrm flipV="1">
              <a:off x="292" y="326"/>
              <a:ext cx="233" cy="0"/>
            </a:xfrm>
            <a:prstGeom prst="line">
              <a:avLst/>
            </a:prstGeom>
            <a:noFill/>
            <a:ln w="38100">
              <a:solidFill>
                <a:srgbClr val="CC0099"/>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92" name="Line 69">
              <a:extLst>
                <a:ext uri="{FF2B5EF4-FFF2-40B4-BE49-F238E27FC236}">
                  <a16:creationId xmlns:a16="http://schemas.microsoft.com/office/drawing/2014/main" id="{6B923B47-1B71-11EE-FCBD-7E7C65C5284D}"/>
                </a:ext>
              </a:extLst>
            </p:cNvPr>
            <p:cNvSpPr>
              <a:spLocks noChangeShapeType="1"/>
            </p:cNvSpPr>
            <p:nvPr/>
          </p:nvSpPr>
          <p:spPr bwMode="auto">
            <a:xfrm>
              <a:off x="1571" y="261"/>
              <a:ext cx="288" cy="0"/>
            </a:xfrm>
            <a:prstGeom prst="line">
              <a:avLst/>
            </a:prstGeom>
            <a:noFill/>
            <a:ln w="38100">
              <a:solidFill>
                <a:srgbClr val="FF3399"/>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32793" name="Object 21">
              <a:extLst>
                <a:ext uri="{FF2B5EF4-FFF2-40B4-BE49-F238E27FC236}">
                  <a16:creationId xmlns:a16="http://schemas.microsoft.com/office/drawing/2014/main" id="{D1522229-95DA-C29D-A583-A15E82BD9050}"/>
                </a:ext>
              </a:extLst>
            </p:cNvPr>
            <p:cNvGraphicFramePr>
              <a:graphicFrameLocks noChangeAspect="1"/>
            </p:cNvGraphicFramePr>
            <p:nvPr/>
          </p:nvGraphicFramePr>
          <p:xfrm>
            <a:off x="0" y="812"/>
            <a:ext cx="298" cy="316"/>
          </p:xfrm>
          <a:graphic>
            <a:graphicData uri="http://schemas.openxmlformats.org/presentationml/2006/ole">
              <mc:AlternateContent xmlns:mc="http://schemas.openxmlformats.org/markup-compatibility/2006">
                <mc:Choice xmlns:v="urn:schemas-microsoft-com:vml" Requires="v">
                  <p:oleObj r:id="rId4" imgW="220201" imgH="233154" progId="Equation.3">
                    <p:embed/>
                  </p:oleObj>
                </mc:Choice>
                <mc:Fallback>
                  <p:oleObj r:id="rId4" imgW="220201" imgH="233154" progId="Equation.3">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812"/>
                          <a:ext cx="298" cy="3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2794" name="Object 22">
              <a:extLst>
                <a:ext uri="{FF2B5EF4-FFF2-40B4-BE49-F238E27FC236}">
                  <a16:creationId xmlns:a16="http://schemas.microsoft.com/office/drawing/2014/main" id="{3D96562F-48D1-9BE0-831A-0CCB4B598C66}"/>
                </a:ext>
              </a:extLst>
            </p:cNvPr>
            <p:cNvGraphicFramePr>
              <a:graphicFrameLocks noChangeAspect="1"/>
            </p:cNvGraphicFramePr>
            <p:nvPr/>
          </p:nvGraphicFramePr>
          <p:xfrm>
            <a:off x="1563" y="833"/>
            <a:ext cx="265" cy="281"/>
          </p:xfrm>
          <a:graphic>
            <a:graphicData uri="http://schemas.openxmlformats.org/presentationml/2006/ole">
              <mc:AlternateContent xmlns:mc="http://schemas.openxmlformats.org/markup-compatibility/2006">
                <mc:Choice xmlns:v="urn:schemas-microsoft-com:vml" Requires="v">
                  <p:oleObj r:id="rId6" imgW="220201" imgH="233154" progId="Equation.3">
                    <p:embed/>
                  </p:oleObj>
                </mc:Choice>
                <mc:Fallback>
                  <p:oleObj r:id="rId6" imgW="220201" imgH="233154" progId="Equation.3">
                    <p:embed/>
                    <p:pic>
                      <p:nvPicPr>
                        <p:cNvPr id="0" name="Object 2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63" y="833"/>
                          <a:ext cx="265" cy="2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795" name="Text Box 72">
              <a:extLst>
                <a:ext uri="{FF2B5EF4-FFF2-40B4-BE49-F238E27FC236}">
                  <a16:creationId xmlns:a16="http://schemas.microsoft.com/office/drawing/2014/main" id="{629CF8E1-85B5-2FEF-03E1-94524F3CF56C}"/>
                </a:ext>
              </a:extLst>
            </p:cNvPr>
            <p:cNvSpPr txBox="1">
              <a:spLocks noChangeArrowheads="1"/>
            </p:cNvSpPr>
            <p:nvPr/>
          </p:nvSpPr>
          <p:spPr bwMode="auto">
            <a:xfrm>
              <a:off x="21" y="411"/>
              <a:ext cx="264" cy="1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a:t>
              </a:r>
            </a:p>
            <a:p>
              <a:pPr algn="ctr">
                <a:spcBef>
                  <a:spcPct val="50000"/>
                </a:spcBef>
                <a:buFontTx/>
                <a:buNone/>
              </a:pPr>
              <a:endParaRPr lang="en-US" altLang="zh-CN" sz="2000">
                <a:latin typeface="Times New Roman" panose="02020603050405020304" pitchFamily="18" charset="0"/>
              </a:endParaRPr>
            </a:p>
            <a:p>
              <a:pPr algn="ctr">
                <a:spcBef>
                  <a:spcPct val="50000"/>
                </a:spcBef>
                <a:buFontTx/>
                <a:buNone/>
              </a:pPr>
              <a:endParaRPr lang="en-US" altLang="zh-CN" sz="2000">
                <a:latin typeface="Times New Roman" panose="02020603050405020304" pitchFamily="18" charset="0"/>
              </a:endParaRPr>
            </a:p>
            <a:p>
              <a:pPr algn="ctr">
                <a:spcBef>
                  <a:spcPct val="50000"/>
                </a:spcBef>
                <a:buFontTx/>
                <a:buNone/>
              </a:pPr>
              <a:r>
                <a:rPr lang="en-US" altLang="zh-CN" sz="2000">
                  <a:latin typeface="Times New Roman" panose="02020603050405020304" pitchFamily="18" charset="0"/>
                </a:rPr>
                <a:t></a:t>
              </a:r>
            </a:p>
          </p:txBody>
        </p:sp>
        <p:graphicFrame>
          <p:nvGraphicFramePr>
            <p:cNvPr id="32796" name="Object 73">
              <a:extLst>
                <a:ext uri="{FF2B5EF4-FFF2-40B4-BE49-F238E27FC236}">
                  <a16:creationId xmlns:a16="http://schemas.microsoft.com/office/drawing/2014/main" id="{39B337B6-4064-C570-16D9-2A9D9CAE511F}"/>
                </a:ext>
              </a:extLst>
            </p:cNvPr>
            <p:cNvGraphicFramePr>
              <a:graphicFrameLocks noChangeAspect="1"/>
            </p:cNvGraphicFramePr>
            <p:nvPr/>
          </p:nvGraphicFramePr>
          <p:xfrm>
            <a:off x="1855" y="734"/>
            <a:ext cx="132" cy="397"/>
          </p:xfrm>
          <a:graphic>
            <a:graphicData uri="http://schemas.openxmlformats.org/presentationml/2006/ole">
              <mc:AlternateContent xmlns:mc="http://schemas.openxmlformats.org/markup-compatibility/2006">
                <mc:Choice xmlns:v="urn:schemas-microsoft-com:vml" Requires="v">
                  <p:oleObj r:id="rId8" imgW="243552" imgH="702193" progId="Visio.Drawing.11">
                    <p:embed/>
                  </p:oleObj>
                </mc:Choice>
                <mc:Fallback>
                  <p:oleObj r:id="rId8" imgW="243552" imgH="702193" progId="Visio.Drawing.11">
                    <p:embed/>
                    <p:pic>
                      <p:nvPicPr>
                        <p:cNvPr id="0" name="Object 7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55" y="734"/>
                          <a:ext cx="132" cy="3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74">
              <a:extLst>
                <a:ext uri="{FF2B5EF4-FFF2-40B4-BE49-F238E27FC236}">
                  <a16:creationId xmlns:a16="http://schemas.microsoft.com/office/drawing/2014/main" id="{E8E36CD4-4569-7170-62D7-638A3011C6E4}"/>
                </a:ext>
              </a:extLst>
            </p:cNvPr>
            <p:cNvGraphicFramePr>
              <a:graphicFrameLocks noChangeAspect="1"/>
            </p:cNvGraphicFramePr>
            <p:nvPr/>
          </p:nvGraphicFramePr>
          <p:xfrm>
            <a:off x="1183" y="296"/>
            <a:ext cx="379" cy="126"/>
          </p:xfrm>
          <a:graphic>
            <a:graphicData uri="http://schemas.openxmlformats.org/presentationml/2006/ole">
              <mc:AlternateContent xmlns:mc="http://schemas.openxmlformats.org/markup-compatibility/2006">
                <mc:Choice xmlns:v="urn:schemas-microsoft-com:vml" Requires="v">
                  <p:oleObj r:id="rId10" imgW="702193" imgH="242831" progId="Visio.Drawing.11">
                    <p:embed/>
                  </p:oleObj>
                </mc:Choice>
                <mc:Fallback>
                  <p:oleObj r:id="rId10" imgW="702193" imgH="242831" progId="Visio.Drawing.11">
                    <p:embed/>
                    <p:pic>
                      <p:nvPicPr>
                        <p:cNvPr id="0" name="Object 7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183" y="296"/>
                          <a:ext cx="379" cy="1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 name="Text Box 75">
              <a:extLst>
                <a:ext uri="{FF2B5EF4-FFF2-40B4-BE49-F238E27FC236}">
                  <a16:creationId xmlns:a16="http://schemas.microsoft.com/office/drawing/2014/main" id="{7B798CA2-0130-8EB1-2BF7-E23FABD5D894}"/>
                </a:ext>
              </a:extLst>
            </p:cNvPr>
            <p:cNvSpPr txBox="1">
              <a:spLocks noChangeArrowheads="1"/>
            </p:cNvSpPr>
            <p:nvPr/>
          </p:nvSpPr>
          <p:spPr bwMode="auto">
            <a:xfrm>
              <a:off x="1537" y="648"/>
              <a:ext cx="264" cy="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a:t>
              </a:r>
            </a:p>
            <a:p>
              <a:pPr algn="ctr">
                <a:spcBef>
                  <a:spcPct val="50000"/>
                </a:spcBef>
                <a:buFontTx/>
                <a:buNone/>
              </a:pPr>
              <a:r>
                <a:rPr lang="en-US" altLang="zh-CN" sz="2000">
                  <a:latin typeface="Times New Roman" panose="02020603050405020304" pitchFamily="18" charset="0"/>
                </a:rPr>
                <a:t></a:t>
              </a:r>
            </a:p>
          </p:txBody>
        </p:sp>
        <p:sp>
          <p:nvSpPr>
            <p:cNvPr id="4" name="Text Box 76">
              <a:extLst>
                <a:ext uri="{FF2B5EF4-FFF2-40B4-BE49-F238E27FC236}">
                  <a16:creationId xmlns:a16="http://schemas.microsoft.com/office/drawing/2014/main" id="{8A1112C5-A110-71AB-F201-07AC16938A5E}"/>
                </a:ext>
              </a:extLst>
            </p:cNvPr>
            <p:cNvSpPr txBox="1">
              <a:spLocks noChangeArrowheads="1"/>
            </p:cNvSpPr>
            <p:nvPr/>
          </p:nvSpPr>
          <p:spPr bwMode="auto">
            <a:xfrm>
              <a:off x="1008" y="352"/>
              <a:ext cx="69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　</a:t>
              </a:r>
            </a:p>
          </p:txBody>
        </p:sp>
        <p:graphicFrame>
          <p:nvGraphicFramePr>
            <p:cNvPr id="5" name="Object 28">
              <a:extLst>
                <a:ext uri="{FF2B5EF4-FFF2-40B4-BE49-F238E27FC236}">
                  <a16:creationId xmlns:a16="http://schemas.microsoft.com/office/drawing/2014/main" id="{390916BD-B416-58C2-8A9C-0DAF3A36AC8F}"/>
                </a:ext>
              </a:extLst>
            </p:cNvPr>
            <p:cNvGraphicFramePr>
              <a:graphicFrameLocks noChangeAspect="1"/>
            </p:cNvGraphicFramePr>
            <p:nvPr/>
          </p:nvGraphicFramePr>
          <p:xfrm>
            <a:off x="1230" y="518"/>
            <a:ext cx="335" cy="271"/>
          </p:xfrm>
          <a:graphic>
            <a:graphicData uri="http://schemas.openxmlformats.org/presentationml/2006/ole">
              <mc:AlternateContent xmlns:mc="http://schemas.openxmlformats.org/markup-compatibility/2006">
                <mc:Choice xmlns:v="urn:schemas-microsoft-com:vml" Requires="v">
                  <p:oleObj r:id="rId12" imgW="520926" imgH="419282" progId="Equation.3">
                    <p:embed/>
                  </p:oleObj>
                </mc:Choice>
                <mc:Fallback>
                  <p:oleObj r:id="rId12" imgW="520926" imgH="419282" progId="Equation.3">
                    <p:embed/>
                    <p:pic>
                      <p:nvPicPr>
                        <p:cNvPr id="0" name="Object 2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230" y="518"/>
                          <a:ext cx="335" cy="2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32797" name="Object 29">
            <a:extLst>
              <a:ext uri="{FF2B5EF4-FFF2-40B4-BE49-F238E27FC236}">
                <a16:creationId xmlns:a16="http://schemas.microsoft.com/office/drawing/2014/main" id="{02ED6DA5-2386-3EB1-5DD0-2F198F407D17}"/>
              </a:ext>
            </a:extLst>
          </p:cNvPr>
          <p:cNvGraphicFramePr>
            <a:graphicFrameLocks noChangeAspect="1"/>
          </p:cNvGraphicFramePr>
          <p:nvPr/>
        </p:nvGraphicFramePr>
        <p:xfrm>
          <a:off x="1204913" y="1390650"/>
          <a:ext cx="3005137" cy="1265238"/>
        </p:xfrm>
        <a:graphic>
          <a:graphicData uri="http://schemas.openxmlformats.org/presentationml/2006/ole">
            <mc:AlternateContent xmlns:mc="http://schemas.openxmlformats.org/markup-compatibility/2006">
              <mc:Choice xmlns:v="urn:schemas-microsoft-com:vml" Requires="v">
                <p:oleObj r:id="rId14" imgW="3289300" imgH="1384300" progId="Equation.3">
                  <p:embed/>
                </p:oleObj>
              </mc:Choice>
              <mc:Fallback>
                <p:oleObj r:id="rId14" imgW="3289300" imgH="1384300" progId="Equation.3">
                  <p:embed/>
                  <p:pic>
                    <p:nvPicPr>
                      <p:cNvPr id="0" name="Object 29"/>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04913" y="1390650"/>
                        <a:ext cx="3005137" cy="126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2798" name="Text Box 79">
            <a:extLst>
              <a:ext uri="{FF2B5EF4-FFF2-40B4-BE49-F238E27FC236}">
                <a16:creationId xmlns:a16="http://schemas.microsoft.com/office/drawing/2014/main" id="{5690BD62-0D31-DF50-3E50-F68D0C2D8314}"/>
              </a:ext>
            </a:extLst>
          </p:cNvPr>
          <p:cNvSpPr txBox="1">
            <a:spLocks noChangeArrowheads="1"/>
          </p:cNvSpPr>
          <p:nvPr/>
        </p:nvSpPr>
        <p:spPr bwMode="auto">
          <a:xfrm>
            <a:off x="815975" y="2886075"/>
            <a:ext cx="2351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定子的内阻抗：</a:t>
            </a:r>
            <a:endParaRPr lang="zh-CN" altLang="en-US" sz="2400" i="1">
              <a:latin typeface="Times New Roman" panose="02020603050405020304" pitchFamily="18" charset="0"/>
            </a:endParaRPr>
          </a:p>
        </p:txBody>
      </p:sp>
      <p:sp>
        <p:nvSpPr>
          <p:cNvPr id="32799" name="Rectangle 80">
            <a:extLst>
              <a:ext uri="{FF2B5EF4-FFF2-40B4-BE49-F238E27FC236}">
                <a16:creationId xmlns:a16="http://schemas.microsoft.com/office/drawing/2014/main" id="{7BCBD9CC-D0C7-D1AE-2D16-DC235BEDD835}"/>
              </a:ext>
            </a:extLst>
          </p:cNvPr>
          <p:cNvSpPr>
            <a:spLocks noChangeArrowheads="1"/>
          </p:cNvSpPr>
          <p:nvPr/>
        </p:nvSpPr>
        <p:spPr bwMode="auto">
          <a:xfrm>
            <a:off x="3143250" y="2905125"/>
            <a:ext cx="2708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Z</a:t>
            </a:r>
            <a:r>
              <a:rPr lang="zh-CN" altLang="en-US" sz="2400" baseline="-25000">
                <a:latin typeface="Times New Roman" panose="02020603050405020304" pitchFamily="18" charset="0"/>
              </a:rPr>
              <a:t>1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i="1">
                <a:latin typeface="Times New Roman" panose="02020603050405020304" pitchFamily="18" charset="0"/>
              </a:rPr>
              <a:t>R</a:t>
            </a:r>
            <a:r>
              <a:rPr lang="zh-CN" altLang="en-US"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j</a:t>
            </a:r>
            <a:r>
              <a:rPr lang="en-US" altLang="zh-CN" sz="2400" i="1">
                <a:latin typeface="Times New Roman" panose="02020603050405020304" pitchFamily="18" charset="0"/>
              </a:rPr>
              <a:t>X</a:t>
            </a:r>
            <a:r>
              <a:rPr lang="zh-CN" altLang="en-US" sz="2400" baseline="-25000">
                <a:latin typeface="Times New Roman" panose="02020603050405020304" pitchFamily="18" charset="0"/>
              </a:rPr>
              <a:t>1</a:t>
            </a:r>
            <a:r>
              <a:rPr lang="zh-CN" altLang="en-US" sz="2400">
                <a:latin typeface="Times New Roman" panose="02020603050405020304" pitchFamily="18" charset="0"/>
              </a:rPr>
              <a:t> </a:t>
            </a:r>
          </a:p>
        </p:txBody>
      </p:sp>
      <p:sp>
        <p:nvSpPr>
          <p:cNvPr id="32800" name="Text Box 81">
            <a:extLst>
              <a:ext uri="{FF2B5EF4-FFF2-40B4-BE49-F238E27FC236}">
                <a16:creationId xmlns:a16="http://schemas.microsoft.com/office/drawing/2014/main" id="{A3BB1B26-1045-B924-9BEC-BEE77CE051DB}"/>
              </a:ext>
            </a:extLst>
          </p:cNvPr>
          <p:cNvSpPr txBox="1">
            <a:spLocks noChangeArrowheads="1"/>
          </p:cNvSpPr>
          <p:nvPr/>
        </p:nvSpPr>
        <p:spPr bwMode="auto">
          <a:xfrm>
            <a:off x="785813" y="3459163"/>
            <a:ext cx="15065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忽略</a:t>
            </a:r>
            <a:r>
              <a:rPr lang="en-US" altLang="zh-CN" sz="2400">
                <a:latin typeface="Times New Roman" panose="02020603050405020304" pitchFamily="18" charset="0"/>
              </a:rPr>
              <a:t> </a:t>
            </a:r>
            <a:r>
              <a:rPr lang="en-US" altLang="zh-CN" sz="2400" i="1">
                <a:latin typeface="Times New Roman" panose="02020603050405020304" pitchFamily="18" charset="0"/>
              </a:rPr>
              <a:t>Z</a:t>
            </a:r>
            <a:r>
              <a:rPr lang="en-US" altLang="zh-CN" sz="2400" baseline="-25000">
                <a:latin typeface="Times New Roman" panose="02020603050405020304" pitchFamily="18" charset="0"/>
              </a:rPr>
              <a:t>1</a:t>
            </a:r>
          </a:p>
        </p:txBody>
      </p:sp>
      <p:graphicFrame>
        <p:nvGraphicFramePr>
          <p:cNvPr id="32801" name="Object 33">
            <a:extLst>
              <a:ext uri="{FF2B5EF4-FFF2-40B4-BE49-F238E27FC236}">
                <a16:creationId xmlns:a16="http://schemas.microsoft.com/office/drawing/2014/main" id="{4CB6013E-AD45-1E6C-6B7A-6A99CC3C74F9}"/>
              </a:ext>
            </a:extLst>
          </p:cNvPr>
          <p:cNvGraphicFramePr>
            <a:graphicFrameLocks noChangeAspect="1"/>
          </p:cNvGraphicFramePr>
          <p:nvPr/>
        </p:nvGraphicFramePr>
        <p:xfrm>
          <a:off x="3824288" y="3556000"/>
          <a:ext cx="1268412" cy="419100"/>
        </p:xfrm>
        <a:graphic>
          <a:graphicData uri="http://schemas.openxmlformats.org/presentationml/2006/ole">
            <mc:AlternateContent xmlns:mc="http://schemas.openxmlformats.org/markup-compatibility/2006">
              <mc:Choice xmlns:v="urn:schemas-microsoft-com:vml" Requires="v">
                <p:oleObj r:id="rId16" imgW="1270000" imgH="419100" progId="Equation.3">
                  <p:embed/>
                </p:oleObj>
              </mc:Choice>
              <mc:Fallback>
                <p:oleObj r:id="rId16" imgW="1270000" imgH="419100" progId="Equation.3">
                  <p:embed/>
                  <p:pic>
                    <p:nvPicPr>
                      <p:cNvPr id="0" name="Object 33"/>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824288" y="3556000"/>
                        <a:ext cx="1268412"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2802" name="Rectangle 83">
            <a:extLst>
              <a:ext uri="{FF2B5EF4-FFF2-40B4-BE49-F238E27FC236}">
                <a16:creationId xmlns:a16="http://schemas.microsoft.com/office/drawing/2014/main" id="{2D31B245-09D6-315A-8332-F854D7C191E0}"/>
              </a:ext>
            </a:extLst>
          </p:cNvPr>
          <p:cNvSpPr>
            <a:spLocks noChangeArrowheads="1"/>
          </p:cNvSpPr>
          <p:nvPr/>
        </p:nvSpPr>
        <p:spPr bwMode="auto">
          <a:xfrm>
            <a:off x="2862263" y="4030663"/>
            <a:ext cx="3382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U</a:t>
            </a:r>
            <a:r>
              <a:rPr lang="en-US" altLang="zh-CN" sz="2400" baseline="-25000">
                <a:latin typeface="Times New Roman" panose="02020603050405020304" pitchFamily="18" charset="0"/>
              </a:rPr>
              <a:t>1 </a:t>
            </a:r>
            <a:r>
              <a:rPr lang="en-US" altLang="zh-CN" sz="2400">
                <a:latin typeface="Times New Roman" panose="02020603050405020304" pitchFamily="18" charset="0"/>
              </a:rPr>
              <a:t> </a:t>
            </a:r>
            <a:r>
              <a:rPr lang="en-US" altLang="zh-CN" sz="2400" i="1">
                <a:latin typeface="Times New Roman" panose="02020603050405020304" pitchFamily="18" charset="0"/>
              </a:rPr>
              <a:t>E</a:t>
            </a:r>
            <a:r>
              <a:rPr lang="en-US" altLang="zh-CN" sz="2400" baseline="-25000">
                <a:latin typeface="Times New Roman" panose="02020603050405020304" pitchFamily="18" charset="0"/>
              </a:rPr>
              <a:t>1</a:t>
            </a:r>
            <a:r>
              <a:rPr lang="en-US" altLang="zh-CN" sz="2400">
                <a:latin typeface="Times New Roman" panose="02020603050405020304" pitchFamily="18" charset="0"/>
              </a:rPr>
              <a:t>= 4.44 </a:t>
            </a:r>
            <a:r>
              <a:rPr lang="en-US" altLang="zh-CN" sz="2400" i="1">
                <a:latin typeface="Times New Roman" panose="02020603050405020304" pitchFamily="18" charset="0"/>
              </a:rPr>
              <a:t>f</a:t>
            </a:r>
            <a:r>
              <a:rPr lang="en-US" altLang="zh-CN" sz="2400" baseline="-25000">
                <a:latin typeface="Times New Roman" panose="02020603050405020304" pitchFamily="18" charset="0"/>
              </a:rPr>
              <a:t>1</a:t>
            </a:r>
            <a:r>
              <a:rPr lang="en-US" altLang="zh-CN" sz="2400" i="1">
                <a:latin typeface="Times New Roman" panose="02020603050405020304" pitchFamily="18" charset="0"/>
              </a:rPr>
              <a:t>N</a:t>
            </a:r>
            <a:r>
              <a:rPr lang="en-US" altLang="zh-CN" sz="2400" baseline="-25000">
                <a:latin typeface="Times New Roman" panose="02020603050405020304" pitchFamily="18" charset="0"/>
              </a:rPr>
              <a:t>1</a:t>
            </a:r>
            <a:r>
              <a:rPr lang="en-US" altLang="zh-CN" sz="2400" i="1">
                <a:latin typeface="Times New Roman" panose="02020603050405020304" pitchFamily="18" charset="0"/>
              </a:rPr>
              <a:t></a:t>
            </a:r>
            <a:endParaRPr lang="en-US" altLang="zh-CN" sz="2400" baseline="-25000">
              <a:latin typeface="Times New Roman" panose="02020603050405020304" pitchFamily="18" charset="0"/>
            </a:endParaRPr>
          </a:p>
        </p:txBody>
      </p:sp>
      <p:sp>
        <p:nvSpPr>
          <p:cNvPr id="32803" name="Text Box 84">
            <a:extLst>
              <a:ext uri="{FF2B5EF4-FFF2-40B4-BE49-F238E27FC236}">
                <a16:creationId xmlns:a16="http://schemas.microsoft.com/office/drawing/2014/main" id="{1AB0BAD2-AA87-B28D-4495-7187B81DB4B0}"/>
              </a:ext>
            </a:extLst>
          </p:cNvPr>
          <p:cNvSpPr txBox="1">
            <a:spLocks noChangeArrowheads="1"/>
          </p:cNvSpPr>
          <p:nvPr/>
        </p:nvSpPr>
        <p:spPr bwMode="auto">
          <a:xfrm>
            <a:off x="1290638" y="4646613"/>
            <a:ext cx="4227512" cy="153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FontTx/>
              <a:buNone/>
            </a:pPr>
            <a:r>
              <a:rPr lang="zh-CN" altLang="en-US" sz="2400" i="1">
                <a:solidFill>
                  <a:schemeClr val="accent2"/>
                </a:solidFill>
                <a:latin typeface="Times New Roman" panose="02020603050405020304" pitchFamily="18" charset="0"/>
              </a:rPr>
              <a:t></a:t>
            </a:r>
            <a:r>
              <a:rPr lang="zh-CN" altLang="en-US" sz="2400">
                <a:solidFill>
                  <a:schemeClr val="accent2"/>
                </a:solidFill>
                <a:latin typeface="Times New Roman" panose="02020603050405020304" pitchFamily="18" charset="0"/>
              </a:rPr>
              <a:t>： </a:t>
            </a:r>
            <a:r>
              <a:rPr lang="zh-CN" altLang="en-US" sz="2400">
                <a:latin typeface="Times New Roman" panose="02020603050405020304" pitchFamily="18" charset="0"/>
              </a:rPr>
              <a:t>旋转磁场每极磁通；</a:t>
            </a:r>
          </a:p>
          <a:p>
            <a:pPr>
              <a:lnSpc>
                <a:spcPct val="130000"/>
              </a:lnSpc>
              <a:spcBef>
                <a:spcPct val="0"/>
              </a:spcBef>
              <a:buFontTx/>
              <a:buNone/>
            </a:pPr>
            <a:r>
              <a:rPr lang="en-US" altLang="zh-CN" sz="2400" i="1">
                <a:solidFill>
                  <a:schemeClr val="accent2"/>
                </a:solidFill>
                <a:latin typeface="Times New Roman" panose="02020603050405020304" pitchFamily="18" charset="0"/>
              </a:rPr>
              <a:t>N</a:t>
            </a:r>
            <a:r>
              <a:rPr lang="en-US" altLang="zh-CN" sz="2400" baseline="-25000">
                <a:solidFill>
                  <a:schemeClr val="accent2"/>
                </a:solidFill>
                <a:latin typeface="Times New Roman" panose="02020603050405020304" pitchFamily="18" charset="0"/>
              </a:rPr>
              <a:t>1</a:t>
            </a:r>
            <a:r>
              <a:rPr lang="zh-CN" altLang="en-US" sz="2400">
                <a:solidFill>
                  <a:schemeClr val="accent2"/>
                </a:solidFill>
                <a:latin typeface="Times New Roman" panose="02020603050405020304" pitchFamily="18" charset="0"/>
              </a:rPr>
              <a:t>：</a:t>
            </a:r>
            <a:r>
              <a:rPr lang="zh-CN" altLang="en-US" sz="2400">
                <a:latin typeface="Times New Roman" panose="02020603050405020304" pitchFamily="18" charset="0"/>
              </a:rPr>
              <a:t>每相定子绕组匝数；</a:t>
            </a:r>
          </a:p>
          <a:p>
            <a:pPr>
              <a:lnSpc>
                <a:spcPct val="130000"/>
              </a:lnSpc>
              <a:spcBef>
                <a:spcPct val="0"/>
              </a:spcBef>
              <a:buFontTx/>
              <a:buNone/>
            </a:pPr>
            <a:r>
              <a:rPr lang="en-US" altLang="zh-CN" sz="2400" i="1">
                <a:solidFill>
                  <a:schemeClr val="accent2"/>
                </a:solidFill>
                <a:latin typeface="Times New Roman" panose="02020603050405020304" pitchFamily="18" charset="0"/>
              </a:rPr>
              <a:t>f</a:t>
            </a:r>
            <a:r>
              <a:rPr lang="en-US" altLang="zh-CN" sz="2400" baseline="-25000">
                <a:solidFill>
                  <a:schemeClr val="accent2"/>
                </a:solidFill>
                <a:latin typeface="Times New Roman" panose="02020603050405020304" pitchFamily="18" charset="0"/>
              </a:rPr>
              <a:t>1</a:t>
            </a:r>
            <a:r>
              <a:rPr lang="zh-CN" altLang="en-US" sz="2400">
                <a:solidFill>
                  <a:schemeClr val="accent2"/>
                </a:solidFill>
                <a:latin typeface="Times New Roman" panose="02020603050405020304" pitchFamily="18" charset="0"/>
              </a:rPr>
              <a:t>： </a:t>
            </a:r>
            <a:r>
              <a:rPr lang="zh-CN" altLang="en-US" sz="2400">
                <a:latin typeface="Times New Roman" panose="02020603050405020304" pitchFamily="18" charset="0"/>
              </a:rPr>
              <a:t>定子电流频率。</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wipe(left)">
                                      <p:cBhvr>
                                        <p:cTn id="7" dur="500"/>
                                        <p:tgtEl>
                                          <p:spTgt spid="32773"/>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linds(horizontal)">
                                      <p:cBhvr>
                                        <p:cTn id="11" dur="500"/>
                                        <p:tgtEl>
                                          <p:spTgt spid="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32797"/>
                                        </p:tgtEl>
                                        <p:attrNameLst>
                                          <p:attrName>style.visibility</p:attrName>
                                        </p:attrNameLst>
                                      </p:cBhvr>
                                      <p:to>
                                        <p:strVal val="visible"/>
                                      </p:to>
                                    </p:set>
                                    <p:animEffect transition="in" filter="wipe(left)">
                                      <p:cBhvr>
                                        <p:cTn id="16" dur="500"/>
                                        <p:tgtEl>
                                          <p:spTgt spid="3279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2798"/>
                                        </p:tgtEl>
                                        <p:attrNameLst>
                                          <p:attrName>style.visibility</p:attrName>
                                        </p:attrNameLst>
                                      </p:cBhvr>
                                      <p:to>
                                        <p:strVal val="visible"/>
                                      </p:to>
                                    </p:set>
                                    <p:animEffect transition="in" filter="wipe(left)">
                                      <p:cBhvr>
                                        <p:cTn id="21" dur="500"/>
                                        <p:tgtEl>
                                          <p:spTgt spid="32798"/>
                                        </p:tgtEl>
                                      </p:cBhvr>
                                    </p:animEffect>
                                  </p:childTnLst>
                                </p:cTn>
                              </p:par>
                            </p:childTnLst>
                          </p:cTn>
                        </p:par>
                        <p:par>
                          <p:cTn id="22" fill="hold" nodeType="afterGroup">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32799"/>
                                        </p:tgtEl>
                                        <p:attrNameLst>
                                          <p:attrName>style.visibility</p:attrName>
                                        </p:attrNameLst>
                                      </p:cBhvr>
                                      <p:to>
                                        <p:strVal val="visible"/>
                                      </p:to>
                                    </p:set>
                                    <p:animEffect transition="in" filter="wipe(left)">
                                      <p:cBhvr>
                                        <p:cTn id="25" dur="500"/>
                                        <p:tgtEl>
                                          <p:spTgt spid="3279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2800"/>
                                        </p:tgtEl>
                                        <p:attrNameLst>
                                          <p:attrName>style.visibility</p:attrName>
                                        </p:attrNameLst>
                                      </p:cBhvr>
                                      <p:to>
                                        <p:strVal val="visible"/>
                                      </p:to>
                                    </p:set>
                                    <p:animEffect transition="in" filter="wipe(left)">
                                      <p:cBhvr>
                                        <p:cTn id="30" dur="500"/>
                                        <p:tgtEl>
                                          <p:spTgt spid="32800"/>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32801"/>
                                        </p:tgtEl>
                                        <p:attrNameLst>
                                          <p:attrName>style.visibility</p:attrName>
                                        </p:attrNameLst>
                                      </p:cBhvr>
                                      <p:to>
                                        <p:strVal val="visible"/>
                                      </p:to>
                                    </p:set>
                                    <p:animEffect transition="in" filter="wipe(left)">
                                      <p:cBhvr>
                                        <p:cTn id="34" dur="500"/>
                                        <p:tgtEl>
                                          <p:spTgt spid="3280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6" presetClass="entr" presetSubtype="37" fill="hold" grpId="0" nodeType="clickEffect">
                                  <p:stCondLst>
                                    <p:cond delay="0"/>
                                  </p:stCondLst>
                                  <p:childTnLst>
                                    <p:set>
                                      <p:cBhvr>
                                        <p:cTn id="38" dur="1" fill="hold">
                                          <p:stCondLst>
                                            <p:cond delay="0"/>
                                          </p:stCondLst>
                                        </p:cTn>
                                        <p:tgtEl>
                                          <p:spTgt spid="32802"/>
                                        </p:tgtEl>
                                        <p:attrNameLst>
                                          <p:attrName>style.visibility</p:attrName>
                                        </p:attrNameLst>
                                      </p:cBhvr>
                                      <p:to>
                                        <p:strVal val="visible"/>
                                      </p:to>
                                    </p:set>
                                    <p:animEffect transition="in" filter="barn(outVertical)">
                                      <p:cBhvr>
                                        <p:cTn id="39" dur="500"/>
                                        <p:tgtEl>
                                          <p:spTgt spid="3280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32803">
                                            <p:txEl>
                                              <p:pRg st="0" end="0"/>
                                            </p:txEl>
                                          </p:spTgt>
                                        </p:tgtEl>
                                        <p:attrNameLst>
                                          <p:attrName>style.visibility</p:attrName>
                                        </p:attrNameLst>
                                      </p:cBhvr>
                                      <p:to>
                                        <p:strVal val="visible"/>
                                      </p:to>
                                    </p:set>
                                    <p:animEffect transition="in" filter="wipe(left)">
                                      <p:cBhvr>
                                        <p:cTn id="44" dur="500"/>
                                        <p:tgtEl>
                                          <p:spTgt spid="32803">
                                            <p:txEl>
                                              <p:pRg st="0" end="0"/>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2803">
                                            <p:txEl>
                                              <p:pRg st="1" end="1"/>
                                            </p:txEl>
                                          </p:spTgt>
                                        </p:tgtEl>
                                        <p:attrNameLst>
                                          <p:attrName>style.visibility</p:attrName>
                                        </p:attrNameLst>
                                      </p:cBhvr>
                                      <p:to>
                                        <p:strVal val="visible"/>
                                      </p:to>
                                    </p:set>
                                    <p:animEffect transition="in" filter="wipe(left)">
                                      <p:cBhvr>
                                        <p:cTn id="49" dur="500"/>
                                        <p:tgtEl>
                                          <p:spTgt spid="32803">
                                            <p:txEl>
                                              <p:pRg st="1" end="1"/>
                                            </p:txEl>
                                          </p:spTgt>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32803">
                                            <p:txEl>
                                              <p:pRg st="2" end="2"/>
                                            </p:txEl>
                                          </p:spTgt>
                                        </p:tgtEl>
                                        <p:attrNameLst>
                                          <p:attrName>style.visibility</p:attrName>
                                        </p:attrNameLst>
                                      </p:cBhvr>
                                      <p:to>
                                        <p:strVal val="visible"/>
                                      </p:to>
                                    </p:set>
                                    <p:animEffect transition="in" filter="wipe(left)">
                                      <p:cBhvr>
                                        <p:cTn id="54" dur="500"/>
                                        <p:tgtEl>
                                          <p:spTgt spid="3280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utoUpdateAnimBg="0"/>
      <p:bldP spid="32798" grpId="0" autoUpdateAnimBg="0"/>
      <p:bldP spid="32799" grpId="0" autoUpdateAnimBg="0"/>
      <p:bldP spid="32800" grpId="0" autoUpdateAnimBg="0"/>
      <p:bldP spid="32802" grpId="0" autoUpdateAnimBg="0"/>
      <p:bldP spid="32803"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7" name="Rectangle 84">
            <a:extLst>
              <a:ext uri="{FF2B5EF4-FFF2-40B4-BE49-F238E27FC236}">
                <a16:creationId xmlns:a16="http://schemas.microsoft.com/office/drawing/2014/main" id="{B2D5F231-38D7-6D6E-4B31-8D8F44F476D0}"/>
              </a:ext>
            </a:extLst>
          </p:cNvPr>
          <p:cNvSpPr>
            <a:spLocks noChangeArrowheads="1"/>
          </p:cNvSpPr>
          <p:nvPr>
            <p:ph type="title" idx="4294967295"/>
          </p:nvPr>
        </p:nvSpPr>
        <p:spPr>
          <a:xfrm>
            <a:off x="295275" y="495300"/>
            <a:ext cx="3251200" cy="546100"/>
          </a:xfrm>
        </p:spPr>
        <p:txBody>
          <a:bodyPr/>
          <a:lstStyle/>
          <a:p>
            <a:pPr algn="just" eaLnBrk="1" hangingPunct="1"/>
            <a:r>
              <a:rPr lang="en-US" altLang="zh-CN" sz="2600" b="1">
                <a:solidFill>
                  <a:srgbClr val="7030A0"/>
                </a:solidFill>
                <a:latin typeface="Times New Roman" panose="02020603050405020304" pitchFamily="18" charset="0"/>
              </a:rPr>
              <a:t>4.3.2　</a:t>
            </a:r>
            <a:r>
              <a:rPr lang="zh-CN" altLang="en-US" sz="2600" b="1">
                <a:solidFill>
                  <a:srgbClr val="7030A0"/>
                </a:solidFill>
                <a:latin typeface="Times New Roman" panose="02020603050405020304" pitchFamily="18" charset="0"/>
                <a:ea typeface="黑体" panose="02010609060101010101" pitchFamily="49" charset="-122"/>
              </a:rPr>
              <a:t>转子电路</a:t>
            </a:r>
            <a:endParaRPr lang="zh-CN" altLang="en-US" sz="2600">
              <a:solidFill>
                <a:srgbClr val="7030A0"/>
              </a:solidFill>
              <a:ea typeface="黑体" panose="02010609060101010101" pitchFamily="49" charset="-122"/>
            </a:endParaRPr>
          </a:p>
        </p:txBody>
      </p:sp>
      <p:grpSp>
        <p:nvGrpSpPr>
          <p:cNvPr id="6" name="Group 83">
            <a:extLst>
              <a:ext uri="{FF2B5EF4-FFF2-40B4-BE49-F238E27FC236}">
                <a16:creationId xmlns:a16="http://schemas.microsoft.com/office/drawing/2014/main" id="{02E4CCF6-C613-5468-A3F8-C4ED2A508A89}"/>
              </a:ext>
            </a:extLst>
          </p:cNvPr>
          <p:cNvGrpSpPr>
            <a:grpSpLocks/>
          </p:cNvGrpSpPr>
          <p:nvPr/>
        </p:nvGrpSpPr>
        <p:grpSpPr bwMode="auto">
          <a:xfrm>
            <a:off x="5772150" y="1762125"/>
            <a:ext cx="2865438" cy="3028950"/>
            <a:chOff x="0" y="18"/>
            <a:chExt cx="1805" cy="1908"/>
          </a:xfrm>
        </p:grpSpPr>
        <p:sp>
          <p:nvSpPr>
            <p:cNvPr id="33800" name="Text Box 7">
              <a:extLst>
                <a:ext uri="{FF2B5EF4-FFF2-40B4-BE49-F238E27FC236}">
                  <a16:creationId xmlns:a16="http://schemas.microsoft.com/office/drawing/2014/main" id="{68F490EB-F2C4-6E17-9F0A-BBDB10337320}"/>
                </a:ext>
              </a:extLst>
            </p:cNvPr>
            <p:cNvSpPr txBox="1">
              <a:spLocks noChangeArrowheads="1"/>
            </p:cNvSpPr>
            <p:nvPr/>
          </p:nvSpPr>
          <p:spPr bwMode="auto">
            <a:xfrm>
              <a:off x="575" y="18"/>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R</a:t>
              </a:r>
              <a:r>
                <a:rPr lang="en-US" altLang="zh-CN" sz="2000" baseline="-25000">
                  <a:latin typeface="Times New Roman" panose="02020603050405020304" pitchFamily="18" charset="0"/>
                  <a:ea typeface="黑体" panose="02010609060101010101" pitchFamily="49" charset="-122"/>
                </a:rPr>
                <a:t>2</a:t>
              </a:r>
              <a:endParaRPr lang="en-US" altLang="zh-CN" sz="2000">
                <a:latin typeface="Times New Roman" panose="02020603050405020304" pitchFamily="18" charset="0"/>
                <a:ea typeface="黑体" panose="02010609060101010101" pitchFamily="49" charset="-122"/>
              </a:endParaRPr>
            </a:p>
          </p:txBody>
        </p:sp>
        <p:sp>
          <p:nvSpPr>
            <p:cNvPr id="33801" name="Text Box 8">
              <a:extLst>
                <a:ext uri="{FF2B5EF4-FFF2-40B4-BE49-F238E27FC236}">
                  <a16:creationId xmlns:a16="http://schemas.microsoft.com/office/drawing/2014/main" id="{5F52B3CF-33CA-BD50-1683-573A0953AAE4}"/>
                </a:ext>
              </a:extLst>
            </p:cNvPr>
            <p:cNvSpPr txBox="1">
              <a:spLocks noChangeArrowheads="1"/>
            </p:cNvSpPr>
            <p:nvPr/>
          </p:nvSpPr>
          <p:spPr bwMode="auto">
            <a:xfrm>
              <a:off x="1146" y="5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ea typeface="黑体" panose="02010609060101010101" pitchFamily="49" charset="-122"/>
                </a:rPr>
                <a:t>j</a:t>
              </a:r>
              <a:r>
                <a:rPr lang="en-US" altLang="zh-CN" sz="2000" i="1">
                  <a:latin typeface="Times New Roman" panose="02020603050405020304" pitchFamily="18" charset="0"/>
                  <a:ea typeface="黑体" panose="02010609060101010101" pitchFamily="49" charset="-122"/>
                </a:rPr>
                <a:t>X</a:t>
              </a:r>
              <a:r>
                <a:rPr lang="zh-CN" altLang="en-US" sz="2000" baseline="-25000">
                  <a:latin typeface="Times New Roman" panose="02020603050405020304" pitchFamily="18" charset="0"/>
                  <a:ea typeface="黑体" panose="02010609060101010101" pitchFamily="49" charset="-122"/>
                </a:rPr>
                <a:t>2</a:t>
              </a:r>
              <a:endParaRPr lang="zh-CN" altLang="en-US" sz="2000">
                <a:latin typeface="Times New Roman" panose="02020603050405020304" pitchFamily="18" charset="0"/>
                <a:ea typeface="黑体" panose="02010609060101010101" pitchFamily="49" charset="-122"/>
              </a:endParaRPr>
            </a:p>
          </p:txBody>
        </p:sp>
        <p:sp>
          <p:nvSpPr>
            <p:cNvPr id="33802" name="Text Box 10">
              <a:extLst>
                <a:ext uri="{FF2B5EF4-FFF2-40B4-BE49-F238E27FC236}">
                  <a16:creationId xmlns:a16="http://schemas.microsoft.com/office/drawing/2014/main" id="{C47166EC-C776-59A8-B6A3-B15145F49B4B}"/>
                </a:ext>
              </a:extLst>
            </p:cNvPr>
            <p:cNvSpPr txBox="1">
              <a:spLocks noChangeArrowheads="1"/>
            </p:cNvSpPr>
            <p:nvPr/>
          </p:nvSpPr>
          <p:spPr bwMode="auto">
            <a:xfrm>
              <a:off x="482" y="1674"/>
              <a:ext cx="10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转子电路</a:t>
              </a:r>
            </a:p>
          </p:txBody>
        </p:sp>
        <p:sp>
          <p:nvSpPr>
            <p:cNvPr id="33803" name="Line 14">
              <a:extLst>
                <a:ext uri="{FF2B5EF4-FFF2-40B4-BE49-F238E27FC236}">
                  <a16:creationId xmlns:a16="http://schemas.microsoft.com/office/drawing/2014/main" id="{25AE55C4-9D5C-56F3-D988-CF7457DD02AC}"/>
                </a:ext>
              </a:extLst>
            </p:cNvPr>
            <p:cNvSpPr>
              <a:spLocks noChangeShapeType="1"/>
            </p:cNvSpPr>
            <p:nvPr/>
          </p:nvSpPr>
          <p:spPr bwMode="auto">
            <a:xfrm flipV="1">
              <a:off x="120" y="423"/>
              <a:ext cx="0" cy="4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04" name="Line 15">
              <a:extLst>
                <a:ext uri="{FF2B5EF4-FFF2-40B4-BE49-F238E27FC236}">
                  <a16:creationId xmlns:a16="http://schemas.microsoft.com/office/drawing/2014/main" id="{A41B481B-2D87-5485-85BC-B658CF209EB9}"/>
                </a:ext>
              </a:extLst>
            </p:cNvPr>
            <p:cNvSpPr>
              <a:spLocks noChangeShapeType="1"/>
            </p:cNvSpPr>
            <p:nvPr/>
          </p:nvSpPr>
          <p:spPr bwMode="auto">
            <a:xfrm>
              <a:off x="131" y="1104"/>
              <a:ext cx="0" cy="4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05" name="Line 16">
              <a:extLst>
                <a:ext uri="{FF2B5EF4-FFF2-40B4-BE49-F238E27FC236}">
                  <a16:creationId xmlns:a16="http://schemas.microsoft.com/office/drawing/2014/main" id="{07A64F38-69C3-3CE9-EF09-AE74130DBD48}"/>
                </a:ext>
              </a:extLst>
            </p:cNvPr>
            <p:cNvSpPr>
              <a:spLocks noChangeShapeType="1"/>
            </p:cNvSpPr>
            <p:nvPr/>
          </p:nvSpPr>
          <p:spPr bwMode="auto">
            <a:xfrm>
              <a:off x="127" y="1535"/>
              <a:ext cx="1676" cy="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06" name="Line 17">
              <a:extLst>
                <a:ext uri="{FF2B5EF4-FFF2-40B4-BE49-F238E27FC236}">
                  <a16:creationId xmlns:a16="http://schemas.microsoft.com/office/drawing/2014/main" id="{3D8E0802-B818-DBC1-F1B1-4CFFA33767C8}"/>
                </a:ext>
              </a:extLst>
            </p:cNvPr>
            <p:cNvSpPr>
              <a:spLocks noChangeShapeType="1"/>
            </p:cNvSpPr>
            <p:nvPr/>
          </p:nvSpPr>
          <p:spPr bwMode="auto">
            <a:xfrm flipH="1">
              <a:off x="1805" y="424"/>
              <a:ext cx="0" cy="11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07" name="Line 22">
              <a:extLst>
                <a:ext uri="{FF2B5EF4-FFF2-40B4-BE49-F238E27FC236}">
                  <a16:creationId xmlns:a16="http://schemas.microsoft.com/office/drawing/2014/main" id="{E69E9127-FC9D-DAF7-EC0B-0962A7B7B3AF}"/>
                </a:ext>
              </a:extLst>
            </p:cNvPr>
            <p:cNvSpPr>
              <a:spLocks noChangeShapeType="1"/>
            </p:cNvSpPr>
            <p:nvPr/>
          </p:nvSpPr>
          <p:spPr bwMode="auto">
            <a:xfrm>
              <a:off x="120" y="427"/>
              <a:ext cx="100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08" name="Rectangle 23">
              <a:extLst>
                <a:ext uri="{FF2B5EF4-FFF2-40B4-BE49-F238E27FC236}">
                  <a16:creationId xmlns:a16="http://schemas.microsoft.com/office/drawing/2014/main" id="{035C432E-2884-880B-E489-7BB3F6F56039}"/>
                </a:ext>
              </a:extLst>
            </p:cNvPr>
            <p:cNvSpPr>
              <a:spLocks noChangeArrowheads="1"/>
            </p:cNvSpPr>
            <p:nvPr/>
          </p:nvSpPr>
          <p:spPr bwMode="auto">
            <a:xfrm>
              <a:off x="506" y="360"/>
              <a:ext cx="306" cy="114"/>
            </a:xfrm>
            <a:prstGeom prst="rect">
              <a:avLst/>
            </a:prstGeom>
            <a:solidFill>
              <a:srgbClr val="E7FFE7"/>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3809" name="Line 24">
              <a:extLst>
                <a:ext uri="{FF2B5EF4-FFF2-40B4-BE49-F238E27FC236}">
                  <a16:creationId xmlns:a16="http://schemas.microsoft.com/office/drawing/2014/main" id="{DF067DEE-3730-8DAA-C103-20E466ED1392}"/>
                </a:ext>
              </a:extLst>
            </p:cNvPr>
            <p:cNvSpPr>
              <a:spLocks noChangeShapeType="1"/>
            </p:cNvSpPr>
            <p:nvPr/>
          </p:nvSpPr>
          <p:spPr bwMode="auto">
            <a:xfrm flipV="1">
              <a:off x="1418" y="427"/>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10" name="Line 25">
              <a:extLst>
                <a:ext uri="{FF2B5EF4-FFF2-40B4-BE49-F238E27FC236}">
                  <a16:creationId xmlns:a16="http://schemas.microsoft.com/office/drawing/2014/main" id="{12D0F5DD-ECD4-A00D-61E7-D464AD88EE3E}"/>
                </a:ext>
              </a:extLst>
            </p:cNvPr>
            <p:cNvSpPr>
              <a:spLocks noChangeShapeType="1"/>
            </p:cNvSpPr>
            <p:nvPr/>
          </p:nvSpPr>
          <p:spPr bwMode="auto">
            <a:xfrm flipH="1" flipV="1">
              <a:off x="202" y="336"/>
              <a:ext cx="233" cy="0"/>
            </a:xfrm>
            <a:prstGeom prst="line">
              <a:avLst/>
            </a:prstGeom>
            <a:noFill/>
            <a:ln w="38100">
              <a:solidFill>
                <a:srgbClr val="CC0099"/>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33811" name="Object 18">
              <a:extLst>
                <a:ext uri="{FF2B5EF4-FFF2-40B4-BE49-F238E27FC236}">
                  <a16:creationId xmlns:a16="http://schemas.microsoft.com/office/drawing/2014/main" id="{8940D274-E408-19EC-31D4-FAA6F0E6ACDA}"/>
                </a:ext>
              </a:extLst>
            </p:cNvPr>
            <p:cNvGraphicFramePr>
              <a:graphicFrameLocks noChangeAspect="1"/>
            </p:cNvGraphicFramePr>
            <p:nvPr/>
          </p:nvGraphicFramePr>
          <p:xfrm>
            <a:off x="200" y="24"/>
            <a:ext cx="243" cy="272"/>
          </p:xfrm>
          <a:graphic>
            <a:graphicData uri="http://schemas.openxmlformats.org/presentationml/2006/ole">
              <mc:AlternateContent xmlns:mc="http://schemas.openxmlformats.org/markup-compatibility/2006">
                <mc:Choice xmlns:v="urn:schemas-microsoft-com:vml" Requires="v">
                  <p:oleObj r:id="rId2" imgW="181262" imgH="233051" progId="Equation.3">
                    <p:embed/>
                  </p:oleObj>
                </mc:Choice>
                <mc:Fallback>
                  <p:oleObj r:id="rId2" imgW="181262" imgH="233051" progId="Equation.3">
                    <p:embed/>
                    <p:pic>
                      <p:nvPicPr>
                        <p:cNvPr id="0" name="Object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 y="24"/>
                          <a:ext cx="243"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812" name="Object 19">
              <a:extLst>
                <a:ext uri="{FF2B5EF4-FFF2-40B4-BE49-F238E27FC236}">
                  <a16:creationId xmlns:a16="http://schemas.microsoft.com/office/drawing/2014/main" id="{4DC9AF8F-369F-4660-A0BB-0C31252638DB}"/>
                </a:ext>
              </a:extLst>
            </p:cNvPr>
            <p:cNvGraphicFramePr>
              <a:graphicFrameLocks noChangeAspect="1"/>
            </p:cNvGraphicFramePr>
            <p:nvPr/>
          </p:nvGraphicFramePr>
          <p:xfrm>
            <a:off x="1153" y="575"/>
            <a:ext cx="345" cy="266"/>
          </p:xfrm>
          <a:graphic>
            <a:graphicData uri="http://schemas.openxmlformats.org/presentationml/2006/ole">
              <mc:AlternateContent xmlns:mc="http://schemas.openxmlformats.org/markup-compatibility/2006">
                <mc:Choice xmlns:v="urn:schemas-microsoft-com:vml" Requires="v">
                  <p:oleObj r:id="rId4" imgW="546337" imgH="419282" progId="Equation.3">
                    <p:embed/>
                  </p:oleObj>
                </mc:Choice>
                <mc:Fallback>
                  <p:oleObj r:id="rId4" imgW="546337" imgH="419282" progId="Equation.3">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3" y="575"/>
                          <a:ext cx="345" cy="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13" name="Object 20">
              <a:extLst>
                <a:ext uri="{FF2B5EF4-FFF2-40B4-BE49-F238E27FC236}">
                  <a16:creationId xmlns:a16="http://schemas.microsoft.com/office/drawing/2014/main" id="{61738E8A-FF3B-21D5-C883-E24A20D41814}"/>
                </a:ext>
              </a:extLst>
            </p:cNvPr>
            <p:cNvGraphicFramePr>
              <a:graphicFrameLocks noChangeAspect="1"/>
            </p:cNvGraphicFramePr>
            <p:nvPr/>
          </p:nvGraphicFramePr>
          <p:xfrm>
            <a:off x="288" y="857"/>
            <a:ext cx="264" cy="280"/>
          </p:xfrm>
          <a:graphic>
            <a:graphicData uri="http://schemas.openxmlformats.org/presentationml/2006/ole">
              <mc:AlternateContent xmlns:mc="http://schemas.openxmlformats.org/markup-compatibility/2006">
                <mc:Choice xmlns:v="urn:schemas-microsoft-com:vml" Requires="v">
                  <p:oleObj r:id="rId6" imgW="220201" imgH="233154" progId="Equation.3">
                    <p:embed/>
                  </p:oleObj>
                </mc:Choice>
                <mc:Fallback>
                  <p:oleObj r:id="rId6" imgW="220201" imgH="233154" progId="Equation.3">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 y="857"/>
                          <a:ext cx="264"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14" name="Object 33">
              <a:extLst>
                <a:ext uri="{FF2B5EF4-FFF2-40B4-BE49-F238E27FC236}">
                  <a16:creationId xmlns:a16="http://schemas.microsoft.com/office/drawing/2014/main" id="{731D1A78-B3C6-E1D8-A82A-8902CA9F2341}"/>
                </a:ext>
              </a:extLst>
            </p:cNvPr>
            <p:cNvGraphicFramePr>
              <a:graphicFrameLocks noChangeAspect="1"/>
            </p:cNvGraphicFramePr>
            <p:nvPr/>
          </p:nvGraphicFramePr>
          <p:xfrm>
            <a:off x="1060" y="300"/>
            <a:ext cx="433" cy="144"/>
          </p:xfrm>
          <a:graphic>
            <a:graphicData uri="http://schemas.openxmlformats.org/presentationml/2006/ole">
              <mc:AlternateContent xmlns:mc="http://schemas.openxmlformats.org/markup-compatibility/2006">
                <mc:Choice xmlns:v="urn:schemas-microsoft-com:vml" Requires="v">
                  <p:oleObj r:id="rId8" imgW="702193" imgH="242831" progId="Visio.Drawing.11">
                    <p:embed/>
                  </p:oleObj>
                </mc:Choice>
                <mc:Fallback>
                  <p:oleObj r:id="rId8" imgW="702193" imgH="242831" progId="Visio.Drawing.11">
                    <p:embed/>
                    <p:pic>
                      <p:nvPicPr>
                        <p:cNvPr id="0" name="Object 3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0" y="300"/>
                          <a:ext cx="433"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3815" name="Object 34">
              <a:extLst>
                <a:ext uri="{FF2B5EF4-FFF2-40B4-BE49-F238E27FC236}">
                  <a16:creationId xmlns:a16="http://schemas.microsoft.com/office/drawing/2014/main" id="{5DD2A011-791D-804E-D4BD-C4A111552104}"/>
                </a:ext>
              </a:extLst>
            </p:cNvPr>
            <p:cNvGraphicFramePr>
              <a:graphicFrameLocks noChangeAspect="1"/>
            </p:cNvGraphicFramePr>
            <p:nvPr/>
          </p:nvGraphicFramePr>
          <p:xfrm>
            <a:off x="0" y="742"/>
            <a:ext cx="144" cy="433"/>
          </p:xfrm>
          <a:graphic>
            <a:graphicData uri="http://schemas.openxmlformats.org/presentationml/2006/ole">
              <mc:AlternateContent xmlns:mc="http://schemas.openxmlformats.org/markup-compatibility/2006">
                <mc:Choice xmlns:v="urn:schemas-microsoft-com:vml" Requires="v">
                  <p:oleObj r:id="rId10" imgW="243552" imgH="702193" progId="Visio.Drawing.11">
                    <p:embed/>
                  </p:oleObj>
                </mc:Choice>
                <mc:Fallback>
                  <p:oleObj r:id="rId10" imgW="243552" imgH="702193" progId="Visio.Drawing.11">
                    <p:embed/>
                    <p:pic>
                      <p:nvPicPr>
                        <p:cNvPr id="0" name="Object 3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742"/>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816" name="Text Box 58">
              <a:extLst>
                <a:ext uri="{FF2B5EF4-FFF2-40B4-BE49-F238E27FC236}">
                  <a16:creationId xmlns:a16="http://schemas.microsoft.com/office/drawing/2014/main" id="{5DBEE522-1B46-743D-62E7-EEBFF4CF935C}"/>
                </a:ext>
              </a:extLst>
            </p:cNvPr>
            <p:cNvSpPr txBox="1">
              <a:spLocks noChangeArrowheads="1"/>
            </p:cNvSpPr>
            <p:nvPr/>
          </p:nvSpPr>
          <p:spPr bwMode="auto">
            <a:xfrm>
              <a:off x="270" y="502"/>
              <a:ext cx="216"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a:t>
              </a:r>
            </a:p>
            <a:p>
              <a:pPr algn="ctr">
                <a:spcBef>
                  <a:spcPct val="50000"/>
                </a:spcBef>
                <a:buFontTx/>
                <a:buNone/>
              </a:pPr>
              <a:r>
                <a:rPr lang="en-US" altLang="zh-CN" sz="2000">
                  <a:latin typeface="Times New Roman" panose="02020603050405020304" pitchFamily="18" charset="0"/>
                </a:rPr>
                <a:t> </a:t>
              </a:r>
            </a:p>
          </p:txBody>
        </p:sp>
        <p:sp>
          <p:nvSpPr>
            <p:cNvPr id="2" name="Text Box 59">
              <a:extLst>
                <a:ext uri="{FF2B5EF4-FFF2-40B4-BE49-F238E27FC236}">
                  <a16:creationId xmlns:a16="http://schemas.microsoft.com/office/drawing/2014/main" id="{271A2FD2-BF18-A971-5E32-735C96154EB7}"/>
                </a:ext>
              </a:extLst>
            </p:cNvPr>
            <p:cNvSpPr txBox="1">
              <a:spLocks noChangeArrowheads="1"/>
            </p:cNvSpPr>
            <p:nvPr/>
          </p:nvSpPr>
          <p:spPr bwMode="auto">
            <a:xfrm>
              <a:off x="862" y="362"/>
              <a:ext cx="7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　+</a:t>
              </a:r>
            </a:p>
          </p:txBody>
        </p:sp>
      </p:grpSp>
      <p:sp>
        <p:nvSpPr>
          <p:cNvPr id="33817" name="Text Box 85">
            <a:extLst>
              <a:ext uri="{FF2B5EF4-FFF2-40B4-BE49-F238E27FC236}">
                <a16:creationId xmlns:a16="http://schemas.microsoft.com/office/drawing/2014/main" id="{40363126-D29A-298C-00CA-20B88DAFED83}"/>
              </a:ext>
            </a:extLst>
          </p:cNvPr>
          <p:cNvSpPr txBox="1">
            <a:spLocks noChangeArrowheads="1"/>
          </p:cNvSpPr>
          <p:nvPr/>
        </p:nvSpPr>
        <p:spPr bwMode="auto">
          <a:xfrm>
            <a:off x="836613" y="1446213"/>
            <a:ext cx="29575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转子频率 </a:t>
            </a:r>
            <a:r>
              <a:rPr lang="en-US" altLang="zh-CN" sz="2400" i="1">
                <a:solidFill>
                  <a:srgbClr val="C00000"/>
                </a:solidFill>
                <a:latin typeface="Times New Roman" panose="02020603050405020304" pitchFamily="18" charset="0"/>
              </a:rPr>
              <a:t>f</a:t>
            </a:r>
            <a:r>
              <a:rPr lang="en-US" altLang="zh-CN" sz="2400" baseline="-25000">
                <a:solidFill>
                  <a:srgbClr val="C00000"/>
                </a:solidFill>
                <a:latin typeface="Times New Roman" panose="02020603050405020304" pitchFamily="18" charset="0"/>
              </a:rPr>
              <a:t>2</a:t>
            </a:r>
            <a:endParaRPr lang="en-US" altLang="zh-CN" sz="2400">
              <a:solidFill>
                <a:srgbClr val="C00000"/>
              </a:solidFill>
              <a:latin typeface="Times New Roman" panose="02020603050405020304" pitchFamily="18" charset="0"/>
            </a:endParaRPr>
          </a:p>
        </p:txBody>
      </p:sp>
      <p:graphicFrame>
        <p:nvGraphicFramePr>
          <p:cNvPr id="33818" name="Object 26">
            <a:extLst>
              <a:ext uri="{FF2B5EF4-FFF2-40B4-BE49-F238E27FC236}">
                <a16:creationId xmlns:a16="http://schemas.microsoft.com/office/drawing/2014/main" id="{5BF6B2E5-FA1C-F783-B273-D0410CC1B866}"/>
              </a:ext>
            </a:extLst>
          </p:cNvPr>
          <p:cNvGraphicFramePr>
            <a:graphicFrameLocks noChangeAspect="1"/>
          </p:cNvGraphicFramePr>
          <p:nvPr/>
        </p:nvGraphicFramePr>
        <p:xfrm>
          <a:off x="2265363" y="2379663"/>
          <a:ext cx="1787525" cy="742950"/>
        </p:xfrm>
        <a:graphic>
          <a:graphicData uri="http://schemas.openxmlformats.org/presentationml/2006/ole">
            <mc:AlternateContent xmlns:mc="http://schemas.openxmlformats.org/markup-compatibility/2006">
              <mc:Choice xmlns:v="urn:schemas-microsoft-com:vml" Requires="v">
                <p:oleObj r:id="rId12" imgW="895320" imgH="323760" progId="Equation.3">
                  <p:embed/>
                </p:oleObj>
              </mc:Choice>
              <mc:Fallback>
                <p:oleObj r:id="rId12" imgW="895320" imgH="323760" progId="Equation.3">
                  <p:embed/>
                  <p:pic>
                    <p:nvPicPr>
                      <p:cNvPr id="0" name="Object 2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65363" y="2379663"/>
                        <a:ext cx="1787525"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819" name="Object 27">
            <a:extLst>
              <a:ext uri="{FF2B5EF4-FFF2-40B4-BE49-F238E27FC236}">
                <a16:creationId xmlns:a16="http://schemas.microsoft.com/office/drawing/2014/main" id="{D610B057-09A5-2A11-0A02-18455C8C203B}"/>
              </a:ext>
            </a:extLst>
          </p:cNvPr>
          <p:cNvGraphicFramePr>
            <a:graphicFrameLocks noChangeAspect="1"/>
          </p:cNvGraphicFramePr>
          <p:nvPr/>
        </p:nvGraphicFramePr>
        <p:xfrm>
          <a:off x="1827213" y="3225800"/>
          <a:ext cx="2936875" cy="860425"/>
        </p:xfrm>
        <a:graphic>
          <a:graphicData uri="http://schemas.openxmlformats.org/presentationml/2006/ole">
            <mc:AlternateContent xmlns:mc="http://schemas.openxmlformats.org/markup-compatibility/2006">
              <mc:Choice xmlns:v="urn:schemas-microsoft-com:vml" Requires="v">
                <p:oleObj name="Equation" r:id="rId14" imgW="1523880" imgH="400050" progId="Equation.DSMT4">
                  <p:embed/>
                </p:oleObj>
              </mc:Choice>
              <mc:Fallback>
                <p:oleObj name="Equation" r:id="rId14" imgW="1523880" imgH="400050" progId="Equation.DSMT4">
                  <p:embed/>
                  <p:pic>
                    <p:nvPicPr>
                      <p:cNvPr id="0" name="Object 2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827213" y="3225800"/>
                        <a:ext cx="293687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820" name="Object 28">
            <a:extLst>
              <a:ext uri="{FF2B5EF4-FFF2-40B4-BE49-F238E27FC236}">
                <a16:creationId xmlns:a16="http://schemas.microsoft.com/office/drawing/2014/main" id="{A4B825AB-6C99-1887-B4DE-6E9679875F55}"/>
              </a:ext>
            </a:extLst>
          </p:cNvPr>
          <p:cNvGraphicFramePr>
            <a:graphicFrameLocks noChangeAspect="1"/>
          </p:cNvGraphicFramePr>
          <p:nvPr/>
        </p:nvGraphicFramePr>
        <p:xfrm>
          <a:off x="1535113" y="4297363"/>
          <a:ext cx="3448050" cy="488950"/>
        </p:xfrm>
        <a:graphic>
          <a:graphicData uri="http://schemas.openxmlformats.org/presentationml/2006/ole">
            <mc:AlternateContent xmlns:mc="http://schemas.openxmlformats.org/markup-compatibility/2006">
              <mc:Choice xmlns:v="urn:schemas-microsoft-com:vml" Requires="v">
                <p:oleObj name="Equation" r:id="rId16" imgW="1743120" imgH="180885" progId="Equation.DSMT4">
                  <p:embed/>
                </p:oleObj>
              </mc:Choice>
              <mc:Fallback>
                <p:oleObj name="Equation" r:id="rId16" imgW="1743120" imgH="180885" progId="Equation.DSMT4">
                  <p:embed/>
                  <p:pic>
                    <p:nvPicPr>
                      <p:cNvPr id="0" name="Object 28"/>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35113" y="4297363"/>
                        <a:ext cx="34480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3797"/>
                                        </p:tgtEl>
                                        <p:attrNameLst>
                                          <p:attrName>style.visibility</p:attrName>
                                        </p:attrNameLst>
                                      </p:cBhvr>
                                      <p:to>
                                        <p:strVal val="visible"/>
                                      </p:to>
                                    </p:set>
                                    <p:animEffect transition="in" filter="wipe(left)">
                                      <p:cBhvr>
                                        <p:cTn id="7" dur="500"/>
                                        <p:tgtEl>
                                          <p:spTgt spid="33797"/>
                                        </p:tgtEl>
                                      </p:cBhvr>
                                    </p:animEffect>
                                  </p:childTnLst>
                                </p:cTn>
                              </p:par>
                            </p:childTnLst>
                          </p:cTn>
                        </p:par>
                        <p:par>
                          <p:cTn id="8" fill="hold" nodeType="afterGroup">
                            <p:stCondLst>
                              <p:cond delay="500"/>
                            </p:stCondLst>
                            <p:childTnLst>
                              <p:par>
                                <p:cTn id="9" presetID="4"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ox(in)">
                                      <p:cBhvr>
                                        <p:cTn id="11" dur="500"/>
                                        <p:tgtEl>
                                          <p:spTgt spid="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3817"/>
                                        </p:tgtEl>
                                        <p:attrNameLst>
                                          <p:attrName>style.visibility</p:attrName>
                                        </p:attrNameLst>
                                      </p:cBhvr>
                                      <p:to>
                                        <p:strVal val="visible"/>
                                      </p:to>
                                    </p:set>
                                    <p:animEffect transition="in" filter="wipe(left)">
                                      <p:cBhvr>
                                        <p:cTn id="16" dur="500"/>
                                        <p:tgtEl>
                                          <p:spTgt spid="33817"/>
                                        </p:tgtEl>
                                      </p:cBhvr>
                                    </p:animEffect>
                                  </p:childTnLst>
                                </p:cTn>
                              </p:par>
                            </p:childTnLst>
                          </p:cTn>
                        </p:par>
                        <p:par>
                          <p:cTn id="17" fill="hold" nodeType="afterGroup">
                            <p:stCondLst>
                              <p:cond delay="500"/>
                            </p:stCondLst>
                            <p:childTnLst>
                              <p:par>
                                <p:cTn id="18" presetID="16" presetClass="entr" presetSubtype="37" fill="hold" nodeType="afterEffect">
                                  <p:stCondLst>
                                    <p:cond delay="0"/>
                                  </p:stCondLst>
                                  <p:childTnLst>
                                    <p:set>
                                      <p:cBhvr>
                                        <p:cTn id="19" dur="1" fill="hold">
                                          <p:stCondLst>
                                            <p:cond delay="0"/>
                                          </p:stCondLst>
                                        </p:cTn>
                                        <p:tgtEl>
                                          <p:spTgt spid="33818"/>
                                        </p:tgtEl>
                                        <p:attrNameLst>
                                          <p:attrName>style.visibility</p:attrName>
                                        </p:attrNameLst>
                                      </p:cBhvr>
                                      <p:to>
                                        <p:strVal val="visible"/>
                                      </p:to>
                                    </p:set>
                                    <p:animEffect transition="in" filter="barn(outVertical)">
                                      <p:cBhvr>
                                        <p:cTn id="20" dur="500"/>
                                        <p:tgtEl>
                                          <p:spTgt spid="3381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6" presetClass="entr" presetSubtype="37" fill="hold" nodeType="clickEffect">
                                  <p:stCondLst>
                                    <p:cond delay="0"/>
                                  </p:stCondLst>
                                  <p:childTnLst>
                                    <p:set>
                                      <p:cBhvr>
                                        <p:cTn id="24" dur="1" fill="hold">
                                          <p:stCondLst>
                                            <p:cond delay="0"/>
                                          </p:stCondLst>
                                        </p:cTn>
                                        <p:tgtEl>
                                          <p:spTgt spid="33819"/>
                                        </p:tgtEl>
                                        <p:attrNameLst>
                                          <p:attrName>style.visibility</p:attrName>
                                        </p:attrNameLst>
                                      </p:cBhvr>
                                      <p:to>
                                        <p:strVal val="visible"/>
                                      </p:to>
                                    </p:set>
                                    <p:animEffect transition="in" filter="barn(outVertical)">
                                      <p:cBhvr>
                                        <p:cTn id="25" dur="500"/>
                                        <p:tgtEl>
                                          <p:spTgt spid="3381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37" fill="hold" nodeType="clickEffect">
                                  <p:stCondLst>
                                    <p:cond delay="0"/>
                                  </p:stCondLst>
                                  <p:childTnLst>
                                    <p:set>
                                      <p:cBhvr>
                                        <p:cTn id="29" dur="1" fill="hold">
                                          <p:stCondLst>
                                            <p:cond delay="0"/>
                                          </p:stCondLst>
                                        </p:cTn>
                                        <p:tgtEl>
                                          <p:spTgt spid="33820"/>
                                        </p:tgtEl>
                                        <p:attrNameLst>
                                          <p:attrName>style.visibility</p:attrName>
                                        </p:attrNameLst>
                                      </p:cBhvr>
                                      <p:to>
                                        <p:strVal val="visible"/>
                                      </p:to>
                                    </p:set>
                                    <p:animEffect transition="in" filter="barn(outVertical)">
                                      <p:cBhvr>
                                        <p:cTn id="30" dur="500"/>
                                        <p:tgtEl>
                                          <p:spTgt spid="33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7" grpId="0" autoUpdateAnimBg="0"/>
      <p:bldP spid="3381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818" name="Group 41">
            <a:extLst>
              <a:ext uri="{FF2B5EF4-FFF2-40B4-BE49-F238E27FC236}">
                <a16:creationId xmlns:a16="http://schemas.microsoft.com/office/drawing/2014/main" id="{E4952424-0205-2D96-095B-5DADC45AA43B}"/>
              </a:ext>
            </a:extLst>
          </p:cNvPr>
          <p:cNvGrpSpPr>
            <a:grpSpLocks/>
          </p:cNvGrpSpPr>
          <p:nvPr/>
        </p:nvGrpSpPr>
        <p:grpSpPr bwMode="auto">
          <a:xfrm>
            <a:off x="5772150" y="919163"/>
            <a:ext cx="2865438" cy="2986087"/>
            <a:chOff x="0" y="45"/>
            <a:chExt cx="1805" cy="1881"/>
          </a:xfrm>
        </p:grpSpPr>
        <p:sp>
          <p:nvSpPr>
            <p:cNvPr id="34827" name="Text Box 42">
              <a:extLst>
                <a:ext uri="{FF2B5EF4-FFF2-40B4-BE49-F238E27FC236}">
                  <a16:creationId xmlns:a16="http://schemas.microsoft.com/office/drawing/2014/main" id="{9BD15E64-FC31-8CA1-9928-C3CE53B01134}"/>
                </a:ext>
              </a:extLst>
            </p:cNvPr>
            <p:cNvSpPr txBox="1">
              <a:spLocks noChangeArrowheads="1"/>
            </p:cNvSpPr>
            <p:nvPr/>
          </p:nvSpPr>
          <p:spPr bwMode="auto">
            <a:xfrm>
              <a:off x="575" y="46"/>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R</a:t>
              </a:r>
              <a:r>
                <a:rPr lang="en-US" altLang="zh-CN" sz="2000" baseline="-25000">
                  <a:latin typeface="Times New Roman" panose="02020603050405020304" pitchFamily="18" charset="0"/>
                  <a:ea typeface="黑体" panose="02010609060101010101" pitchFamily="49" charset="-122"/>
                </a:rPr>
                <a:t>2</a:t>
              </a:r>
              <a:endParaRPr lang="en-US" altLang="zh-CN" sz="2000">
                <a:latin typeface="Times New Roman" panose="02020603050405020304" pitchFamily="18" charset="0"/>
                <a:ea typeface="黑体" panose="02010609060101010101" pitchFamily="49" charset="-122"/>
              </a:endParaRPr>
            </a:p>
          </p:txBody>
        </p:sp>
        <p:sp>
          <p:nvSpPr>
            <p:cNvPr id="34828" name="Text Box 43">
              <a:extLst>
                <a:ext uri="{FF2B5EF4-FFF2-40B4-BE49-F238E27FC236}">
                  <a16:creationId xmlns:a16="http://schemas.microsoft.com/office/drawing/2014/main" id="{9EBA0CE4-DF80-75D9-61C0-8A07BBECCEB0}"/>
                </a:ext>
              </a:extLst>
            </p:cNvPr>
            <p:cNvSpPr txBox="1">
              <a:spLocks noChangeArrowheads="1"/>
            </p:cNvSpPr>
            <p:nvPr/>
          </p:nvSpPr>
          <p:spPr bwMode="auto">
            <a:xfrm>
              <a:off x="1146" y="5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ea typeface="黑体" panose="02010609060101010101" pitchFamily="49" charset="-122"/>
                </a:rPr>
                <a:t>j</a:t>
              </a:r>
              <a:r>
                <a:rPr lang="en-US" altLang="zh-CN" sz="2000" i="1">
                  <a:latin typeface="Times New Roman" panose="02020603050405020304" pitchFamily="18" charset="0"/>
                  <a:ea typeface="黑体" panose="02010609060101010101" pitchFamily="49" charset="-122"/>
                </a:rPr>
                <a:t>X</a:t>
              </a:r>
              <a:r>
                <a:rPr lang="zh-CN" altLang="en-US" sz="2000" baseline="-25000">
                  <a:latin typeface="Times New Roman" panose="02020603050405020304" pitchFamily="18" charset="0"/>
                  <a:ea typeface="黑体" panose="02010609060101010101" pitchFamily="49" charset="-122"/>
                </a:rPr>
                <a:t>2</a:t>
              </a:r>
              <a:endParaRPr lang="zh-CN" altLang="en-US" sz="2000">
                <a:latin typeface="Times New Roman" panose="02020603050405020304" pitchFamily="18" charset="0"/>
                <a:ea typeface="黑体" panose="02010609060101010101" pitchFamily="49" charset="-122"/>
              </a:endParaRPr>
            </a:p>
          </p:txBody>
        </p:sp>
        <p:sp>
          <p:nvSpPr>
            <p:cNvPr id="34829" name="Text Box 44">
              <a:extLst>
                <a:ext uri="{FF2B5EF4-FFF2-40B4-BE49-F238E27FC236}">
                  <a16:creationId xmlns:a16="http://schemas.microsoft.com/office/drawing/2014/main" id="{1F7B37B6-67FE-FD2E-402F-4EE998EAA9CC}"/>
                </a:ext>
              </a:extLst>
            </p:cNvPr>
            <p:cNvSpPr txBox="1">
              <a:spLocks noChangeArrowheads="1"/>
            </p:cNvSpPr>
            <p:nvPr/>
          </p:nvSpPr>
          <p:spPr bwMode="auto">
            <a:xfrm>
              <a:off x="482" y="1674"/>
              <a:ext cx="10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转子电路</a:t>
              </a:r>
            </a:p>
          </p:txBody>
        </p:sp>
        <p:sp>
          <p:nvSpPr>
            <p:cNvPr id="34830" name="Line 45">
              <a:extLst>
                <a:ext uri="{FF2B5EF4-FFF2-40B4-BE49-F238E27FC236}">
                  <a16:creationId xmlns:a16="http://schemas.microsoft.com/office/drawing/2014/main" id="{E3F5D922-CAC5-5FEB-7992-E1064E16C5D0}"/>
                </a:ext>
              </a:extLst>
            </p:cNvPr>
            <p:cNvSpPr>
              <a:spLocks noChangeShapeType="1"/>
            </p:cNvSpPr>
            <p:nvPr/>
          </p:nvSpPr>
          <p:spPr bwMode="auto">
            <a:xfrm flipV="1">
              <a:off x="120" y="423"/>
              <a:ext cx="0" cy="4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1" name="Line 46">
              <a:extLst>
                <a:ext uri="{FF2B5EF4-FFF2-40B4-BE49-F238E27FC236}">
                  <a16:creationId xmlns:a16="http://schemas.microsoft.com/office/drawing/2014/main" id="{27968B5B-7DB1-8DB7-24E9-3AB40C015D5B}"/>
                </a:ext>
              </a:extLst>
            </p:cNvPr>
            <p:cNvSpPr>
              <a:spLocks noChangeShapeType="1"/>
            </p:cNvSpPr>
            <p:nvPr/>
          </p:nvSpPr>
          <p:spPr bwMode="auto">
            <a:xfrm>
              <a:off x="131" y="1104"/>
              <a:ext cx="0" cy="4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2" name="Line 47">
              <a:extLst>
                <a:ext uri="{FF2B5EF4-FFF2-40B4-BE49-F238E27FC236}">
                  <a16:creationId xmlns:a16="http://schemas.microsoft.com/office/drawing/2014/main" id="{42763503-3813-CA46-7E72-997B0DFCF583}"/>
                </a:ext>
              </a:extLst>
            </p:cNvPr>
            <p:cNvSpPr>
              <a:spLocks noChangeShapeType="1"/>
            </p:cNvSpPr>
            <p:nvPr/>
          </p:nvSpPr>
          <p:spPr bwMode="auto">
            <a:xfrm>
              <a:off x="127" y="1535"/>
              <a:ext cx="1676" cy="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3" name="Line 48">
              <a:extLst>
                <a:ext uri="{FF2B5EF4-FFF2-40B4-BE49-F238E27FC236}">
                  <a16:creationId xmlns:a16="http://schemas.microsoft.com/office/drawing/2014/main" id="{C3DF3100-D75A-728D-753B-2F698017B09C}"/>
                </a:ext>
              </a:extLst>
            </p:cNvPr>
            <p:cNvSpPr>
              <a:spLocks noChangeShapeType="1"/>
            </p:cNvSpPr>
            <p:nvPr/>
          </p:nvSpPr>
          <p:spPr bwMode="auto">
            <a:xfrm flipH="1">
              <a:off x="1805" y="424"/>
              <a:ext cx="0" cy="11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4" name="Line 49">
              <a:extLst>
                <a:ext uri="{FF2B5EF4-FFF2-40B4-BE49-F238E27FC236}">
                  <a16:creationId xmlns:a16="http://schemas.microsoft.com/office/drawing/2014/main" id="{2785A950-8096-2D46-F894-AFDF82873130}"/>
                </a:ext>
              </a:extLst>
            </p:cNvPr>
            <p:cNvSpPr>
              <a:spLocks noChangeShapeType="1"/>
            </p:cNvSpPr>
            <p:nvPr/>
          </p:nvSpPr>
          <p:spPr bwMode="auto">
            <a:xfrm>
              <a:off x="120" y="427"/>
              <a:ext cx="100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5" name="Rectangle 50">
              <a:extLst>
                <a:ext uri="{FF2B5EF4-FFF2-40B4-BE49-F238E27FC236}">
                  <a16:creationId xmlns:a16="http://schemas.microsoft.com/office/drawing/2014/main" id="{506E794D-3F81-E975-F10B-859E4BA04AA5}"/>
                </a:ext>
              </a:extLst>
            </p:cNvPr>
            <p:cNvSpPr>
              <a:spLocks noChangeArrowheads="1"/>
            </p:cNvSpPr>
            <p:nvPr/>
          </p:nvSpPr>
          <p:spPr bwMode="auto">
            <a:xfrm>
              <a:off x="506" y="360"/>
              <a:ext cx="306" cy="114"/>
            </a:xfrm>
            <a:prstGeom prst="rect">
              <a:avLst/>
            </a:prstGeom>
            <a:solidFill>
              <a:srgbClr val="E7FFE7"/>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4836" name="Line 51">
              <a:extLst>
                <a:ext uri="{FF2B5EF4-FFF2-40B4-BE49-F238E27FC236}">
                  <a16:creationId xmlns:a16="http://schemas.microsoft.com/office/drawing/2014/main" id="{033FF550-4265-41FB-F57C-A5D2BF184BDF}"/>
                </a:ext>
              </a:extLst>
            </p:cNvPr>
            <p:cNvSpPr>
              <a:spLocks noChangeShapeType="1"/>
            </p:cNvSpPr>
            <p:nvPr/>
          </p:nvSpPr>
          <p:spPr bwMode="auto">
            <a:xfrm flipV="1">
              <a:off x="1418" y="427"/>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7" name="Line 52">
              <a:extLst>
                <a:ext uri="{FF2B5EF4-FFF2-40B4-BE49-F238E27FC236}">
                  <a16:creationId xmlns:a16="http://schemas.microsoft.com/office/drawing/2014/main" id="{FA65B260-5900-4EFE-E33C-0268C4E93FC5}"/>
                </a:ext>
              </a:extLst>
            </p:cNvPr>
            <p:cNvSpPr>
              <a:spLocks noChangeShapeType="1"/>
            </p:cNvSpPr>
            <p:nvPr/>
          </p:nvSpPr>
          <p:spPr bwMode="auto">
            <a:xfrm flipH="1" flipV="1">
              <a:off x="202" y="336"/>
              <a:ext cx="233" cy="0"/>
            </a:xfrm>
            <a:prstGeom prst="line">
              <a:avLst/>
            </a:prstGeom>
            <a:noFill/>
            <a:ln w="38100">
              <a:solidFill>
                <a:srgbClr val="CC0099"/>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34838" name="Object 17">
              <a:extLst>
                <a:ext uri="{FF2B5EF4-FFF2-40B4-BE49-F238E27FC236}">
                  <a16:creationId xmlns:a16="http://schemas.microsoft.com/office/drawing/2014/main" id="{4B393B95-306C-1038-38AB-2B6BB9E62828}"/>
                </a:ext>
              </a:extLst>
            </p:cNvPr>
            <p:cNvGraphicFramePr>
              <a:graphicFrameLocks noChangeAspect="1"/>
            </p:cNvGraphicFramePr>
            <p:nvPr/>
          </p:nvGraphicFramePr>
          <p:xfrm>
            <a:off x="214" y="45"/>
            <a:ext cx="226" cy="246"/>
          </p:xfrm>
          <a:graphic>
            <a:graphicData uri="http://schemas.openxmlformats.org/presentationml/2006/ole">
              <mc:AlternateContent xmlns:mc="http://schemas.openxmlformats.org/markup-compatibility/2006">
                <mc:Choice xmlns:v="urn:schemas-microsoft-com:vml" Requires="v">
                  <p:oleObj r:id="rId2" imgW="181262" imgH="233051" progId="Equation.3">
                    <p:embed/>
                  </p:oleObj>
                </mc:Choice>
                <mc:Fallback>
                  <p:oleObj r:id="rId2" imgW="181262" imgH="233051" progId="Equation.3">
                    <p:embed/>
                    <p:pic>
                      <p:nvPicPr>
                        <p:cNvPr id="0" name="Object 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 y="45"/>
                          <a:ext cx="226" cy="2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839" name="Object 18">
              <a:extLst>
                <a:ext uri="{FF2B5EF4-FFF2-40B4-BE49-F238E27FC236}">
                  <a16:creationId xmlns:a16="http://schemas.microsoft.com/office/drawing/2014/main" id="{9F399BD1-8D13-2E35-991E-139D2121EF44}"/>
                </a:ext>
              </a:extLst>
            </p:cNvPr>
            <p:cNvGraphicFramePr>
              <a:graphicFrameLocks noChangeAspect="1"/>
            </p:cNvGraphicFramePr>
            <p:nvPr/>
          </p:nvGraphicFramePr>
          <p:xfrm>
            <a:off x="1153" y="575"/>
            <a:ext cx="345" cy="266"/>
          </p:xfrm>
          <a:graphic>
            <a:graphicData uri="http://schemas.openxmlformats.org/presentationml/2006/ole">
              <mc:AlternateContent xmlns:mc="http://schemas.openxmlformats.org/markup-compatibility/2006">
                <mc:Choice xmlns:v="urn:schemas-microsoft-com:vml" Requires="v">
                  <p:oleObj r:id="rId4" imgW="546337" imgH="419282" progId="Equation.3">
                    <p:embed/>
                  </p:oleObj>
                </mc:Choice>
                <mc:Fallback>
                  <p:oleObj r:id="rId4" imgW="546337" imgH="419282" progId="Equation.3">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3" y="575"/>
                          <a:ext cx="345" cy="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19">
              <a:extLst>
                <a:ext uri="{FF2B5EF4-FFF2-40B4-BE49-F238E27FC236}">
                  <a16:creationId xmlns:a16="http://schemas.microsoft.com/office/drawing/2014/main" id="{80BB1AB2-EBF7-B3F8-46CF-B415AC37B5AC}"/>
                </a:ext>
              </a:extLst>
            </p:cNvPr>
            <p:cNvGraphicFramePr>
              <a:graphicFrameLocks noChangeAspect="1"/>
            </p:cNvGraphicFramePr>
            <p:nvPr/>
          </p:nvGraphicFramePr>
          <p:xfrm>
            <a:off x="288" y="857"/>
            <a:ext cx="264" cy="280"/>
          </p:xfrm>
          <a:graphic>
            <a:graphicData uri="http://schemas.openxmlformats.org/presentationml/2006/ole">
              <mc:AlternateContent xmlns:mc="http://schemas.openxmlformats.org/markup-compatibility/2006">
                <mc:Choice xmlns:v="urn:schemas-microsoft-com:vml" Requires="v">
                  <p:oleObj r:id="rId6" imgW="220201" imgH="233154" progId="Equation.3">
                    <p:embed/>
                  </p:oleObj>
                </mc:Choice>
                <mc:Fallback>
                  <p:oleObj r:id="rId6" imgW="220201" imgH="233154" progId="Equation.3">
                    <p:embed/>
                    <p:pic>
                      <p:nvPicPr>
                        <p:cNvPr id="0" name="Object 1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 y="857"/>
                          <a:ext cx="264"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56">
              <a:extLst>
                <a:ext uri="{FF2B5EF4-FFF2-40B4-BE49-F238E27FC236}">
                  <a16:creationId xmlns:a16="http://schemas.microsoft.com/office/drawing/2014/main" id="{ED524C3B-D611-9767-6505-A38C38AE7D6E}"/>
                </a:ext>
              </a:extLst>
            </p:cNvPr>
            <p:cNvGraphicFramePr>
              <a:graphicFrameLocks noChangeAspect="1"/>
            </p:cNvGraphicFramePr>
            <p:nvPr/>
          </p:nvGraphicFramePr>
          <p:xfrm>
            <a:off x="1060" y="300"/>
            <a:ext cx="433" cy="144"/>
          </p:xfrm>
          <a:graphic>
            <a:graphicData uri="http://schemas.openxmlformats.org/presentationml/2006/ole">
              <mc:AlternateContent xmlns:mc="http://schemas.openxmlformats.org/markup-compatibility/2006">
                <mc:Choice xmlns:v="urn:schemas-microsoft-com:vml" Requires="v">
                  <p:oleObj r:id="rId8" imgW="702193" imgH="242831" progId="Visio.Drawing.11">
                    <p:embed/>
                  </p:oleObj>
                </mc:Choice>
                <mc:Fallback>
                  <p:oleObj r:id="rId8" imgW="702193" imgH="242831" progId="Visio.Drawing.11">
                    <p:embed/>
                    <p:pic>
                      <p:nvPicPr>
                        <p:cNvPr id="0" name="Object 5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0" y="300"/>
                          <a:ext cx="433"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57">
              <a:extLst>
                <a:ext uri="{FF2B5EF4-FFF2-40B4-BE49-F238E27FC236}">
                  <a16:creationId xmlns:a16="http://schemas.microsoft.com/office/drawing/2014/main" id="{1CDEBCB3-C7BD-9C19-BFFA-1F3D50B4B888}"/>
                </a:ext>
              </a:extLst>
            </p:cNvPr>
            <p:cNvGraphicFramePr>
              <a:graphicFrameLocks noChangeAspect="1"/>
            </p:cNvGraphicFramePr>
            <p:nvPr/>
          </p:nvGraphicFramePr>
          <p:xfrm>
            <a:off x="0" y="742"/>
            <a:ext cx="144" cy="433"/>
          </p:xfrm>
          <a:graphic>
            <a:graphicData uri="http://schemas.openxmlformats.org/presentationml/2006/ole">
              <mc:AlternateContent xmlns:mc="http://schemas.openxmlformats.org/markup-compatibility/2006">
                <mc:Choice xmlns:v="urn:schemas-microsoft-com:vml" Requires="v">
                  <p:oleObj r:id="rId10" imgW="243552" imgH="702193" progId="Visio.Drawing.11">
                    <p:embed/>
                  </p:oleObj>
                </mc:Choice>
                <mc:Fallback>
                  <p:oleObj r:id="rId10" imgW="243552" imgH="702193" progId="Visio.Drawing.11">
                    <p:embed/>
                    <p:pic>
                      <p:nvPicPr>
                        <p:cNvPr id="0" name="Object 5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742"/>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 name="Text Box 58">
              <a:extLst>
                <a:ext uri="{FF2B5EF4-FFF2-40B4-BE49-F238E27FC236}">
                  <a16:creationId xmlns:a16="http://schemas.microsoft.com/office/drawing/2014/main" id="{36A4339C-8234-FB45-467F-F73F04CF60CA}"/>
                </a:ext>
              </a:extLst>
            </p:cNvPr>
            <p:cNvSpPr txBox="1">
              <a:spLocks noChangeArrowheads="1"/>
            </p:cNvSpPr>
            <p:nvPr/>
          </p:nvSpPr>
          <p:spPr bwMode="auto">
            <a:xfrm>
              <a:off x="270" y="502"/>
              <a:ext cx="216"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a:t>
              </a:r>
            </a:p>
            <a:p>
              <a:pPr algn="ctr">
                <a:spcBef>
                  <a:spcPct val="50000"/>
                </a:spcBef>
                <a:buFontTx/>
                <a:buNone/>
              </a:pPr>
              <a:r>
                <a:rPr lang="en-US" altLang="zh-CN" sz="2000">
                  <a:latin typeface="Times New Roman" panose="02020603050405020304" pitchFamily="18" charset="0"/>
                </a:rPr>
                <a:t> </a:t>
              </a:r>
            </a:p>
          </p:txBody>
        </p:sp>
        <p:sp>
          <p:nvSpPr>
            <p:cNvPr id="6" name="Text Box 59">
              <a:extLst>
                <a:ext uri="{FF2B5EF4-FFF2-40B4-BE49-F238E27FC236}">
                  <a16:creationId xmlns:a16="http://schemas.microsoft.com/office/drawing/2014/main" id="{43307397-06F2-1DD2-B846-1A79BE43966A}"/>
                </a:ext>
              </a:extLst>
            </p:cNvPr>
            <p:cNvSpPr txBox="1">
              <a:spLocks noChangeArrowheads="1"/>
            </p:cNvSpPr>
            <p:nvPr/>
          </p:nvSpPr>
          <p:spPr bwMode="auto">
            <a:xfrm>
              <a:off x="862" y="362"/>
              <a:ext cx="7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　+</a:t>
              </a:r>
            </a:p>
          </p:txBody>
        </p:sp>
      </p:grpSp>
      <p:sp>
        <p:nvSpPr>
          <p:cNvPr id="34840" name="Text Box 60">
            <a:extLst>
              <a:ext uri="{FF2B5EF4-FFF2-40B4-BE49-F238E27FC236}">
                <a16:creationId xmlns:a16="http://schemas.microsoft.com/office/drawing/2014/main" id="{D38BBE2E-F3B1-35E7-9591-6348415D5395}"/>
              </a:ext>
            </a:extLst>
          </p:cNvPr>
          <p:cNvSpPr txBox="1">
            <a:spLocks noChangeArrowheads="1"/>
          </p:cNvSpPr>
          <p:nvPr/>
        </p:nvSpPr>
        <p:spPr bwMode="auto">
          <a:xfrm>
            <a:off x="447675" y="641350"/>
            <a:ext cx="37528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转子电动势 </a:t>
            </a:r>
            <a:r>
              <a:rPr lang="en-US" altLang="zh-CN" sz="2400" i="1">
                <a:solidFill>
                  <a:srgbClr val="C00000"/>
                </a:solidFill>
                <a:latin typeface="Times New Roman" panose="02020603050405020304" pitchFamily="18" charset="0"/>
              </a:rPr>
              <a:t>E</a:t>
            </a:r>
            <a:r>
              <a:rPr lang="en-US" altLang="zh-CN" sz="2400" baseline="-25000">
                <a:solidFill>
                  <a:srgbClr val="C00000"/>
                </a:solidFill>
                <a:latin typeface="Times New Roman" panose="02020603050405020304" pitchFamily="18" charset="0"/>
              </a:rPr>
              <a:t>2</a:t>
            </a:r>
            <a:endParaRPr lang="en-US" altLang="zh-CN" sz="2400">
              <a:solidFill>
                <a:srgbClr val="C00000"/>
              </a:solidFill>
              <a:latin typeface="Times New Roman" panose="02020603050405020304" pitchFamily="18" charset="0"/>
            </a:endParaRPr>
          </a:p>
        </p:txBody>
      </p:sp>
      <p:graphicFrame>
        <p:nvGraphicFramePr>
          <p:cNvPr id="34841" name="Object 25">
            <a:extLst>
              <a:ext uri="{FF2B5EF4-FFF2-40B4-BE49-F238E27FC236}">
                <a16:creationId xmlns:a16="http://schemas.microsoft.com/office/drawing/2014/main" id="{369C5060-929E-1202-B14B-34B3C46D8235}"/>
              </a:ext>
            </a:extLst>
          </p:cNvPr>
          <p:cNvGraphicFramePr>
            <a:graphicFrameLocks noChangeAspect="1"/>
          </p:cNvGraphicFramePr>
          <p:nvPr/>
        </p:nvGraphicFramePr>
        <p:xfrm>
          <a:off x="1536700" y="1476375"/>
          <a:ext cx="3417888" cy="904875"/>
        </p:xfrm>
        <a:graphic>
          <a:graphicData uri="http://schemas.openxmlformats.org/presentationml/2006/ole">
            <mc:AlternateContent xmlns:mc="http://schemas.openxmlformats.org/markup-compatibility/2006">
              <mc:Choice xmlns:v="urn:schemas-microsoft-com:vml" Requires="v">
                <p:oleObj r:id="rId12" imgW="3371760" imgH="828675" progId="Equation.3">
                  <p:embed/>
                </p:oleObj>
              </mc:Choice>
              <mc:Fallback>
                <p:oleObj r:id="rId12" imgW="3371760" imgH="828675" progId="Equation.3">
                  <p:embed/>
                  <p:pic>
                    <p:nvPicPr>
                      <p:cNvPr id="0" name="Object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36700" y="1476375"/>
                        <a:ext cx="34178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4842" name="Text Box 63">
            <a:extLst>
              <a:ext uri="{FF2B5EF4-FFF2-40B4-BE49-F238E27FC236}">
                <a16:creationId xmlns:a16="http://schemas.microsoft.com/office/drawing/2014/main" id="{ED66C119-7064-A52D-F6F4-7919295F0245}"/>
              </a:ext>
            </a:extLst>
          </p:cNvPr>
          <p:cNvSpPr txBox="1">
            <a:spLocks noChangeArrowheads="1"/>
          </p:cNvSpPr>
          <p:nvPr/>
        </p:nvSpPr>
        <p:spPr bwMode="auto">
          <a:xfrm>
            <a:off x="1069975" y="2619375"/>
            <a:ext cx="2697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转子内阻抗：</a:t>
            </a:r>
            <a:endParaRPr lang="zh-CN" altLang="en-US" sz="2400" i="1">
              <a:latin typeface="Times New Roman" panose="02020603050405020304" pitchFamily="18" charset="0"/>
            </a:endParaRPr>
          </a:p>
        </p:txBody>
      </p:sp>
      <p:sp>
        <p:nvSpPr>
          <p:cNvPr id="34843" name="Rectangle 64">
            <a:extLst>
              <a:ext uri="{FF2B5EF4-FFF2-40B4-BE49-F238E27FC236}">
                <a16:creationId xmlns:a16="http://schemas.microsoft.com/office/drawing/2014/main" id="{A2639220-510B-824A-C565-3D6A132962F0}"/>
              </a:ext>
            </a:extLst>
          </p:cNvPr>
          <p:cNvSpPr>
            <a:spLocks noChangeArrowheads="1"/>
          </p:cNvSpPr>
          <p:nvPr/>
        </p:nvSpPr>
        <p:spPr bwMode="auto">
          <a:xfrm>
            <a:off x="2020888" y="3192463"/>
            <a:ext cx="2609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3366CC"/>
                </a:solidFill>
                <a:latin typeface="Times New Roman" panose="02020603050405020304" pitchFamily="18" charset="0"/>
              </a:rPr>
              <a:t>Z</a:t>
            </a:r>
            <a:r>
              <a:rPr lang="zh-CN" altLang="en-US" sz="2400" baseline="-25000">
                <a:solidFill>
                  <a:srgbClr val="3366CC"/>
                </a:solidFill>
                <a:latin typeface="Times New Roman" panose="02020603050405020304" pitchFamily="18" charset="0"/>
              </a:rPr>
              <a:t>2 </a:t>
            </a:r>
            <a:r>
              <a:rPr lang="zh-CN" altLang="en-US" sz="2400">
                <a:solidFill>
                  <a:srgbClr val="3366CC"/>
                </a:solidFill>
                <a:latin typeface="Times New Roman" panose="02020603050405020304" pitchFamily="18" charset="0"/>
              </a:rPr>
              <a:t>=</a:t>
            </a:r>
            <a:r>
              <a:rPr lang="en-US" altLang="zh-CN" sz="2400">
                <a:solidFill>
                  <a:srgbClr val="3366CC"/>
                </a:solidFill>
                <a:latin typeface="Times New Roman" panose="02020603050405020304" pitchFamily="18" charset="0"/>
              </a:rPr>
              <a:t> </a:t>
            </a:r>
            <a:r>
              <a:rPr lang="zh-CN" altLang="en-US" sz="2400" i="1">
                <a:solidFill>
                  <a:srgbClr val="3366CC"/>
                </a:solidFill>
                <a:latin typeface="Times New Roman" panose="02020603050405020304" pitchFamily="18" charset="0"/>
              </a:rPr>
              <a:t>R</a:t>
            </a:r>
            <a:r>
              <a:rPr lang="zh-CN" altLang="en-US" sz="2400" baseline="-25000">
                <a:solidFill>
                  <a:srgbClr val="3366CC"/>
                </a:solidFill>
                <a:latin typeface="Times New Roman" panose="02020603050405020304" pitchFamily="18" charset="0"/>
              </a:rPr>
              <a:t>2</a:t>
            </a:r>
            <a:r>
              <a:rPr lang="en-US" altLang="zh-CN" sz="2400" baseline="-25000">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 j</a:t>
            </a:r>
            <a:r>
              <a:rPr lang="en-US" altLang="zh-CN" sz="2400" i="1">
                <a:solidFill>
                  <a:srgbClr val="3366CC"/>
                </a:solidFill>
                <a:latin typeface="Times New Roman" panose="02020603050405020304" pitchFamily="18" charset="0"/>
              </a:rPr>
              <a:t>X</a:t>
            </a:r>
            <a:r>
              <a:rPr lang="zh-CN" altLang="en-US" sz="2400" baseline="-25000">
                <a:solidFill>
                  <a:srgbClr val="3366CC"/>
                </a:solidFill>
                <a:latin typeface="Times New Roman" panose="02020603050405020304" pitchFamily="18" charset="0"/>
              </a:rPr>
              <a:t>2</a:t>
            </a:r>
            <a:endParaRPr lang="zh-CN" altLang="en-US" sz="2400">
              <a:solidFill>
                <a:srgbClr val="3366CC"/>
              </a:solidFill>
              <a:latin typeface="Times New Roman" panose="02020603050405020304" pitchFamily="18" charset="0"/>
            </a:endParaRPr>
          </a:p>
        </p:txBody>
      </p:sp>
      <p:sp>
        <p:nvSpPr>
          <p:cNvPr id="34844" name="Text Box 65">
            <a:extLst>
              <a:ext uri="{FF2B5EF4-FFF2-40B4-BE49-F238E27FC236}">
                <a16:creationId xmlns:a16="http://schemas.microsoft.com/office/drawing/2014/main" id="{E0BE7D0F-40F0-330A-ECAE-89B8F407477B}"/>
              </a:ext>
            </a:extLst>
          </p:cNvPr>
          <p:cNvSpPr txBox="1">
            <a:spLocks noChangeArrowheads="1"/>
          </p:cNvSpPr>
          <p:nvPr/>
        </p:nvSpPr>
        <p:spPr bwMode="auto">
          <a:xfrm>
            <a:off x="1065213" y="3736975"/>
            <a:ext cx="2041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转子电动势：</a:t>
            </a:r>
          </a:p>
        </p:txBody>
      </p:sp>
      <p:sp>
        <p:nvSpPr>
          <p:cNvPr id="34845" name="Rectangle 66">
            <a:extLst>
              <a:ext uri="{FF2B5EF4-FFF2-40B4-BE49-F238E27FC236}">
                <a16:creationId xmlns:a16="http://schemas.microsoft.com/office/drawing/2014/main" id="{E076DC0B-84E3-70D7-F2A1-AF609E0A2E6D}"/>
              </a:ext>
            </a:extLst>
          </p:cNvPr>
          <p:cNvSpPr>
            <a:spLocks noChangeArrowheads="1"/>
          </p:cNvSpPr>
          <p:nvPr/>
        </p:nvSpPr>
        <p:spPr bwMode="auto">
          <a:xfrm>
            <a:off x="1811338" y="4273550"/>
            <a:ext cx="56324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20000"/>
              </a:lnSpc>
              <a:spcBef>
                <a:spcPct val="0"/>
              </a:spcBef>
              <a:buFontTx/>
              <a:buNone/>
            </a:pPr>
            <a:r>
              <a:rPr lang="zh-CN" altLang="en-US" sz="2400" i="1">
                <a:solidFill>
                  <a:srgbClr val="3366CC"/>
                </a:solidFill>
                <a:latin typeface="Times New Roman" panose="02020603050405020304" pitchFamily="18" charset="0"/>
              </a:rPr>
              <a:t>E</a:t>
            </a:r>
            <a:r>
              <a:rPr lang="zh-CN" altLang="en-US" sz="2400" baseline="-25000">
                <a:solidFill>
                  <a:srgbClr val="3366CC"/>
                </a:solidFill>
                <a:latin typeface="Times New Roman" panose="02020603050405020304" pitchFamily="18" charset="0"/>
              </a:rPr>
              <a:t>2</a:t>
            </a:r>
            <a:r>
              <a:rPr lang="en-US" altLang="zh-CN" sz="2400" baseline="-25000">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a:t>
            </a:r>
            <a:r>
              <a:rPr lang="en-US" altLang="zh-CN" sz="2400">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4.44 </a:t>
            </a:r>
            <a:r>
              <a:rPr lang="zh-CN" altLang="en-US" sz="2400" i="1">
                <a:solidFill>
                  <a:srgbClr val="3366CC"/>
                </a:solidFill>
                <a:latin typeface="Times New Roman" panose="02020603050405020304" pitchFamily="18" charset="0"/>
              </a:rPr>
              <a:t>f</a:t>
            </a:r>
            <a:r>
              <a:rPr lang="zh-CN" altLang="en-US" sz="2400" baseline="-25000">
                <a:solidFill>
                  <a:srgbClr val="3366CC"/>
                </a:solidFill>
                <a:latin typeface="Times New Roman" panose="02020603050405020304" pitchFamily="18" charset="0"/>
              </a:rPr>
              <a:t>2</a:t>
            </a:r>
            <a:r>
              <a:rPr lang="zh-CN" altLang="en-US" sz="2400" i="1">
                <a:solidFill>
                  <a:srgbClr val="3366CC"/>
                </a:solidFill>
                <a:latin typeface="Times New Roman" panose="02020603050405020304" pitchFamily="18" charset="0"/>
              </a:rPr>
              <a:t>N</a:t>
            </a:r>
            <a:r>
              <a:rPr lang="zh-CN" altLang="en-US" sz="2400" baseline="-25000">
                <a:solidFill>
                  <a:srgbClr val="3366CC"/>
                </a:solidFill>
                <a:latin typeface="Times New Roman" panose="02020603050405020304" pitchFamily="18" charset="0"/>
              </a:rPr>
              <a:t>2</a:t>
            </a:r>
            <a:r>
              <a:rPr lang="zh-CN" altLang="en-US" sz="2400" i="1">
                <a:solidFill>
                  <a:srgbClr val="3366CC"/>
                </a:solidFill>
                <a:latin typeface="Times New Roman" panose="02020603050405020304" pitchFamily="18" charset="0"/>
              </a:rPr>
              <a:t></a:t>
            </a:r>
            <a:r>
              <a:rPr lang="en-US" altLang="zh-CN" sz="2400" i="1">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a:t>
            </a:r>
            <a:r>
              <a:rPr lang="en-US" altLang="zh-CN" sz="2400">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4.44 </a:t>
            </a:r>
            <a:r>
              <a:rPr lang="zh-CN" altLang="en-US" sz="2400" i="1">
                <a:solidFill>
                  <a:srgbClr val="3366CC"/>
                </a:solidFill>
                <a:latin typeface="Times New Roman" panose="02020603050405020304" pitchFamily="18" charset="0"/>
              </a:rPr>
              <a:t>sf</a:t>
            </a:r>
            <a:r>
              <a:rPr lang="zh-CN" altLang="en-US" sz="2400" baseline="-25000">
                <a:solidFill>
                  <a:srgbClr val="3366CC"/>
                </a:solidFill>
                <a:latin typeface="Times New Roman" panose="02020603050405020304" pitchFamily="18" charset="0"/>
              </a:rPr>
              <a:t>1</a:t>
            </a:r>
            <a:r>
              <a:rPr lang="zh-CN" altLang="en-US" sz="2400" i="1">
                <a:solidFill>
                  <a:srgbClr val="3366CC"/>
                </a:solidFill>
                <a:latin typeface="Times New Roman" panose="02020603050405020304" pitchFamily="18" charset="0"/>
              </a:rPr>
              <a:t>N</a:t>
            </a:r>
            <a:r>
              <a:rPr lang="zh-CN" altLang="en-US" sz="2400" baseline="-25000">
                <a:solidFill>
                  <a:srgbClr val="3366CC"/>
                </a:solidFill>
                <a:latin typeface="Times New Roman" panose="02020603050405020304" pitchFamily="18" charset="0"/>
              </a:rPr>
              <a:t>2</a:t>
            </a:r>
            <a:r>
              <a:rPr lang="zh-CN" altLang="en-US" sz="2400" i="1">
                <a:solidFill>
                  <a:srgbClr val="3366CC"/>
                </a:solidFill>
                <a:latin typeface="Times New Roman" panose="02020603050405020304" pitchFamily="18" charset="0"/>
              </a:rPr>
              <a:t> </a:t>
            </a:r>
            <a:r>
              <a:rPr lang="en-US" altLang="zh-CN" sz="2400" i="1">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a:t>
            </a:r>
            <a:r>
              <a:rPr lang="en-US" altLang="zh-CN" sz="2400">
                <a:solidFill>
                  <a:srgbClr val="3366CC"/>
                </a:solidFill>
                <a:latin typeface="Times New Roman" panose="02020603050405020304" pitchFamily="18" charset="0"/>
              </a:rPr>
              <a:t> </a:t>
            </a:r>
            <a:r>
              <a:rPr lang="zh-CN" altLang="en-US" sz="2400" i="1">
                <a:solidFill>
                  <a:srgbClr val="3366CC"/>
                </a:solidFill>
                <a:latin typeface="Times New Roman" panose="02020603050405020304" pitchFamily="18" charset="0"/>
              </a:rPr>
              <a:t>sE</a:t>
            </a:r>
            <a:r>
              <a:rPr lang="zh-CN" altLang="en-US" sz="2400" baseline="-25000">
                <a:solidFill>
                  <a:srgbClr val="3366CC"/>
                </a:solidFill>
                <a:latin typeface="Times New Roman" panose="02020603050405020304" pitchFamily="18" charset="0"/>
              </a:rPr>
              <a:t>20</a:t>
            </a:r>
            <a:endParaRPr lang="zh-CN" altLang="en-US" sz="2400">
              <a:solidFill>
                <a:srgbClr val="3366CC"/>
              </a:solidFill>
              <a:latin typeface="Times New Roman" panose="02020603050405020304" pitchFamily="18" charset="0"/>
            </a:endParaRPr>
          </a:p>
        </p:txBody>
      </p:sp>
      <p:sp>
        <p:nvSpPr>
          <p:cNvPr id="34846" name="Text Box 67">
            <a:extLst>
              <a:ext uri="{FF2B5EF4-FFF2-40B4-BE49-F238E27FC236}">
                <a16:creationId xmlns:a16="http://schemas.microsoft.com/office/drawing/2014/main" id="{197FBD5A-B764-E368-09E0-C080454DAB40}"/>
              </a:ext>
            </a:extLst>
          </p:cNvPr>
          <p:cNvSpPr txBox="1">
            <a:spLocks noChangeArrowheads="1"/>
          </p:cNvSpPr>
          <p:nvPr/>
        </p:nvSpPr>
        <p:spPr bwMode="auto">
          <a:xfrm>
            <a:off x="527050" y="5086350"/>
            <a:ext cx="28003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a:t>
            </a:r>
            <a:r>
              <a:rPr lang="zh-CN" altLang="en-US" sz="2400">
                <a:solidFill>
                  <a:srgbClr val="C00000"/>
                </a:solidFill>
                <a:latin typeface="Times New Roman" panose="02020603050405020304" pitchFamily="18" charset="0"/>
              </a:rPr>
              <a:t>3</a:t>
            </a:r>
            <a:r>
              <a:rPr lang="en-US" altLang="zh-CN" sz="2400">
                <a:solidFill>
                  <a:srgbClr val="C00000"/>
                </a:solidFill>
                <a:latin typeface="Times New Roman" panose="02020603050405020304" pitchFamily="18" charset="0"/>
              </a:rPr>
              <a:t>)</a:t>
            </a:r>
            <a:r>
              <a:rPr lang="zh-CN" altLang="en-US" sz="2400">
                <a:solidFill>
                  <a:srgbClr val="C00000"/>
                </a:solidFill>
                <a:latin typeface="Times New Roman" panose="02020603050405020304" pitchFamily="18" charset="0"/>
              </a:rPr>
              <a:t> 转子感抗 </a:t>
            </a:r>
            <a:r>
              <a:rPr lang="en-US" altLang="zh-CN" sz="2400" i="1">
                <a:solidFill>
                  <a:srgbClr val="C00000"/>
                </a:solidFill>
                <a:latin typeface="Times New Roman" panose="02020603050405020304" pitchFamily="18" charset="0"/>
              </a:rPr>
              <a:t>X</a:t>
            </a:r>
            <a:r>
              <a:rPr lang="zh-CN" altLang="en-US" sz="2400" baseline="-25000">
                <a:solidFill>
                  <a:srgbClr val="C00000"/>
                </a:solidFill>
                <a:latin typeface="Times New Roman" panose="02020603050405020304" pitchFamily="18" charset="0"/>
              </a:rPr>
              <a:t>2</a:t>
            </a:r>
            <a:endParaRPr lang="zh-CN" altLang="en-US" sz="2400">
              <a:solidFill>
                <a:srgbClr val="C00000"/>
              </a:solidFill>
              <a:latin typeface="Times New Roman" panose="02020603050405020304" pitchFamily="18" charset="0"/>
            </a:endParaRPr>
          </a:p>
        </p:txBody>
      </p:sp>
      <p:graphicFrame>
        <p:nvGraphicFramePr>
          <p:cNvPr id="34847" name="Object 31">
            <a:extLst>
              <a:ext uri="{FF2B5EF4-FFF2-40B4-BE49-F238E27FC236}">
                <a16:creationId xmlns:a16="http://schemas.microsoft.com/office/drawing/2014/main" id="{CF8E7089-FA43-859F-8BAA-94F19078BFF3}"/>
              </a:ext>
            </a:extLst>
          </p:cNvPr>
          <p:cNvGraphicFramePr>
            <a:graphicFrameLocks noChangeAspect="1"/>
          </p:cNvGraphicFramePr>
          <p:nvPr/>
        </p:nvGraphicFramePr>
        <p:xfrm>
          <a:off x="2425700" y="5713413"/>
          <a:ext cx="4368800" cy="506412"/>
        </p:xfrm>
        <a:graphic>
          <a:graphicData uri="http://schemas.openxmlformats.org/presentationml/2006/ole">
            <mc:AlternateContent xmlns:mc="http://schemas.openxmlformats.org/markup-compatibility/2006">
              <mc:Choice xmlns:v="urn:schemas-microsoft-com:vml" Requires="v">
                <p:oleObj r:id="rId14" imgW="1885950" imgH="142875" progId="Equation.3">
                  <p:embed/>
                </p:oleObj>
              </mc:Choice>
              <mc:Fallback>
                <p:oleObj r:id="rId14" imgW="1885950" imgH="142875" progId="Equation.3">
                  <p:embed/>
                  <p:pic>
                    <p:nvPicPr>
                      <p:cNvPr id="0" name="Object 3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425700" y="5713413"/>
                        <a:ext cx="4368800" cy="506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4840"/>
                                        </p:tgtEl>
                                        <p:attrNameLst>
                                          <p:attrName>style.visibility</p:attrName>
                                        </p:attrNameLst>
                                      </p:cBhvr>
                                      <p:to>
                                        <p:strVal val="visible"/>
                                      </p:to>
                                    </p:set>
                                    <p:animEffect transition="in" filter="wipe(left)">
                                      <p:cBhvr>
                                        <p:cTn id="7" dur="500"/>
                                        <p:tgtEl>
                                          <p:spTgt spid="3484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34841"/>
                                        </p:tgtEl>
                                        <p:attrNameLst>
                                          <p:attrName>style.visibility</p:attrName>
                                        </p:attrNameLst>
                                      </p:cBhvr>
                                      <p:to>
                                        <p:strVal val="visible"/>
                                      </p:to>
                                    </p:set>
                                    <p:animEffect transition="in" filter="dissolve">
                                      <p:cBhvr>
                                        <p:cTn id="11" dur="500"/>
                                        <p:tgtEl>
                                          <p:spTgt spid="3484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4842"/>
                                        </p:tgtEl>
                                        <p:attrNameLst>
                                          <p:attrName>style.visibility</p:attrName>
                                        </p:attrNameLst>
                                      </p:cBhvr>
                                      <p:to>
                                        <p:strVal val="visible"/>
                                      </p:to>
                                    </p:set>
                                    <p:animEffect transition="in" filter="wipe(left)">
                                      <p:cBhvr>
                                        <p:cTn id="16" dur="500"/>
                                        <p:tgtEl>
                                          <p:spTgt spid="34842"/>
                                        </p:tgtEl>
                                      </p:cBhvr>
                                    </p:animEffect>
                                  </p:childTnLst>
                                </p:cTn>
                              </p:par>
                            </p:childTnLst>
                          </p:cTn>
                        </p:par>
                        <p:par>
                          <p:cTn id="17" fill="hold" nodeType="afterGroup">
                            <p:stCondLst>
                              <p:cond delay="500"/>
                            </p:stCondLst>
                            <p:childTnLst>
                              <p:par>
                                <p:cTn id="18" presetID="16" presetClass="entr" presetSubtype="37" fill="hold" grpId="0" nodeType="afterEffect">
                                  <p:stCondLst>
                                    <p:cond delay="0"/>
                                  </p:stCondLst>
                                  <p:childTnLst>
                                    <p:set>
                                      <p:cBhvr>
                                        <p:cTn id="19" dur="1" fill="hold">
                                          <p:stCondLst>
                                            <p:cond delay="0"/>
                                          </p:stCondLst>
                                        </p:cTn>
                                        <p:tgtEl>
                                          <p:spTgt spid="34843"/>
                                        </p:tgtEl>
                                        <p:attrNameLst>
                                          <p:attrName>style.visibility</p:attrName>
                                        </p:attrNameLst>
                                      </p:cBhvr>
                                      <p:to>
                                        <p:strVal val="visible"/>
                                      </p:to>
                                    </p:set>
                                    <p:animEffect transition="in" filter="barn(outVertical)">
                                      <p:cBhvr>
                                        <p:cTn id="20" dur="500"/>
                                        <p:tgtEl>
                                          <p:spTgt spid="3484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4844"/>
                                        </p:tgtEl>
                                        <p:attrNameLst>
                                          <p:attrName>style.visibility</p:attrName>
                                        </p:attrNameLst>
                                      </p:cBhvr>
                                      <p:to>
                                        <p:strVal val="visible"/>
                                      </p:to>
                                    </p:set>
                                    <p:animEffect transition="in" filter="wipe(left)">
                                      <p:cBhvr>
                                        <p:cTn id="25" dur="500"/>
                                        <p:tgtEl>
                                          <p:spTgt spid="34844"/>
                                        </p:tgtEl>
                                      </p:cBhvr>
                                    </p:animEffect>
                                  </p:childTnLst>
                                </p:cTn>
                              </p:par>
                            </p:childTnLst>
                          </p:cTn>
                        </p:par>
                        <p:par>
                          <p:cTn id="26" fill="hold" nodeType="afterGroup">
                            <p:stCondLst>
                              <p:cond delay="500"/>
                            </p:stCondLst>
                            <p:childTnLst>
                              <p:par>
                                <p:cTn id="27" presetID="16" presetClass="entr" presetSubtype="37" fill="hold" grpId="0" nodeType="afterEffect">
                                  <p:stCondLst>
                                    <p:cond delay="0"/>
                                  </p:stCondLst>
                                  <p:childTnLst>
                                    <p:set>
                                      <p:cBhvr>
                                        <p:cTn id="28" dur="1" fill="hold">
                                          <p:stCondLst>
                                            <p:cond delay="0"/>
                                          </p:stCondLst>
                                        </p:cTn>
                                        <p:tgtEl>
                                          <p:spTgt spid="34845"/>
                                        </p:tgtEl>
                                        <p:attrNameLst>
                                          <p:attrName>style.visibility</p:attrName>
                                        </p:attrNameLst>
                                      </p:cBhvr>
                                      <p:to>
                                        <p:strVal val="visible"/>
                                      </p:to>
                                    </p:set>
                                    <p:animEffect transition="in" filter="barn(outVertical)">
                                      <p:cBhvr>
                                        <p:cTn id="29" dur="500"/>
                                        <p:tgtEl>
                                          <p:spTgt spid="3484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34846"/>
                                        </p:tgtEl>
                                        <p:attrNameLst>
                                          <p:attrName>style.visibility</p:attrName>
                                        </p:attrNameLst>
                                      </p:cBhvr>
                                      <p:to>
                                        <p:strVal val="visible"/>
                                      </p:to>
                                    </p:set>
                                    <p:animEffect transition="in" filter="wipe(left)">
                                      <p:cBhvr>
                                        <p:cTn id="34" dur="500"/>
                                        <p:tgtEl>
                                          <p:spTgt spid="34846"/>
                                        </p:tgtEl>
                                      </p:cBhvr>
                                    </p:animEffect>
                                  </p:childTnLst>
                                </p:cTn>
                              </p:par>
                            </p:childTnLst>
                          </p:cTn>
                        </p:par>
                        <p:par>
                          <p:cTn id="35" fill="hold" nodeType="afterGroup">
                            <p:stCondLst>
                              <p:cond delay="500"/>
                            </p:stCondLst>
                            <p:childTnLst>
                              <p:par>
                                <p:cTn id="36" presetID="16" presetClass="entr" presetSubtype="37" fill="hold" nodeType="afterEffect">
                                  <p:stCondLst>
                                    <p:cond delay="0"/>
                                  </p:stCondLst>
                                  <p:childTnLst>
                                    <p:set>
                                      <p:cBhvr>
                                        <p:cTn id="37" dur="1" fill="hold">
                                          <p:stCondLst>
                                            <p:cond delay="0"/>
                                          </p:stCondLst>
                                        </p:cTn>
                                        <p:tgtEl>
                                          <p:spTgt spid="34847"/>
                                        </p:tgtEl>
                                        <p:attrNameLst>
                                          <p:attrName>style.visibility</p:attrName>
                                        </p:attrNameLst>
                                      </p:cBhvr>
                                      <p:to>
                                        <p:strVal val="visible"/>
                                      </p:to>
                                    </p:set>
                                    <p:animEffect transition="in" filter="barn(outVertical)">
                                      <p:cBhvr>
                                        <p:cTn id="38" dur="500"/>
                                        <p:tgtEl>
                                          <p:spTgt spid="34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40" grpId="0" autoUpdateAnimBg="0"/>
      <p:bldP spid="34842" grpId="0" autoUpdateAnimBg="0"/>
      <p:bldP spid="34843" grpId="0" autoUpdateAnimBg="0"/>
      <p:bldP spid="34844" grpId="0" autoUpdateAnimBg="0"/>
      <p:bldP spid="34845" grpId="0" autoUpdateAnimBg="0"/>
      <p:bldP spid="34846"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4">
            <a:extLst>
              <a:ext uri="{FF2B5EF4-FFF2-40B4-BE49-F238E27FC236}">
                <a16:creationId xmlns:a16="http://schemas.microsoft.com/office/drawing/2014/main" id="{71EF3F1B-8F62-A6D7-1DE3-CABD00730366}"/>
              </a:ext>
            </a:extLst>
          </p:cNvPr>
          <p:cNvSpPr txBox="1">
            <a:spLocks noChangeArrowheads="1"/>
          </p:cNvSpPr>
          <p:nvPr/>
        </p:nvSpPr>
        <p:spPr bwMode="auto">
          <a:xfrm>
            <a:off x="392113" y="635000"/>
            <a:ext cx="30622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(4) </a:t>
            </a:r>
            <a:r>
              <a:rPr lang="zh-CN" altLang="en-US" sz="2400">
                <a:solidFill>
                  <a:srgbClr val="C00000"/>
                </a:solidFill>
                <a:latin typeface="Times New Roman" panose="02020603050405020304" pitchFamily="18" charset="0"/>
              </a:rPr>
              <a:t>转子电流 </a:t>
            </a:r>
            <a:r>
              <a:rPr lang="en-US" altLang="zh-CN" sz="2400" i="1">
                <a:solidFill>
                  <a:srgbClr val="C00000"/>
                </a:solidFill>
                <a:latin typeface="Times New Roman" panose="02020603050405020304" pitchFamily="18" charset="0"/>
              </a:rPr>
              <a:t>I</a:t>
            </a:r>
            <a:r>
              <a:rPr lang="en-US" altLang="zh-CN" sz="2400" baseline="-25000">
                <a:solidFill>
                  <a:srgbClr val="C00000"/>
                </a:solidFill>
                <a:latin typeface="Times New Roman" panose="02020603050405020304" pitchFamily="18" charset="0"/>
              </a:rPr>
              <a:t>2</a:t>
            </a:r>
          </a:p>
        </p:txBody>
      </p:sp>
      <p:grpSp>
        <p:nvGrpSpPr>
          <p:cNvPr id="35843" name="Group 67">
            <a:extLst>
              <a:ext uri="{FF2B5EF4-FFF2-40B4-BE49-F238E27FC236}">
                <a16:creationId xmlns:a16="http://schemas.microsoft.com/office/drawing/2014/main" id="{7E4D3906-94F4-C251-EC98-AD489EFCDE92}"/>
              </a:ext>
            </a:extLst>
          </p:cNvPr>
          <p:cNvGrpSpPr>
            <a:grpSpLocks/>
          </p:cNvGrpSpPr>
          <p:nvPr/>
        </p:nvGrpSpPr>
        <p:grpSpPr bwMode="auto">
          <a:xfrm>
            <a:off x="5772150" y="546100"/>
            <a:ext cx="2865438" cy="2800350"/>
            <a:chOff x="0" y="18"/>
            <a:chExt cx="1805" cy="1764"/>
          </a:xfrm>
        </p:grpSpPr>
        <p:sp>
          <p:nvSpPr>
            <p:cNvPr id="35860" name="Text Box 49">
              <a:extLst>
                <a:ext uri="{FF2B5EF4-FFF2-40B4-BE49-F238E27FC236}">
                  <a16:creationId xmlns:a16="http://schemas.microsoft.com/office/drawing/2014/main" id="{13D95E5E-5D62-E609-F0A7-274B523E3DD2}"/>
                </a:ext>
              </a:extLst>
            </p:cNvPr>
            <p:cNvSpPr txBox="1">
              <a:spLocks noChangeArrowheads="1"/>
            </p:cNvSpPr>
            <p:nvPr/>
          </p:nvSpPr>
          <p:spPr bwMode="auto">
            <a:xfrm>
              <a:off x="575" y="18"/>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R</a:t>
              </a:r>
              <a:r>
                <a:rPr lang="en-US" altLang="zh-CN" sz="2000" baseline="-25000">
                  <a:latin typeface="Times New Roman" panose="02020603050405020304" pitchFamily="18" charset="0"/>
                  <a:ea typeface="黑体" panose="02010609060101010101" pitchFamily="49" charset="-122"/>
                </a:rPr>
                <a:t>2</a:t>
              </a:r>
              <a:endParaRPr lang="en-US" altLang="zh-CN" sz="2000">
                <a:latin typeface="Times New Roman" panose="02020603050405020304" pitchFamily="18" charset="0"/>
                <a:ea typeface="黑体" panose="02010609060101010101" pitchFamily="49" charset="-122"/>
              </a:endParaRPr>
            </a:p>
          </p:txBody>
        </p:sp>
        <p:sp>
          <p:nvSpPr>
            <p:cNvPr id="35861" name="Text Box 50">
              <a:extLst>
                <a:ext uri="{FF2B5EF4-FFF2-40B4-BE49-F238E27FC236}">
                  <a16:creationId xmlns:a16="http://schemas.microsoft.com/office/drawing/2014/main" id="{123D891C-931E-6CE1-94B0-2DC5ECD827EB}"/>
                </a:ext>
              </a:extLst>
            </p:cNvPr>
            <p:cNvSpPr txBox="1">
              <a:spLocks noChangeArrowheads="1"/>
            </p:cNvSpPr>
            <p:nvPr/>
          </p:nvSpPr>
          <p:spPr bwMode="auto">
            <a:xfrm>
              <a:off x="1147" y="5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ea typeface="黑体" panose="02010609060101010101" pitchFamily="49" charset="-122"/>
                </a:rPr>
                <a:t>j</a:t>
              </a:r>
              <a:r>
                <a:rPr lang="en-US" altLang="zh-CN" sz="2000" i="1">
                  <a:latin typeface="Times New Roman" panose="02020603050405020304" pitchFamily="18" charset="0"/>
                  <a:ea typeface="黑体" panose="02010609060101010101" pitchFamily="49" charset="-122"/>
                </a:rPr>
                <a:t>X</a:t>
              </a:r>
              <a:r>
                <a:rPr lang="zh-CN" altLang="en-US" sz="2000" baseline="-25000">
                  <a:latin typeface="Times New Roman" panose="02020603050405020304" pitchFamily="18" charset="0"/>
                  <a:ea typeface="黑体" panose="02010609060101010101" pitchFamily="49" charset="-122"/>
                </a:rPr>
                <a:t>2</a:t>
              </a:r>
              <a:endParaRPr lang="zh-CN" altLang="en-US" sz="2000">
                <a:latin typeface="Times New Roman" panose="02020603050405020304" pitchFamily="18" charset="0"/>
                <a:ea typeface="黑体" panose="02010609060101010101" pitchFamily="49" charset="-122"/>
              </a:endParaRPr>
            </a:p>
          </p:txBody>
        </p:sp>
        <p:sp>
          <p:nvSpPr>
            <p:cNvPr id="35862" name="Text Box 51">
              <a:extLst>
                <a:ext uri="{FF2B5EF4-FFF2-40B4-BE49-F238E27FC236}">
                  <a16:creationId xmlns:a16="http://schemas.microsoft.com/office/drawing/2014/main" id="{05527187-B893-0BE1-66ED-863A1C523B8D}"/>
                </a:ext>
              </a:extLst>
            </p:cNvPr>
            <p:cNvSpPr txBox="1">
              <a:spLocks noChangeArrowheads="1"/>
            </p:cNvSpPr>
            <p:nvPr/>
          </p:nvSpPr>
          <p:spPr bwMode="auto">
            <a:xfrm>
              <a:off x="482" y="1530"/>
              <a:ext cx="10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转子电路</a:t>
              </a:r>
            </a:p>
          </p:txBody>
        </p:sp>
        <p:sp>
          <p:nvSpPr>
            <p:cNvPr id="35863" name="Line 52">
              <a:extLst>
                <a:ext uri="{FF2B5EF4-FFF2-40B4-BE49-F238E27FC236}">
                  <a16:creationId xmlns:a16="http://schemas.microsoft.com/office/drawing/2014/main" id="{809BAF91-C579-39BD-F5CD-08956418F53F}"/>
                </a:ext>
              </a:extLst>
            </p:cNvPr>
            <p:cNvSpPr>
              <a:spLocks noChangeShapeType="1"/>
            </p:cNvSpPr>
            <p:nvPr/>
          </p:nvSpPr>
          <p:spPr bwMode="auto">
            <a:xfrm flipV="1">
              <a:off x="120" y="423"/>
              <a:ext cx="0" cy="4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5864" name="Line 53">
              <a:extLst>
                <a:ext uri="{FF2B5EF4-FFF2-40B4-BE49-F238E27FC236}">
                  <a16:creationId xmlns:a16="http://schemas.microsoft.com/office/drawing/2014/main" id="{CCAF748D-EAC5-5C35-FF44-8EF9AF7DF17F}"/>
                </a:ext>
              </a:extLst>
            </p:cNvPr>
            <p:cNvSpPr>
              <a:spLocks noChangeShapeType="1"/>
            </p:cNvSpPr>
            <p:nvPr/>
          </p:nvSpPr>
          <p:spPr bwMode="auto">
            <a:xfrm>
              <a:off x="131" y="1104"/>
              <a:ext cx="0" cy="4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54">
              <a:extLst>
                <a:ext uri="{FF2B5EF4-FFF2-40B4-BE49-F238E27FC236}">
                  <a16:creationId xmlns:a16="http://schemas.microsoft.com/office/drawing/2014/main" id="{18CB884D-EF6D-65DD-57B4-A701D382F133}"/>
                </a:ext>
              </a:extLst>
            </p:cNvPr>
            <p:cNvSpPr>
              <a:spLocks noChangeShapeType="1"/>
            </p:cNvSpPr>
            <p:nvPr/>
          </p:nvSpPr>
          <p:spPr bwMode="auto">
            <a:xfrm>
              <a:off x="127" y="1535"/>
              <a:ext cx="1676" cy="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55">
              <a:extLst>
                <a:ext uri="{FF2B5EF4-FFF2-40B4-BE49-F238E27FC236}">
                  <a16:creationId xmlns:a16="http://schemas.microsoft.com/office/drawing/2014/main" id="{116905B7-B31D-DE8D-F1E8-222A2252A104}"/>
                </a:ext>
              </a:extLst>
            </p:cNvPr>
            <p:cNvSpPr>
              <a:spLocks noChangeShapeType="1"/>
            </p:cNvSpPr>
            <p:nvPr/>
          </p:nvSpPr>
          <p:spPr bwMode="auto">
            <a:xfrm flipH="1">
              <a:off x="1805" y="424"/>
              <a:ext cx="0" cy="11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Line 56">
              <a:extLst>
                <a:ext uri="{FF2B5EF4-FFF2-40B4-BE49-F238E27FC236}">
                  <a16:creationId xmlns:a16="http://schemas.microsoft.com/office/drawing/2014/main" id="{7CD95CD4-B55B-6FF3-B6E6-52634D517831}"/>
                </a:ext>
              </a:extLst>
            </p:cNvPr>
            <p:cNvSpPr>
              <a:spLocks noChangeShapeType="1"/>
            </p:cNvSpPr>
            <p:nvPr/>
          </p:nvSpPr>
          <p:spPr bwMode="auto">
            <a:xfrm>
              <a:off x="120" y="427"/>
              <a:ext cx="100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Rectangle 57">
              <a:extLst>
                <a:ext uri="{FF2B5EF4-FFF2-40B4-BE49-F238E27FC236}">
                  <a16:creationId xmlns:a16="http://schemas.microsoft.com/office/drawing/2014/main" id="{25B61E77-1072-69FA-F68B-9EF200074AED}"/>
                </a:ext>
              </a:extLst>
            </p:cNvPr>
            <p:cNvSpPr>
              <a:spLocks noChangeArrowheads="1"/>
            </p:cNvSpPr>
            <p:nvPr/>
          </p:nvSpPr>
          <p:spPr bwMode="auto">
            <a:xfrm>
              <a:off x="506" y="360"/>
              <a:ext cx="306" cy="114"/>
            </a:xfrm>
            <a:prstGeom prst="rect">
              <a:avLst/>
            </a:prstGeom>
            <a:solidFill>
              <a:srgbClr val="E7FFE7"/>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 name="Line 58">
              <a:extLst>
                <a:ext uri="{FF2B5EF4-FFF2-40B4-BE49-F238E27FC236}">
                  <a16:creationId xmlns:a16="http://schemas.microsoft.com/office/drawing/2014/main" id="{F973C78C-D4B7-CE2A-B118-623A17C9B01F}"/>
                </a:ext>
              </a:extLst>
            </p:cNvPr>
            <p:cNvSpPr>
              <a:spLocks noChangeShapeType="1"/>
            </p:cNvSpPr>
            <p:nvPr/>
          </p:nvSpPr>
          <p:spPr bwMode="auto">
            <a:xfrm flipV="1">
              <a:off x="1418" y="427"/>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59">
              <a:extLst>
                <a:ext uri="{FF2B5EF4-FFF2-40B4-BE49-F238E27FC236}">
                  <a16:creationId xmlns:a16="http://schemas.microsoft.com/office/drawing/2014/main" id="{219DD7CD-1822-71FA-E192-79698618033F}"/>
                </a:ext>
              </a:extLst>
            </p:cNvPr>
            <p:cNvSpPr>
              <a:spLocks noChangeShapeType="1"/>
            </p:cNvSpPr>
            <p:nvPr/>
          </p:nvSpPr>
          <p:spPr bwMode="auto">
            <a:xfrm flipH="1" flipV="1">
              <a:off x="202" y="336"/>
              <a:ext cx="233" cy="0"/>
            </a:xfrm>
            <a:prstGeom prst="line">
              <a:avLst/>
            </a:prstGeom>
            <a:noFill/>
            <a:ln w="38100">
              <a:solidFill>
                <a:srgbClr val="CC0099"/>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 name="Object 18">
              <a:extLst>
                <a:ext uri="{FF2B5EF4-FFF2-40B4-BE49-F238E27FC236}">
                  <a16:creationId xmlns:a16="http://schemas.microsoft.com/office/drawing/2014/main" id="{081B1414-F277-F2A3-F7B0-1CEA65C6FF29}"/>
                </a:ext>
              </a:extLst>
            </p:cNvPr>
            <p:cNvGraphicFramePr>
              <a:graphicFrameLocks noChangeAspect="1"/>
            </p:cNvGraphicFramePr>
            <p:nvPr/>
          </p:nvGraphicFramePr>
          <p:xfrm>
            <a:off x="206" y="44"/>
            <a:ext cx="242" cy="268"/>
          </p:xfrm>
          <a:graphic>
            <a:graphicData uri="http://schemas.openxmlformats.org/presentationml/2006/ole">
              <mc:AlternateContent xmlns:mc="http://schemas.openxmlformats.org/markup-compatibility/2006">
                <mc:Choice xmlns:v="urn:schemas-microsoft-com:vml" Requires="v">
                  <p:oleObj r:id="rId2" imgW="181262" imgH="233051" progId="Equation.3">
                    <p:embed/>
                  </p:oleObj>
                </mc:Choice>
                <mc:Fallback>
                  <p:oleObj r:id="rId2" imgW="181262" imgH="233051" progId="Equation.3">
                    <p:embed/>
                    <p:pic>
                      <p:nvPicPr>
                        <p:cNvPr id="0" name="Object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 y="44"/>
                          <a:ext cx="242" cy="2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19">
              <a:extLst>
                <a:ext uri="{FF2B5EF4-FFF2-40B4-BE49-F238E27FC236}">
                  <a16:creationId xmlns:a16="http://schemas.microsoft.com/office/drawing/2014/main" id="{9748456C-D8F6-F881-3C17-882B5BDD2B22}"/>
                </a:ext>
              </a:extLst>
            </p:cNvPr>
            <p:cNvGraphicFramePr>
              <a:graphicFrameLocks noChangeAspect="1"/>
            </p:cNvGraphicFramePr>
            <p:nvPr/>
          </p:nvGraphicFramePr>
          <p:xfrm>
            <a:off x="1153" y="575"/>
            <a:ext cx="345" cy="266"/>
          </p:xfrm>
          <a:graphic>
            <a:graphicData uri="http://schemas.openxmlformats.org/presentationml/2006/ole">
              <mc:AlternateContent xmlns:mc="http://schemas.openxmlformats.org/markup-compatibility/2006">
                <mc:Choice xmlns:v="urn:schemas-microsoft-com:vml" Requires="v">
                  <p:oleObj r:id="rId4" imgW="546337" imgH="419282" progId="Equation.3">
                    <p:embed/>
                  </p:oleObj>
                </mc:Choice>
                <mc:Fallback>
                  <p:oleObj r:id="rId4" imgW="546337" imgH="419282" progId="Equation.3">
                    <p:embed/>
                    <p:pic>
                      <p:nvPicPr>
                        <p:cNvPr id="0" name="Object 1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3" y="575"/>
                          <a:ext cx="345" cy="2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873" name="Object 20">
              <a:extLst>
                <a:ext uri="{FF2B5EF4-FFF2-40B4-BE49-F238E27FC236}">
                  <a16:creationId xmlns:a16="http://schemas.microsoft.com/office/drawing/2014/main" id="{F3768614-6E0D-9371-DC41-C79DFA3263B6}"/>
                </a:ext>
              </a:extLst>
            </p:cNvPr>
            <p:cNvGraphicFramePr>
              <a:graphicFrameLocks noChangeAspect="1"/>
            </p:cNvGraphicFramePr>
            <p:nvPr/>
          </p:nvGraphicFramePr>
          <p:xfrm>
            <a:off x="288" y="857"/>
            <a:ext cx="264" cy="280"/>
          </p:xfrm>
          <a:graphic>
            <a:graphicData uri="http://schemas.openxmlformats.org/presentationml/2006/ole">
              <mc:AlternateContent xmlns:mc="http://schemas.openxmlformats.org/markup-compatibility/2006">
                <mc:Choice xmlns:v="urn:schemas-microsoft-com:vml" Requires="v">
                  <p:oleObj r:id="rId6" imgW="220201" imgH="233154" progId="Equation.3">
                    <p:embed/>
                  </p:oleObj>
                </mc:Choice>
                <mc:Fallback>
                  <p:oleObj r:id="rId6" imgW="220201" imgH="233154" progId="Equation.3">
                    <p:embed/>
                    <p:pic>
                      <p:nvPicPr>
                        <p:cNvPr id="0" name="Object 2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8" y="857"/>
                          <a:ext cx="264" cy="2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874" name="Object 63">
              <a:extLst>
                <a:ext uri="{FF2B5EF4-FFF2-40B4-BE49-F238E27FC236}">
                  <a16:creationId xmlns:a16="http://schemas.microsoft.com/office/drawing/2014/main" id="{0B4C259A-0AEF-652A-2A2A-513499FFC28C}"/>
                </a:ext>
              </a:extLst>
            </p:cNvPr>
            <p:cNvGraphicFramePr>
              <a:graphicFrameLocks noChangeAspect="1"/>
            </p:cNvGraphicFramePr>
            <p:nvPr/>
          </p:nvGraphicFramePr>
          <p:xfrm>
            <a:off x="1060" y="300"/>
            <a:ext cx="433" cy="144"/>
          </p:xfrm>
          <a:graphic>
            <a:graphicData uri="http://schemas.openxmlformats.org/presentationml/2006/ole">
              <mc:AlternateContent xmlns:mc="http://schemas.openxmlformats.org/markup-compatibility/2006">
                <mc:Choice xmlns:v="urn:schemas-microsoft-com:vml" Requires="v">
                  <p:oleObj r:id="rId8" imgW="702193" imgH="242831" progId="Visio.Drawing.11">
                    <p:embed/>
                  </p:oleObj>
                </mc:Choice>
                <mc:Fallback>
                  <p:oleObj r:id="rId8" imgW="702193" imgH="242831" progId="Visio.Drawing.11">
                    <p:embed/>
                    <p:pic>
                      <p:nvPicPr>
                        <p:cNvPr id="0" name="Object 63"/>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60" y="300"/>
                          <a:ext cx="433"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5875" name="Object 64">
              <a:extLst>
                <a:ext uri="{FF2B5EF4-FFF2-40B4-BE49-F238E27FC236}">
                  <a16:creationId xmlns:a16="http://schemas.microsoft.com/office/drawing/2014/main" id="{05426ADA-D016-3176-54EB-5DC6E97BDE2D}"/>
                </a:ext>
              </a:extLst>
            </p:cNvPr>
            <p:cNvGraphicFramePr>
              <a:graphicFrameLocks noChangeAspect="1"/>
            </p:cNvGraphicFramePr>
            <p:nvPr/>
          </p:nvGraphicFramePr>
          <p:xfrm>
            <a:off x="0" y="742"/>
            <a:ext cx="144" cy="433"/>
          </p:xfrm>
          <a:graphic>
            <a:graphicData uri="http://schemas.openxmlformats.org/presentationml/2006/ole">
              <mc:AlternateContent xmlns:mc="http://schemas.openxmlformats.org/markup-compatibility/2006">
                <mc:Choice xmlns:v="urn:schemas-microsoft-com:vml" Requires="v">
                  <p:oleObj r:id="rId10" imgW="243552" imgH="702193" progId="Visio.Drawing.11">
                    <p:embed/>
                  </p:oleObj>
                </mc:Choice>
                <mc:Fallback>
                  <p:oleObj r:id="rId10" imgW="243552" imgH="702193" progId="Visio.Drawing.11">
                    <p:embed/>
                    <p:pic>
                      <p:nvPicPr>
                        <p:cNvPr id="0" name="Object 6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0" y="742"/>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5876" name="Text Box 65">
              <a:extLst>
                <a:ext uri="{FF2B5EF4-FFF2-40B4-BE49-F238E27FC236}">
                  <a16:creationId xmlns:a16="http://schemas.microsoft.com/office/drawing/2014/main" id="{0D47482B-2025-CC1D-6141-266FAAEB4E02}"/>
                </a:ext>
              </a:extLst>
            </p:cNvPr>
            <p:cNvSpPr txBox="1">
              <a:spLocks noChangeArrowheads="1"/>
            </p:cNvSpPr>
            <p:nvPr/>
          </p:nvSpPr>
          <p:spPr bwMode="auto">
            <a:xfrm>
              <a:off x="270" y="502"/>
              <a:ext cx="216" cy="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a:t>
              </a:r>
            </a:p>
            <a:p>
              <a:pPr algn="ctr">
                <a:spcBef>
                  <a:spcPct val="50000"/>
                </a:spcBef>
                <a:buFontTx/>
                <a:buNone/>
              </a:pPr>
              <a:r>
                <a:rPr lang="en-US" altLang="zh-CN" sz="2000">
                  <a:latin typeface="Times New Roman" panose="02020603050405020304" pitchFamily="18" charset="0"/>
                </a:rPr>
                <a:t> </a:t>
              </a:r>
            </a:p>
          </p:txBody>
        </p:sp>
        <p:sp>
          <p:nvSpPr>
            <p:cNvPr id="35877" name="Text Box 66">
              <a:extLst>
                <a:ext uri="{FF2B5EF4-FFF2-40B4-BE49-F238E27FC236}">
                  <a16:creationId xmlns:a16="http://schemas.microsoft.com/office/drawing/2014/main" id="{6AF8346A-CB16-683A-9E46-CBFB234A6712}"/>
                </a:ext>
              </a:extLst>
            </p:cNvPr>
            <p:cNvSpPr txBox="1">
              <a:spLocks noChangeArrowheads="1"/>
            </p:cNvSpPr>
            <p:nvPr/>
          </p:nvSpPr>
          <p:spPr bwMode="auto">
            <a:xfrm>
              <a:off x="862" y="362"/>
              <a:ext cx="7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　+</a:t>
              </a:r>
            </a:p>
          </p:txBody>
        </p:sp>
      </p:grpSp>
      <p:graphicFrame>
        <p:nvGraphicFramePr>
          <p:cNvPr id="35865" name="Object 25">
            <a:extLst>
              <a:ext uri="{FF2B5EF4-FFF2-40B4-BE49-F238E27FC236}">
                <a16:creationId xmlns:a16="http://schemas.microsoft.com/office/drawing/2014/main" id="{2957109F-C537-84A3-6490-2DD42FF4CF21}"/>
              </a:ext>
            </a:extLst>
          </p:cNvPr>
          <p:cNvGraphicFramePr>
            <a:graphicFrameLocks noChangeAspect="1"/>
          </p:cNvGraphicFramePr>
          <p:nvPr/>
        </p:nvGraphicFramePr>
        <p:xfrm>
          <a:off x="889000" y="1419225"/>
          <a:ext cx="3921125" cy="815975"/>
        </p:xfrm>
        <a:graphic>
          <a:graphicData uri="http://schemas.openxmlformats.org/presentationml/2006/ole">
            <mc:AlternateContent xmlns:mc="http://schemas.openxmlformats.org/markup-compatibility/2006">
              <mc:Choice xmlns:v="urn:schemas-microsoft-com:vml" Requires="v">
                <p:oleObj r:id="rId12" imgW="4305420" imgH="828675" progId="Equation.3">
                  <p:embed/>
                </p:oleObj>
              </mc:Choice>
              <mc:Fallback>
                <p:oleObj r:id="rId12" imgW="4305420" imgH="828675" progId="Equation.3">
                  <p:embed/>
                  <p:pic>
                    <p:nvPicPr>
                      <p:cNvPr id="0" name="Object 25"/>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89000" y="1419225"/>
                        <a:ext cx="3921125" cy="81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66" name="Text Box 71">
            <a:extLst>
              <a:ext uri="{FF2B5EF4-FFF2-40B4-BE49-F238E27FC236}">
                <a16:creationId xmlns:a16="http://schemas.microsoft.com/office/drawing/2014/main" id="{DE9CE62C-3AB9-60F2-872B-705F491CCAF6}"/>
              </a:ext>
            </a:extLst>
          </p:cNvPr>
          <p:cNvSpPr txBox="1">
            <a:spLocks noChangeArrowheads="1"/>
          </p:cNvSpPr>
          <p:nvPr/>
        </p:nvSpPr>
        <p:spPr bwMode="auto">
          <a:xfrm>
            <a:off x="374650" y="2660650"/>
            <a:ext cx="53784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a:t>
            </a:r>
            <a:r>
              <a:rPr lang="zh-CN" altLang="en-US" sz="2400">
                <a:solidFill>
                  <a:srgbClr val="C00000"/>
                </a:solidFill>
                <a:latin typeface="Times New Roman" panose="02020603050405020304" pitchFamily="18" charset="0"/>
              </a:rPr>
              <a:t>5</a:t>
            </a:r>
            <a:r>
              <a:rPr lang="en-US" altLang="zh-CN" sz="2400">
                <a:solidFill>
                  <a:srgbClr val="C00000"/>
                </a:solidFill>
                <a:latin typeface="Times New Roman" panose="02020603050405020304" pitchFamily="18" charset="0"/>
              </a:rPr>
              <a:t>)</a:t>
            </a:r>
            <a:r>
              <a:rPr lang="zh-CN" altLang="en-US" sz="2400">
                <a:solidFill>
                  <a:srgbClr val="C00000"/>
                </a:solidFill>
                <a:latin typeface="Times New Roman" panose="02020603050405020304" pitchFamily="18" charset="0"/>
              </a:rPr>
              <a:t> 转子电路的功率因数</a:t>
            </a:r>
            <a:r>
              <a:rPr lang="en-US" altLang="zh-CN" sz="2400">
                <a:solidFill>
                  <a:srgbClr val="C00000"/>
                </a:solidFill>
                <a:latin typeface="Times New Roman" panose="02020603050405020304" pitchFamily="18" charset="0"/>
              </a:rPr>
              <a:t> c</a:t>
            </a:r>
            <a:r>
              <a:rPr lang="zh-CN" altLang="en-US" sz="2400">
                <a:solidFill>
                  <a:srgbClr val="C00000"/>
                </a:solidFill>
                <a:latin typeface="Times New Roman" panose="02020603050405020304" pitchFamily="18" charset="0"/>
              </a:rPr>
              <a:t>os</a:t>
            </a:r>
            <a:r>
              <a:rPr lang="zh-CN" altLang="en-US" sz="2400" i="1">
                <a:solidFill>
                  <a:srgbClr val="C00000"/>
                </a:solidFill>
                <a:latin typeface="Times New Roman" panose="02020603050405020304" pitchFamily="18" charset="0"/>
              </a:rPr>
              <a:t></a:t>
            </a:r>
            <a:r>
              <a:rPr lang="zh-CN" altLang="en-US" sz="2400" baseline="-25000">
                <a:solidFill>
                  <a:srgbClr val="C00000"/>
                </a:solidFill>
                <a:latin typeface="Times New Roman" panose="02020603050405020304" pitchFamily="18" charset="0"/>
              </a:rPr>
              <a:t>2</a:t>
            </a:r>
            <a:endParaRPr lang="zh-CN" altLang="en-US" sz="2400">
              <a:solidFill>
                <a:srgbClr val="C00000"/>
              </a:solidFill>
              <a:latin typeface="Times New Roman" panose="02020603050405020304" pitchFamily="18" charset="0"/>
            </a:endParaRPr>
          </a:p>
        </p:txBody>
      </p:sp>
      <p:graphicFrame>
        <p:nvGraphicFramePr>
          <p:cNvPr id="35867" name="Object 27">
            <a:extLst>
              <a:ext uri="{FF2B5EF4-FFF2-40B4-BE49-F238E27FC236}">
                <a16:creationId xmlns:a16="http://schemas.microsoft.com/office/drawing/2014/main" id="{A6F971F1-20CB-B4B4-DF4D-1DD017F3A5AF}"/>
              </a:ext>
            </a:extLst>
          </p:cNvPr>
          <p:cNvGraphicFramePr>
            <a:graphicFrameLocks noChangeAspect="1"/>
          </p:cNvGraphicFramePr>
          <p:nvPr/>
        </p:nvGraphicFramePr>
        <p:xfrm>
          <a:off x="5118100" y="4154488"/>
          <a:ext cx="2786063" cy="1662112"/>
        </p:xfrm>
        <a:graphic>
          <a:graphicData uri="http://schemas.openxmlformats.org/presentationml/2006/ole">
            <mc:AlternateContent xmlns:mc="http://schemas.openxmlformats.org/markup-compatibility/2006">
              <mc:Choice xmlns:v="urn:schemas-microsoft-com:vml" Requires="v">
                <p:oleObj r:id="rId14" imgW="3066930" imgH="1790790" progId="Equation.3">
                  <p:embed/>
                </p:oleObj>
              </mc:Choice>
              <mc:Fallback>
                <p:oleObj r:id="rId14" imgW="3066930" imgH="1790790" progId="Equation.3">
                  <p:embed/>
                  <p:pic>
                    <p:nvPicPr>
                      <p:cNvPr id="0" name="Object 2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118100" y="4154488"/>
                        <a:ext cx="2786063"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5868" name="未知">
            <a:extLst>
              <a:ext uri="{FF2B5EF4-FFF2-40B4-BE49-F238E27FC236}">
                <a16:creationId xmlns:a16="http://schemas.microsoft.com/office/drawing/2014/main" id="{7E122EED-2DF4-B2E0-5ADA-D2514758F29B}"/>
              </a:ext>
            </a:extLst>
          </p:cNvPr>
          <p:cNvSpPr>
            <a:spLocks/>
          </p:cNvSpPr>
          <p:nvPr/>
        </p:nvSpPr>
        <p:spPr bwMode="auto">
          <a:xfrm>
            <a:off x="1452563" y="4570413"/>
            <a:ext cx="2535237" cy="400050"/>
          </a:xfrm>
          <a:custGeom>
            <a:avLst/>
            <a:gdLst>
              <a:gd name="T0" fmla="*/ 0 w 1585"/>
              <a:gd name="T1" fmla="*/ 2147483647 h 1462"/>
              <a:gd name="T2" fmla="*/ 2147483647 w 1585"/>
              <a:gd name="T3" fmla="*/ 2147483647 h 1462"/>
              <a:gd name="T4" fmla="*/ 2147483647 w 1585"/>
              <a:gd name="T5" fmla="*/ 2147483647 h 1462"/>
              <a:gd name="T6" fmla="*/ 2147483647 w 1585"/>
              <a:gd name="T7" fmla="*/ 0 h 1462"/>
              <a:gd name="T8" fmla="*/ 0 60000 65536"/>
              <a:gd name="T9" fmla="*/ 0 60000 65536"/>
              <a:gd name="T10" fmla="*/ 0 60000 65536"/>
              <a:gd name="T11" fmla="*/ 0 60000 65536"/>
              <a:gd name="T12" fmla="*/ 0 w 1585"/>
              <a:gd name="T13" fmla="*/ 0 h 1462"/>
              <a:gd name="T14" fmla="*/ 1585 w 1585"/>
              <a:gd name="T15" fmla="*/ 1462 h 1462"/>
            </a:gdLst>
            <a:ahLst/>
            <a:cxnLst>
              <a:cxn ang="T8">
                <a:pos x="T0" y="T1"/>
              </a:cxn>
              <a:cxn ang="T9">
                <a:pos x="T2" y="T3"/>
              </a:cxn>
              <a:cxn ang="T10">
                <a:pos x="T4" y="T5"/>
              </a:cxn>
              <a:cxn ang="T11">
                <a:pos x="T6" y="T7"/>
              </a:cxn>
            </a:cxnLst>
            <a:rect l="T12" t="T13" r="T14" b="T15"/>
            <a:pathLst>
              <a:path w="1585" h="1462">
                <a:moveTo>
                  <a:pt x="0" y="1462"/>
                </a:moveTo>
                <a:cubicBezTo>
                  <a:pt x="86" y="1318"/>
                  <a:pt x="335" y="822"/>
                  <a:pt x="517" y="600"/>
                </a:cubicBezTo>
                <a:cubicBezTo>
                  <a:pt x="699" y="378"/>
                  <a:pt x="915" y="232"/>
                  <a:pt x="1093" y="132"/>
                </a:cubicBezTo>
                <a:cubicBezTo>
                  <a:pt x="1271" y="32"/>
                  <a:pt x="1483" y="27"/>
                  <a:pt x="1585" y="0"/>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zh-CN" altLang="en-US"/>
          </a:p>
        </p:txBody>
      </p:sp>
      <p:sp>
        <p:nvSpPr>
          <p:cNvPr id="35869" name="Text Box 87">
            <a:extLst>
              <a:ext uri="{FF2B5EF4-FFF2-40B4-BE49-F238E27FC236}">
                <a16:creationId xmlns:a16="http://schemas.microsoft.com/office/drawing/2014/main" id="{2DCA4259-9D0B-11ED-1E65-1D8D415F5F39}"/>
              </a:ext>
            </a:extLst>
          </p:cNvPr>
          <p:cNvSpPr txBox="1">
            <a:spLocks noChangeArrowheads="1"/>
          </p:cNvSpPr>
          <p:nvPr/>
        </p:nvSpPr>
        <p:spPr bwMode="auto">
          <a:xfrm>
            <a:off x="3341688" y="3216275"/>
            <a:ext cx="36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r>
              <a:rPr lang="en-US" altLang="zh-CN" sz="2000" baseline="-25000">
                <a:solidFill>
                  <a:srgbClr val="FF0000"/>
                </a:solidFill>
                <a:latin typeface="Times New Roman" panose="02020603050405020304" pitchFamily="18" charset="0"/>
              </a:rPr>
              <a:t>2</a:t>
            </a:r>
          </a:p>
        </p:txBody>
      </p:sp>
      <p:sp>
        <p:nvSpPr>
          <p:cNvPr id="35870" name="未知">
            <a:extLst>
              <a:ext uri="{FF2B5EF4-FFF2-40B4-BE49-F238E27FC236}">
                <a16:creationId xmlns:a16="http://schemas.microsoft.com/office/drawing/2014/main" id="{131A6E0A-6E91-14B1-E6C5-AAF2694D9AD5}"/>
              </a:ext>
            </a:extLst>
          </p:cNvPr>
          <p:cNvSpPr>
            <a:spLocks/>
          </p:cNvSpPr>
          <p:nvPr/>
        </p:nvSpPr>
        <p:spPr bwMode="auto">
          <a:xfrm>
            <a:off x="1450975" y="4489450"/>
            <a:ext cx="185738" cy="400050"/>
          </a:xfrm>
          <a:custGeom>
            <a:avLst/>
            <a:gdLst>
              <a:gd name="T0" fmla="*/ 0 w 1597"/>
              <a:gd name="T1" fmla="*/ 2147483647 h 1232"/>
              <a:gd name="T2" fmla="*/ 2147483647 w 1597"/>
              <a:gd name="T3" fmla="*/ 2147483647 h 1232"/>
              <a:gd name="T4" fmla="*/ 2147483647 w 1597"/>
              <a:gd name="T5" fmla="*/ 2147483647 h 1232"/>
              <a:gd name="T6" fmla="*/ 2147483647 w 1597"/>
              <a:gd name="T7" fmla="*/ 2147483647 h 1232"/>
              <a:gd name="T8" fmla="*/ 2147483647 w 1597"/>
              <a:gd name="T9" fmla="*/ 2147483647 h 1232"/>
              <a:gd name="T10" fmla="*/ 2147483647 w 1597"/>
              <a:gd name="T11" fmla="*/ 2147483647 h 1232"/>
              <a:gd name="T12" fmla="*/ 0 60000 65536"/>
              <a:gd name="T13" fmla="*/ 0 60000 65536"/>
              <a:gd name="T14" fmla="*/ 0 60000 65536"/>
              <a:gd name="T15" fmla="*/ 0 60000 65536"/>
              <a:gd name="T16" fmla="*/ 0 60000 65536"/>
              <a:gd name="T17" fmla="*/ 0 60000 65536"/>
              <a:gd name="T18" fmla="*/ 0 w 1597"/>
              <a:gd name="T19" fmla="*/ 0 h 1232"/>
              <a:gd name="T20" fmla="*/ 1597 w 1597"/>
              <a:gd name="T21" fmla="*/ 1232 h 1232"/>
            </a:gdLst>
            <a:ahLst/>
            <a:cxnLst>
              <a:cxn ang="T12">
                <a:pos x="T0" y="T1"/>
              </a:cxn>
              <a:cxn ang="T13">
                <a:pos x="T2" y="T3"/>
              </a:cxn>
              <a:cxn ang="T14">
                <a:pos x="T4" y="T5"/>
              </a:cxn>
              <a:cxn ang="T15">
                <a:pos x="T6" y="T7"/>
              </a:cxn>
              <a:cxn ang="T16">
                <a:pos x="T8" y="T9"/>
              </a:cxn>
              <a:cxn ang="T17">
                <a:pos x="T10" y="T11"/>
              </a:cxn>
            </a:cxnLst>
            <a:rect l="T18" t="T19" r="T20" b="T21"/>
            <a:pathLst>
              <a:path w="1597" h="1232">
                <a:moveTo>
                  <a:pt x="0" y="10"/>
                </a:moveTo>
                <a:cubicBezTo>
                  <a:pt x="10" y="12"/>
                  <a:pt x="35" y="0"/>
                  <a:pt x="61" y="20"/>
                </a:cubicBezTo>
                <a:cubicBezTo>
                  <a:pt x="87" y="40"/>
                  <a:pt x="87" y="24"/>
                  <a:pt x="157" y="128"/>
                </a:cubicBezTo>
                <a:cubicBezTo>
                  <a:pt x="227" y="232"/>
                  <a:pt x="337" y="482"/>
                  <a:pt x="481" y="644"/>
                </a:cubicBezTo>
                <a:cubicBezTo>
                  <a:pt x="625" y="806"/>
                  <a:pt x="835" y="1002"/>
                  <a:pt x="1021" y="1100"/>
                </a:cubicBezTo>
                <a:cubicBezTo>
                  <a:pt x="1207" y="1198"/>
                  <a:pt x="1477" y="1205"/>
                  <a:pt x="1597" y="1232"/>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CN" altLang="en-US"/>
          </a:p>
        </p:txBody>
      </p:sp>
      <p:sp>
        <p:nvSpPr>
          <p:cNvPr id="35871" name="Text Box 89">
            <a:extLst>
              <a:ext uri="{FF2B5EF4-FFF2-40B4-BE49-F238E27FC236}">
                <a16:creationId xmlns:a16="http://schemas.microsoft.com/office/drawing/2014/main" id="{DDE294CC-78EB-9DB3-F076-F718669FEDB9}"/>
              </a:ext>
            </a:extLst>
          </p:cNvPr>
          <p:cNvSpPr txBox="1">
            <a:spLocks noChangeArrowheads="1"/>
          </p:cNvSpPr>
          <p:nvPr/>
        </p:nvSpPr>
        <p:spPr bwMode="auto">
          <a:xfrm>
            <a:off x="3067050" y="5221288"/>
            <a:ext cx="831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rPr>
              <a:t>c</a:t>
            </a:r>
            <a:r>
              <a:rPr lang="zh-CN" altLang="en-US" sz="2000">
                <a:solidFill>
                  <a:srgbClr val="0000FF"/>
                </a:solidFill>
                <a:latin typeface="Times New Roman" panose="02020603050405020304" pitchFamily="18" charset="0"/>
              </a:rPr>
              <a:t>os</a:t>
            </a:r>
            <a:r>
              <a:rPr lang="zh-CN" altLang="en-US" sz="2000" i="1">
                <a:solidFill>
                  <a:srgbClr val="0000FF"/>
                </a:solidFill>
                <a:latin typeface="Times New Roman" panose="02020603050405020304" pitchFamily="18" charset="0"/>
              </a:rPr>
              <a:t></a:t>
            </a:r>
            <a:r>
              <a:rPr lang="zh-CN" altLang="en-US" sz="2000">
                <a:solidFill>
                  <a:srgbClr val="0000FF"/>
                </a:solidFill>
                <a:latin typeface="Times New Roman" panose="02020603050405020304" pitchFamily="18" charset="0"/>
              </a:rPr>
              <a:t> </a:t>
            </a:r>
            <a:r>
              <a:rPr lang="zh-CN" altLang="en-US" sz="2000" baseline="-25000">
                <a:solidFill>
                  <a:srgbClr val="0000FF"/>
                </a:solidFill>
                <a:latin typeface="Times New Roman" panose="02020603050405020304" pitchFamily="18" charset="0"/>
              </a:rPr>
              <a:t>2</a:t>
            </a:r>
          </a:p>
        </p:txBody>
      </p:sp>
      <p:sp>
        <p:nvSpPr>
          <p:cNvPr id="35872" name="Line 90">
            <a:extLst>
              <a:ext uri="{FF2B5EF4-FFF2-40B4-BE49-F238E27FC236}">
                <a16:creationId xmlns:a16="http://schemas.microsoft.com/office/drawing/2014/main" id="{B5ACF0B0-25E6-C4B7-EB49-80AF90799572}"/>
              </a:ext>
            </a:extLst>
          </p:cNvPr>
          <p:cNvSpPr>
            <a:spLocks noChangeShapeType="1"/>
          </p:cNvSpPr>
          <p:nvPr/>
        </p:nvSpPr>
        <p:spPr bwMode="auto">
          <a:xfrm>
            <a:off x="3981450" y="3536950"/>
            <a:ext cx="0" cy="2457450"/>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grpSp>
        <p:nvGrpSpPr>
          <p:cNvPr id="13" name="Group 91">
            <a:extLst>
              <a:ext uri="{FF2B5EF4-FFF2-40B4-BE49-F238E27FC236}">
                <a16:creationId xmlns:a16="http://schemas.microsoft.com/office/drawing/2014/main" id="{8BDA139B-8097-043C-9883-2DBE3D367CD5}"/>
              </a:ext>
            </a:extLst>
          </p:cNvPr>
          <p:cNvGrpSpPr>
            <a:grpSpLocks/>
          </p:cNvGrpSpPr>
          <p:nvPr/>
        </p:nvGrpSpPr>
        <p:grpSpPr bwMode="auto">
          <a:xfrm>
            <a:off x="938213" y="3192463"/>
            <a:ext cx="4156075" cy="3151187"/>
            <a:chOff x="11" y="20"/>
            <a:chExt cx="2617" cy="2221"/>
          </a:xfrm>
        </p:grpSpPr>
        <p:sp>
          <p:nvSpPr>
            <p:cNvPr id="35854" name="Line 92">
              <a:extLst>
                <a:ext uri="{FF2B5EF4-FFF2-40B4-BE49-F238E27FC236}">
                  <a16:creationId xmlns:a16="http://schemas.microsoft.com/office/drawing/2014/main" id="{28BA3902-143B-D0AF-7FFD-EBA504523E77}"/>
                </a:ext>
              </a:extLst>
            </p:cNvPr>
            <p:cNvSpPr>
              <a:spLocks noChangeShapeType="1"/>
            </p:cNvSpPr>
            <p:nvPr/>
          </p:nvSpPr>
          <p:spPr bwMode="auto">
            <a:xfrm>
              <a:off x="308" y="1989"/>
              <a:ext cx="2127"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35855" name="Line 93">
              <a:extLst>
                <a:ext uri="{FF2B5EF4-FFF2-40B4-BE49-F238E27FC236}">
                  <a16:creationId xmlns:a16="http://schemas.microsoft.com/office/drawing/2014/main" id="{BDFF6F63-0D76-F85E-FE0A-1B4013BD34B3}"/>
                </a:ext>
              </a:extLst>
            </p:cNvPr>
            <p:cNvSpPr>
              <a:spLocks noChangeShapeType="1"/>
            </p:cNvSpPr>
            <p:nvPr/>
          </p:nvSpPr>
          <p:spPr bwMode="auto">
            <a:xfrm flipV="1">
              <a:off x="324" y="153"/>
              <a:ext cx="0" cy="184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35856" name="Text Box 94">
              <a:extLst>
                <a:ext uri="{FF2B5EF4-FFF2-40B4-BE49-F238E27FC236}">
                  <a16:creationId xmlns:a16="http://schemas.microsoft.com/office/drawing/2014/main" id="{10C502E9-C8FC-D69D-BE0D-A8F3577FBE2E}"/>
                </a:ext>
              </a:extLst>
            </p:cNvPr>
            <p:cNvSpPr txBox="1">
              <a:spLocks noChangeArrowheads="1"/>
            </p:cNvSpPr>
            <p:nvPr/>
          </p:nvSpPr>
          <p:spPr bwMode="auto">
            <a:xfrm>
              <a:off x="413" y="20"/>
              <a:ext cx="523"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rPr>
                <a:t>c</a:t>
              </a:r>
              <a:r>
                <a:rPr lang="zh-CN" altLang="en-US" sz="2000">
                  <a:solidFill>
                    <a:srgbClr val="0000FF"/>
                  </a:solidFill>
                  <a:latin typeface="Times New Roman" panose="02020603050405020304" pitchFamily="18" charset="0"/>
                </a:rPr>
                <a:t>os</a:t>
              </a:r>
              <a:r>
                <a:rPr lang="zh-CN" altLang="en-US" sz="2000" i="1">
                  <a:solidFill>
                    <a:srgbClr val="0000FF"/>
                  </a:solidFill>
                  <a:latin typeface="Times New Roman" panose="02020603050405020304" pitchFamily="18" charset="0"/>
                </a:rPr>
                <a:t></a:t>
              </a:r>
              <a:r>
                <a:rPr lang="zh-CN" altLang="en-US" sz="2000">
                  <a:solidFill>
                    <a:srgbClr val="0000FF"/>
                  </a:solidFill>
                  <a:latin typeface="Times New Roman" panose="02020603050405020304" pitchFamily="18" charset="0"/>
                </a:rPr>
                <a:t> </a:t>
              </a:r>
              <a:r>
                <a:rPr lang="zh-CN" altLang="en-US" sz="2000" baseline="-25000">
                  <a:solidFill>
                    <a:srgbClr val="0000FF"/>
                  </a:solidFill>
                  <a:latin typeface="Times New Roman" panose="02020603050405020304" pitchFamily="18" charset="0"/>
                </a:rPr>
                <a:t>2</a:t>
              </a:r>
            </a:p>
          </p:txBody>
        </p:sp>
        <p:sp>
          <p:nvSpPr>
            <p:cNvPr id="35857" name="Text Box 95">
              <a:extLst>
                <a:ext uri="{FF2B5EF4-FFF2-40B4-BE49-F238E27FC236}">
                  <a16:creationId xmlns:a16="http://schemas.microsoft.com/office/drawing/2014/main" id="{86ED959E-921F-067B-3A7B-4EC48C03CA0F}"/>
                </a:ext>
              </a:extLst>
            </p:cNvPr>
            <p:cNvSpPr txBox="1">
              <a:spLocks noChangeArrowheads="1"/>
            </p:cNvSpPr>
            <p:nvPr/>
          </p:nvSpPr>
          <p:spPr bwMode="auto">
            <a:xfrm>
              <a:off x="11" y="63"/>
              <a:ext cx="232"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r>
                <a:rPr lang="en-US" altLang="zh-CN" sz="2000" baseline="-25000">
                  <a:solidFill>
                    <a:srgbClr val="FF0000"/>
                  </a:solidFill>
                  <a:latin typeface="Times New Roman" panose="02020603050405020304" pitchFamily="18" charset="0"/>
                </a:rPr>
                <a:t>2</a:t>
              </a:r>
            </a:p>
          </p:txBody>
        </p:sp>
        <p:sp>
          <p:nvSpPr>
            <p:cNvPr id="35858" name="Text Box 96">
              <a:extLst>
                <a:ext uri="{FF2B5EF4-FFF2-40B4-BE49-F238E27FC236}">
                  <a16:creationId xmlns:a16="http://schemas.microsoft.com/office/drawing/2014/main" id="{90C234C8-4BF1-3EBD-094C-89B861B17A1D}"/>
                </a:ext>
              </a:extLst>
            </p:cNvPr>
            <p:cNvSpPr txBox="1">
              <a:spLocks noChangeArrowheads="1"/>
            </p:cNvSpPr>
            <p:nvPr/>
          </p:nvSpPr>
          <p:spPr bwMode="auto">
            <a:xfrm>
              <a:off x="99" y="1959"/>
              <a:ext cx="233"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chemeClr val="accent2"/>
                  </a:solidFill>
                  <a:latin typeface="Times New Roman" panose="02020603050405020304" pitchFamily="18" charset="0"/>
                </a:rPr>
                <a:t>O</a:t>
              </a:r>
            </a:p>
          </p:txBody>
        </p:sp>
        <p:sp>
          <p:nvSpPr>
            <p:cNvPr id="35859" name="Text Box 97">
              <a:extLst>
                <a:ext uri="{FF2B5EF4-FFF2-40B4-BE49-F238E27FC236}">
                  <a16:creationId xmlns:a16="http://schemas.microsoft.com/office/drawing/2014/main" id="{00737680-B8AB-7BB6-CD25-A344A658220A}"/>
                </a:ext>
              </a:extLst>
            </p:cNvPr>
            <p:cNvSpPr txBox="1">
              <a:spLocks noChangeArrowheads="1"/>
            </p:cNvSpPr>
            <p:nvPr/>
          </p:nvSpPr>
          <p:spPr bwMode="auto">
            <a:xfrm>
              <a:off x="2449" y="1859"/>
              <a:ext cx="179" cy="2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FF"/>
                  </a:solidFill>
                  <a:latin typeface="Times New Roman" panose="02020603050405020304" pitchFamily="18" charset="0"/>
                </a:rPr>
                <a:t>s</a:t>
              </a:r>
              <a:endParaRPr lang="en-US" altLang="zh-CN" sz="2000">
                <a:solidFill>
                  <a:srgbClr val="FF00FF"/>
                </a:solidFill>
                <a:latin typeface="Times New Roman" panose="02020603050405020304" pitchFamily="18" charset="0"/>
              </a:endParaRPr>
            </a:p>
          </p:txBody>
        </p:sp>
      </p:grpSp>
      <p:sp>
        <p:nvSpPr>
          <p:cNvPr id="35880" name="Text Box 98">
            <a:extLst>
              <a:ext uri="{FF2B5EF4-FFF2-40B4-BE49-F238E27FC236}">
                <a16:creationId xmlns:a16="http://schemas.microsoft.com/office/drawing/2014/main" id="{1C8D3BBF-AF4D-A394-D90A-AB92E7674B40}"/>
              </a:ext>
            </a:extLst>
          </p:cNvPr>
          <p:cNvSpPr txBox="1">
            <a:spLocks noChangeArrowheads="1"/>
          </p:cNvSpPr>
          <p:nvPr/>
        </p:nvSpPr>
        <p:spPr bwMode="auto">
          <a:xfrm>
            <a:off x="3846513" y="5948363"/>
            <a:ext cx="3143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rPr>
              <a:t>1</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35865"/>
                                        </p:tgtEl>
                                        <p:attrNameLst>
                                          <p:attrName>style.visibility</p:attrName>
                                        </p:attrNameLst>
                                      </p:cBhvr>
                                      <p:to>
                                        <p:strVal val="visible"/>
                                      </p:to>
                                    </p:set>
                                    <p:animEffect transition="in" filter="dissolve">
                                      <p:cBhvr>
                                        <p:cTn id="7" dur="500"/>
                                        <p:tgtEl>
                                          <p:spTgt spid="358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5866"/>
                                        </p:tgtEl>
                                        <p:attrNameLst>
                                          <p:attrName>style.visibility</p:attrName>
                                        </p:attrNameLst>
                                      </p:cBhvr>
                                      <p:to>
                                        <p:strVal val="visible"/>
                                      </p:to>
                                    </p:set>
                                    <p:animEffect transition="in" filter="wipe(left)">
                                      <p:cBhvr>
                                        <p:cTn id="12" dur="500"/>
                                        <p:tgtEl>
                                          <p:spTgt spid="35866"/>
                                        </p:tgtEl>
                                      </p:cBhvr>
                                    </p:animEffect>
                                  </p:childTnLst>
                                </p:cTn>
                              </p:par>
                            </p:childTnLst>
                          </p:cTn>
                        </p:par>
                        <p:par>
                          <p:cTn id="13" fill="hold" nodeType="afterGroup">
                            <p:stCondLst>
                              <p:cond delay="500"/>
                            </p:stCondLst>
                            <p:childTnLst>
                              <p:par>
                                <p:cTn id="14" presetID="9" presetClass="entr" presetSubtype="0" fill="hold" nodeType="afterEffect">
                                  <p:stCondLst>
                                    <p:cond delay="0"/>
                                  </p:stCondLst>
                                  <p:childTnLst>
                                    <p:set>
                                      <p:cBhvr>
                                        <p:cTn id="15" dur="1" fill="hold">
                                          <p:stCondLst>
                                            <p:cond delay="0"/>
                                          </p:stCondLst>
                                        </p:cTn>
                                        <p:tgtEl>
                                          <p:spTgt spid="35867"/>
                                        </p:tgtEl>
                                        <p:attrNameLst>
                                          <p:attrName>style.visibility</p:attrName>
                                        </p:attrNameLst>
                                      </p:cBhvr>
                                      <p:to>
                                        <p:strVal val="visible"/>
                                      </p:to>
                                    </p:set>
                                    <p:animEffect transition="in" filter="dissolve">
                                      <p:cBhvr>
                                        <p:cTn id="16" dur="500"/>
                                        <p:tgtEl>
                                          <p:spTgt spid="3586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8" presetClass="entr" presetSubtype="3"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upRight)">
                                      <p:cBhvr>
                                        <p:cTn id="21" dur="500"/>
                                        <p:tgtEl>
                                          <p:spTgt spid="1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35868"/>
                                        </p:tgtEl>
                                        <p:attrNameLst>
                                          <p:attrName>style.visibility</p:attrName>
                                        </p:attrNameLst>
                                      </p:cBhvr>
                                      <p:to>
                                        <p:strVal val="visible"/>
                                      </p:to>
                                    </p:set>
                                    <p:animEffect transition="in" filter="wipe(left)">
                                      <p:cBhvr>
                                        <p:cTn id="26" dur="500"/>
                                        <p:tgtEl>
                                          <p:spTgt spid="3586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5869"/>
                                        </p:tgtEl>
                                        <p:attrNameLst>
                                          <p:attrName>style.visibility</p:attrName>
                                        </p:attrNameLst>
                                      </p:cBhvr>
                                      <p:to>
                                        <p:strVal val="visible"/>
                                      </p:to>
                                    </p:set>
                                    <p:animEffect transition="in" filter="wipe(left)">
                                      <p:cBhvr>
                                        <p:cTn id="31" dur="500"/>
                                        <p:tgtEl>
                                          <p:spTgt spid="3586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1" fill="hold" nodeType="clickEffect">
                                  <p:stCondLst>
                                    <p:cond delay="0"/>
                                  </p:stCondLst>
                                  <p:childTnLst>
                                    <p:set>
                                      <p:cBhvr>
                                        <p:cTn id="35" dur="1" fill="hold">
                                          <p:stCondLst>
                                            <p:cond delay="0"/>
                                          </p:stCondLst>
                                        </p:cTn>
                                        <p:tgtEl>
                                          <p:spTgt spid="35872"/>
                                        </p:tgtEl>
                                        <p:attrNameLst>
                                          <p:attrName>style.visibility</p:attrName>
                                        </p:attrNameLst>
                                      </p:cBhvr>
                                      <p:to>
                                        <p:strVal val="visible"/>
                                      </p:to>
                                    </p:set>
                                    <p:animEffect transition="in" filter="wipe(up)">
                                      <p:cBhvr>
                                        <p:cTn id="36" dur="500"/>
                                        <p:tgtEl>
                                          <p:spTgt spid="3587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1" fill="hold" grpId="0" nodeType="clickEffect">
                                  <p:stCondLst>
                                    <p:cond delay="0"/>
                                  </p:stCondLst>
                                  <p:childTnLst>
                                    <p:set>
                                      <p:cBhvr>
                                        <p:cTn id="40" dur="1" fill="hold">
                                          <p:stCondLst>
                                            <p:cond delay="0"/>
                                          </p:stCondLst>
                                        </p:cTn>
                                        <p:tgtEl>
                                          <p:spTgt spid="35880"/>
                                        </p:tgtEl>
                                        <p:attrNameLst>
                                          <p:attrName>style.visibility</p:attrName>
                                        </p:attrNameLst>
                                      </p:cBhvr>
                                      <p:to>
                                        <p:strVal val="visible"/>
                                      </p:to>
                                    </p:set>
                                    <p:animEffect transition="in" filter="wipe(up)">
                                      <p:cBhvr>
                                        <p:cTn id="41" dur="500"/>
                                        <p:tgtEl>
                                          <p:spTgt spid="3588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35870"/>
                                        </p:tgtEl>
                                        <p:attrNameLst>
                                          <p:attrName>style.visibility</p:attrName>
                                        </p:attrNameLst>
                                      </p:cBhvr>
                                      <p:to>
                                        <p:strVal val="visible"/>
                                      </p:to>
                                    </p:set>
                                    <p:animEffect transition="in" filter="wipe(left)">
                                      <p:cBhvr>
                                        <p:cTn id="46" dur="500"/>
                                        <p:tgtEl>
                                          <p:spTgt spid="3587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5871"/>
                                        </p:tgtEl>
                                        <p:attrNameLst>
                                          <p:attrName>style.visibility</p:attrName>
                                        </p:attrNameLst>
                                      </p:cBhvr>
                                      <p:to>
                                        <p:strVal val="visible"/>
                                      </p:to>
                                    </p:set>
                                    <p:animEffect transition="in" filter="wipe(left)">
                                      <p:cBhvr>
                                        <p:cTn id="51" dur="500"/>
                                        <p:tgtEl>
                                          <p:spTgt spid="358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66" grpId="0" autoUpdateAnimBg="0"/>
      <p:bldP spid="35869" grpId="0" autoUpdateAnimBg="0"/>
      <p:bldP spid="35871" grpId="0" autoUpdateAnimBg="0"/>
      <p:bldP spid="3588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5">
            <a:extLst>
              <a:ext uri="{FF2B5EF4-FFF2-40B4-BE49-F238E27FC236}">
                <a16:creationId xmlns:a16="http://schemas.microsoft.com/office/drawing/2014/main" id="{381676EC-63D7-BFC0-E7B2-69C82AE0CA3A}"/>
              </a:ext>
            </a:extLst>
          </p:cNvPr>
          <p:cNvSpPr>
            <a:spLocks noChangeArrowheads="1"/>
          </p:cNvSpPr>
          <p:nvPr>
            <p:ph type="title" idx="4294967295"/>
          </p:nvPr>
        </p:nvSpPr>
        <p:spPr>
          <a:xfrm>
            <a:off x="441325" y="314325"/>
            <a:ext cx="8229600" cy="852488"/>
          </a:xfrm>
        </p:spPr>
        <p:txBody>
          <a:bodyPr/>
          <a:lstStyle/>
          <a:p>
            <a:pPr eaLnBrk="1" hangingPunct="1"/>
            <a:r>
              <a:rPr lang="en-US" altLang="zh-CN" sz="3200" b="1">
                <a:solidFill>
                  <a:srgbClr val="0000FF"/>
                </a:solidFill>
                <a:latin typeface="Times New Roman" panose="02020603050405020304" pitchFamily="18" charset="0"/>
              </a:rPr>
              <a:t>4.4　</a:t>
            </a:r>
            <a:r>
              <a:rPr lang="zh-CN" altLang="en-US" sz="3200" b="1">
                <a:solidFill>
                  <a:srgbClr val="0000FF"/>
                </a:solidFill>
                <a:latin typeface="Times New Roman" panose="02020603050405020304" pitchFamily="18" charset="0"/>
                <a:ea typeface="楷体_GB2312" pitchFamily="49" charset="-122"/>
              </a:rPr>
              <a:t>三相异步电动机的转矩与机械特性</a:t>
            </a:r>
            <a:endParaRPr lang="zh-CN" altLang="en-US" sz="2600" b="1">
              <a:solidFill>
                <a:srgbClr val="FCF8D0"/>
              </a:solidFill>
              <a:latin typeface="Times New Roman" panose="02020603050405020304" pitchFamily="18" charset="0"/>
            </a:endParaRPr>
          </a:p>
        </p:txBody>
      </p:sp>
      <p:sp>
        <p:nvSpPr>
          <p:cNvPr id="36870" name="Text Box 2">
            <a:extLst>
              <a:ext uri="{FF2B5EF4-FFF2-40B4-BE49-F238E27FC236}">
                <a16:creationId xmlns:a16="http://schemas.microsoft.com/office/drawing/2014/main" id="{E467D47F-A3F3-9068-EDDF-B78640F659A8}"/>
              </a:ext>
            </a:extLst>
          </p:cNvPr>
          <p:cNvSpPr txBox="1">
            <a:spLocks noChangeArrowheads="1"/>
          </p:cNvSpPr>
          <p:nvPr/>
        </p:nvSpPr>
        <p:spPr bwMode="auto">
          <a:xfrm>
            <a:off x="814388" y="3494088"/>
            <a:ext cx="7624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FF3300"/>
                </a:solidFill>
                <a:latin typeface="Times New Roman" panose="02020603050405020304" pitchFamily="18" charset="0"/>
              </a:rPr>
              <a:t>电磁转矩 </a:t>
            </a:r>
            <a:r>
              <a:rPr lang="zh-CN" altLang="en-US" sz="2400" i="1">
                <a:solidFill>
                  <a:srgbClr val="FF3300"/>
                </a:solidFill>
                <a:latin typeface="Times New Roman" panose="02020603050405020304" pitchFamily="18" charset="0"/>
              </a:rPr>
              <a:t> T</a:t>
            </a:r>
            <a:r>
              <a:rPr lang="en-US" altLang="zh-CN" sz="2400" i="1">
                <a:solidFill>
                  <a:srgbClr val="FF3300"/>
                </a:solidFill>
                <a:latin typeface="Times New Roman" panose="02020603050405020304" pitchFamily="18" charset="0"/>
              </a:rPr>
              <a:t> </a:t>
            </a:r>
            <a:r>
              <a:rPr lang="zh-CN" altLang="en-US" sz="2400">
                <a:solidFill>
                  <a:srgbClr val="FF3300"/>
                </a:solidFill>
                <a:latin typeface="Times New Roman" panose="02020603050405020304" pitchFamily="18" charset="0"/>
              </a:rPr>
              <a:t>= </a:t>
            </a:r>
            <a:r>
              <a:rPr lang="zh-CN" altLang="en-US" sz="2400" i="1">
                <a:solidFill>
                  <a:srgbClr val="FF3300"/>
                </a:solidFill>
                <a:latin typeface="Times New Roman" panose="02020603050405020304" pitchFamily="18" charset="0"/>
              </a:rPr>
              <a:t>K</a:t>
            </a:r>
            <a:r>
              <a:rPr lang="zh-CN" altLang="en-US" sz="2400" baseline="-25000">
                <a:solidFill>
                  <a:srgbClr val="FF3300"/>
                </a:solidFill>
                <a:latin typeface="Times New Roman" panose="02020603050405020304" pitchFamily="18" charset="0"/>
              </a:rPr>
              <a:t>T</a:t>
            </a:r>
            <a:r>
              <a:rPr lang="en-US" altLang="zh-CN" sz="2400" baseline="-25000">
                <a:solidFill>
                  <a:srgbClr val="FF3300"/>
                </a:solidFill>
                <a:latin typeface="Times New Roman" panose="02020603050405020304" pitchFamily="18" charset="0"/>
              </a:rPr>
              <a:t> </a:t>
            </a:r>
            <a:r>
              <a:rPr lang="zh-CN" altLang="en-US" sz="2400" i="1">
                <a:solidFill>
                  <a:srgbClr val="FF3300"/>
                </a:solidFill>
                <a:latin typeface="Times New Roman" panose="02020603050405020304" pitchFamily="18" charset="0"/>
              </a:rPr>
              <a:t></a:t>
            </a:r>
            <a:r>
              <a:rPr lang="zh-CN" altLang="en-US" sz="2400">
                <a:solidFill>
                  <a:srgbClr val="FF3300"/>
                </a:solidFill>
                <a:latin typeface="Times New Roman" panose="02020603050405020304" pitchFamily="18" charset="0"/>
              </a:rPr>
              <a:t> </a:t>
            </a:r>
            <a:r>
              <a:rPr lang="zh-CN" altLang="en-US" sz="2400" i="1">
                <a:solidFill>
                  <a:srgbClr val="FF3300"/>
                </a:solidFill>
                <a:latin typeface="Times New Roman" panose="02020603050405020304" pitchFamily="18" charset="0"/>
              </a:rPr>
              <a:t>I</a:t>
            </a:r>
            <a:r>
              <a:rPr lang="zh-CN" altLang="en-US" sz="2400" baseline="-25000">
                <a:solidFill>
                  <a:srgbClr val="FF3300"/>
                </a:solidFill>
                <a:latin typeface="Times New Roman" panose="02020603050405020304" pitchFamily="18" charset="0"/>
              </a:rPr>
              <a:t>2</a:t>
            </a:r>
            <a:r>
              <a:rPr lang="en-US" altLang="zh-CN" sz="2400" baseline="-25000">
                <a:solidFill>
                  <a:srgbClr val="FF3300"/>
                </a:solidFill>
                <a:latin typeface="Times New Roman" panose="02020603050405020304" pitchFamily="18" charset="0"/>
              </a:rPr>
              <a:t> </a:t>
            </a:r>
            <a:r>
              <a:rPr lang="en-US" altLang="zh-CN" sz="2400">
                <a:solidFill>
                  <a:srgbClr val="FF3300"/>
                </a:solidFill>
                <a:latin typeface="Times New Roman" panose="02020603050405020304" pitchFamily="18" charset="0"/>
              </a:rPr>
              <a:t>c</a:t>
            </a:r>
            <a:r>
              <a:rPr lang="zh-CN" altLang="en-US" sz="2400">
                <a:solidFill>
                  <a:srgbClr val="FF3300"/>
                </a:solidFill>
                <a:latin typeface="Times New Roman" panose="02020603050405020304" pitchFamily="18" charset="0"/>
              </a:rPr>
              <a:t>os</a:t>
            </a:r>
            <a:r>
              <a:rPr lang="zh-CN" altLang="en-US" sz="2400" i="1">
                <a:solidFill>
                  <a:srgbClr val="FF3300"/>
                </a:solidFill>
                <a:latin typeface="Times New Roman" panose="02020603050405020304" pitchFamily="18" charset="0"/>
              </a:rPr>
              <a:t> </a:t>
            </a:r>
            <a:r>
              <a:rPr lang="zh-CN" altLang="en-US" sz="2400" baseline="-25000">
                <a:solidFill>
                  <a:srgbClr val="FF3300"/>
                </a:solidFill>
                <a:latin typeface="Times New Roman" panose="02020603050405020304" pitchFamily="18" charset="0"/>
              </a:rPr>
              <a:t>2</a:t>
            </a:r>
            <a:endParaRPr lang="zh-CN" altLang="en-US" sz="2400">
              <a:solidFill>
                <a:srgbClr val="FF3300"/>
              </a:solidFill>
              <a:latin typeface="Times New Roman" panose="02020603050405020304" pitchFamily="18" charset="0"/>
            </a:endParaRPr>
          </a:p>
        </p:txBody>
      </p:sp>
      <p:sp>
        <p:nvSpPr>
          <p:cNvPr id="36871" name="Text Box 3">
            <a:extLst>
              <a:ext uri="{FF2B5EF4-FFF2-40B4-BE49-F238E27FC236}">
                <a16:creationId xmlns:a16="http://schemas.microsoft.com/office/drawing/2014/main" id="{3E149052-798A-3EBB-873F-0387DCEDA658}"/>
              </a:ext>
            </a:extLst>
          </p:cNvPr>
          <p:cNvSpPr txBox="1">
            <a:spLocks noChangeArrowheads="1"/>
          </p:cNvSpPr>
          <p:nvPr/>
        </p:nvSpPr>
        <p:spPr bwMode="auto">
          <a:xfrm>
            <a:off x="542925" y="2005013"/>
            <a:ext cx="80660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010000"/>
                </a:solidFill>
                <a:latin typeface="Times New Roman" panose="02020603050405020304" pitchFamily="18" charset="0"/>
              </a:rPr>
              <a:t>　　电磁转矩是由旋转磁场的磁通 </a:t>
            </a:r>
            <a:r>
              <a:rPr lang="zh-CN" altLang="en-US" sz="2400" i="1">
                <a:solidFill>
                  <a:srgbClr val="0000FF"/>
                </a:solidFill>
                <a:latin typeface="Times New Roman" panose="02020603050405020304" pitchFamily="18" charset="0"/>
              </a:rPr>
              <a:t></a:t>
            </a:r>
            <a:r>
              <a:rPr lang="zh-CN" altLang="en-US" sz="2400" i="1">
                <a:solidFill>
                  <a:srgbClr val="010000"/>
                </a:solidFill>
                <a:latin typeface="Times New Roman" panose="02020603050405020304" pitchFamily="18" charset="0"/>
              </a:rPr>
              <a:t> </a:t>
            </a:r>
            <a:r>
              <a:rPr lang="zh-CN" altLang="en-US" sz="2400">
                <a:solidFill>
                  <a:srgbClr val="010000"/>
                </a:solidFill>
                <a:latin typeface="Times New Roman" panose="02020603050405020304" pitchFamily="18" charset="0"/>
              </a:rPr>
              <a:t>和转子电流的</a:t>
            </a:r>
            <a:r>
              <a:rPr lang="en-US" altLang="zh-CN" sz="2400">
                <a:solidFill>
                  <a:srgbClr val="010000"/>
                </a:solidFill>
                <a:latin typeface="Times New Roman" panose="02020603050405020304" pitchFamily="18" charset="0"/>
              </a:rPr>
              <a:t> </a:t>
            </a:r>
            <a:r>
              <a:rPr lang="en-US" altLang="zh-CN" sz="2400" i="1">
                <a:solidFill>
                  <a:srgbClr val="FF0000"/>
                </a:solidFill>
                <a:latin typeface="Times New Roman" panose="02020603050405020304" pitchFamily="18" charset="0"/>
              </a:rPr>
              <a:t>I</a:t>
            </a:r>
            <a:r>
              <a:rPr lang="en-US" altLang="zh-CN" sz="2400" baseline="-25000">
                <a:solidFill>
                  <a:srgbClr val="FF0000"/>
                </a:solidFill>
                <a:latin typeface="Times New Roman" panose="02020603050405020304" pitchFamily="18" charset="0"/>
              </a:rPr>
              <a:t>2</a:t>
            </a:r>
            <a:r>
              <a:rPr lang="en-US" altLang="zh-CN" sz="2400">
                <a:solidFill>
                  <a:srgbClr val="010000"/>
                </a:solidFill>
                <a:latin typeface="Times New Roman" panose="02020603050405020304" pitchFamily="18" charset="0"/>
              </a:rPr>
              <a:t> </a:t>
            </a:r>
            <a:r>
              <a:rPr lang="zh-CN" altLang="en-US" sz="2400">
                <a:solidFill>
                  <a:srgbClr val="010000"/>
                </a:solidFill>
                <a:latin typeface="Times New Roman" panose="02020603050405020304" pitchFamily="18" charset="0"/>
              </a:rPr>
              <a:t>有功分量相互作用而产生的，所以</a:t>
            </a:r>
          </a:p>
        </p:txBody>
      </p:sp>
      <p:grpSp>
        <p:nvGrpSpPr>
          <p:cNvPr id="3" name="Group 4">
            <a:extLst>
              <a:ext uri="{FF2B5EF4-FFF2-40B4-BE49-F238E27FC236}">
                <a16:creationId xmlns:a16="http://schemas.microsoft.com/office/drawing/2014/main" id="{DFDD4AFE-E236-988E-D85E-5B9E5B8119C1}"/>
              </a:ext>
            </a:extLst>
          </p:cNvPr>
          <p:cNvGrpSpPr>
            <a:grpSpLocks/>
          </p:cNvGrpSpPr>
          <p:nvPr/>
        </p:nvGrpSpPr>
        <p:grpSpPr bwMode="auto">
          <a:xfrm>
            <a:off x="4849813" y="2938463"/>
            <a:ext cx="3351212" cy="534987"/>
            <a:chOff x="0" y="-1"/>
            <a:chExt cx="2111" cy="338"/>
          </a:xfrm>
        </p:grpSpPr>
        <p:sp>
          <p:nvSpPr>
            <p:cNvPr id="36873" name="Line 5">
              <a:extLst>
                <a:ext uri="{FF2B5EF4-FFF2-40B4-BE49-F238E27FC236}">
                  <a16:creationId xmlns:a16="http://schemas.microsoft.com/office/drawing/2014/main" id="{F7BAFCDA-01BF-7D99-E358-B10508B0FBFF}"/>
                </a:ext>
              </a:extLst>
            </p:cNvPr>
            <p:cNvSpPr>
              <a:spLocks noChangeShapeType="1"/>
            </p:cNvSpPr>
            <p:nvPr/>
          </p:nvSpPr>
          <p:spPr bwMode="auto">
            <a:xfrm flipV="1">
              <a:off x="0" y="157"/>
              <a:ext cx="444" cy="180"/>
            </a:xfrm>
            <a:prstGeom prst="line">
              <a:avLst/>
            </a:prstGeom>
            <a:noFill/>
            <a:ln w="12700">
              <a:solidFill>
                <a:srgbClr val="CC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36874" name="Text Box 6">
              <a:extLst>
                <a:ext uri="{FF2B5EF4-FFF2-40B4-BE49-F238E27FC236}">
                  <a16:creationId xmlns:a16="http://schemas.microsoft.com/office/drawing/2014/main" id="{59D1DA70-759B-7015-E315-363E695AF909}"/>
                </a:ext>
              </a:extLst>
            </p:cNvPr>
            <p:cNvSpPr txBox="1">
              <a:spLocks noChangeArrowheads="1"/>
            </p:cNvSpPr>
            <p:nvPr/>
          </p:nvSpPr>
          <p:spPr bwMode="auto">
            <a:xfrm>
              <a:off x="436" y="-1"/>
              <a:ext cx="1675"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00FF"/>
                  </a:solidFill>
                  <a:latin typeface="宋体" panose="02010600030101010101" pitchFamily="2" charset="-122"/>
                </a:rPr>
                <a:t>与结构有关的常数</a:t>
              </a:r>
            </a:p>
          </p:txBody>
        </p:sp>
      </p:grpSp>
      <p:sp>
        <p:nvSpPr>
          <p:cNvPr id="36875" name="AutoShape 7">
            <a:extLst>
              <a:ext uri="{FF2B5EF4-FFF2-40B4-BE49-F238E27FC236}">
                <a16:creationId xmlns:a16="http://schemas.microsoft.com/office/drawing/2014/main" id="{E04B0A0F-7915-2002-0A6B-DF810A228F16}"/>
              </a:ext>
            </a:extLst>
          </p:cNvPr>
          <p:cNvSpPr>
            <a:spLocks noChangeArrowheads="1"/>
          </p:cNvSpPr>
          <p:nvPr/>
        </p:nvSpPr>
        <p:spPr bwMode="auto">
          <a:xfrm>
            <a:off x="2274888" y="5432425"/>
            <a:ext cx="1100137" cy="511175"/>
          </a:xfrm>
          <a:prstGeom prst="wedgeRoundRectCallout">
            <a:avLst>
              <a:gd name="adj1" fmla="val 89106"/>
              <a:gd name="adj2" fmla="val -182190"/>
              <a:gd name="adj3" fmla="val 16667"/>
            </a:avLst>
          </a:prstGeom>
          <a:solidFill>
            <a:srgbClr val="E7FFE7"/>
          </a:solidFill>
          <a:ln w="1905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FF"/>
                </a:solidFill>
                <a:latin typeface="宋体" panose="02010600030101010101" pitchFamily="2" charset="-122"/>
              </a:rPr>
              <a:t>常数</a:t>
            </a:r>
          </a:p>
        </p:txBody>
      </p:sp>
      <p:sp>
        <p:nvSpPr>
          <p:cNvPr id="2" name="Text Box 9">
            <a:extLst>
              <a:ext uri="{FF2B5EF4-FFF2-40B4-BE49-F238E27FC236}">
                <a16:creationId xmlns:a16="http://schemas.microsoft.com/office/drawing/2014/main" id="{6CF49CD8-A080-0F69-062A-AA4EDF2D0B25}"/>
              </a:ext>
            </a:extLst>
          </p:cNvPr>
          <p:cNvSpPr txBox="1">
            <a:spLocks noChangeArrowheads="1"/>
          </p:cNvSpPr>
          <p:nvPr/>
        </p:nvSpPr>
        <p:spPr bwMode="auto">
          <a:xfrm>
            <a:off x="420688" y="1252538"/>
            <a:ext cx="29543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600">
                <a:solidFill>
                  <a:srgbClr val="7030A0"/>
                </a:solidFill>
                <a:latin typeface="Times New Roman" panose="02020603050405020304" pitchFamily="18" charset="0"/>
                <a:ea typeface="黑体" panose="02010609060101010101" pitchFamily="49" charset="-122"/>
              </a:rPr>
              <a:t>4.4.1　</a:t>
            </a:r>
            <a:r>
              <a:rPr lang="zh-CN" altLang="en-US" sz="2600">
                <a:solidFill>
                  <a:srgbClr val="7030A0"/>
                </a:solidFill>
                <a:latin typeface="Times New Roman" panose="02020603050405020304" pitchFamily="18" charset="0"/>
                <a:ea typeface="黑体" panose="02010609060101010101" pitchFamily="49" charset="-122"/>
              </a:rPr>
              <a:t>转矩公式</a:t>
            </a:r>
          </a:p>
        </p:txBody>
      </p:sp>
      <p:graphicFrame>
        <p:nvGraphicFramePr>
          <p:cNvPr id="36877" name="Object 13">
            <a:extLst>
              <a:ext uri="{FF2B5EF4-FFF2-40B4-BE49-F238E27FC236}">
                <a16:creationId xmlns:a16="http://schemas.microsoft.com/office/drawing/2014/main" id="{308F5FA5-B176-4C36-98F2-05794EEDF312}"/>
              </a:ext>
            </a:extLst>
          </p:cNvPr>
          <p:cNvGraphicFramePr>
            <a:graphicFrameLocks noChangeAspect="1"/>
          </p:cNvGraphicFramePr>
          <p:nvPr/>
        </p:nvGraphicFramePr>
        <p:xfrm>
          <a:off x="3011488" y="4065588"/>
          <a:ext cx="3217862" cy="1114425"/>
        </p:xfrm>
        <a:graphic>
          <a:graphicData uri="http://schemas.openxmlformats.org/presentationml/2006/ole">
            <mc:AlternateContent xmlns:mc="http://schemas.openxmlformats.org/markup-compatibility/2006">
              <mc:Choice xmlns:v="urn:schemas-microsoft-com:vml" Requires="v">
                <p:oleObj r:id="rId2" imgW="1316672" imgH="498546" progId="Equation.3">
                  <p:embed/>
                </p:oleObj>
              </mc:Choice>
              <mc:Fallback>
                <p:oleObj r:id="rId2" imgW="1316672" imgH="498546" progId="Equation.3">
                  <p:embed/>
                  <p:pic>
                    <p:nvPicPr>
                      <p:cNvPr id="0" name="Object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1488" y="4065588"/>
                        <a:ext cx="3217862" cy="1114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36871"/>
                                        </p:tgtEl>
                                        <p:attrNameLst>
                                          <p:attrName>style.visibility</p:attrName>
                                        </p:attrNameLst>
                                      </p:cBhvr>
                                      <p:to>
                                        <p:strVal val="visible"/>
                                      </p:to>
                                    </p:set>
                                    <p:animEffect transition="in" filter="wipe(left)">
                                      <p:cBhvr>
                                        <p:cTn id="7" dur="300"/>
                                        <p:tgtEl>
                                          <p:spTgt spid="368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36870"/>
                                        </p:tgtEl>
                                        <p:attrNameLst>
                                          <p:attrName>style.visibility</p:attrName>
                                        </p:attrNameLst>
                                      </p:cBhvr>
                                      <p:to>
                                        <p:strVal val="visible"/>
                                      </p:to>
                                    </p:set>
                                    <p:animEffect transition="in" filter="wipe(left)">
                                      <p:cBhvr>
                                        <p:cTn id="12" dur="300"/>
                                        <p:tgtEl>
                                          <p:spTgt spid="368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6877"/>
                                        </p:tgtEl>
                                        <p:attrNameLst>
                                          <p:attrName>style.visibility</p:attrName>
                                        </p:attrNameLst>
                                      </p:cBhvr>
                                      <p:to>
                                        <p:strVal val="visible"/>
                                      </p:to>
                                    </p:set>
                                    <p:animEffect transition="in" filter="blinds(horizontal)">
                                      <p:cBhvr>
                                        <p:cTn id="22" dur="500"/>
                                        <p:tgtEl>
                                          <p:spTgt spid="3687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6875"/>
                                        </p:tgtEl>
                                        <p:attrNameLst>
                                          <p:attrName>style.visibility</p:attrName>
                                        </p:attrNameLst>
                                      </p:cBhvr>
                                      <p:to>
                                        <p:strVal val="visible"/>
                                      </p:to>
                                    </p:set>
                                    <p:animEffect transition="in" filter="wipe(left)">
                                      <p:cBhvr>
                                        <p:cTn id="27" dur="500"/>
                                        <p:tgtEl>
                                          <p:spTgt spid="36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70" grpId="0" autoUpdateAnimBg="0"/>
      <p:bldP spid="36871" grpId="0" autoUpdateAnimBg="0"/>
      <p:bldP spid="36875" grpId="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36">
            <a:extLst>
              <a:ext uri="{FF2B5EF4-FFF2-40B4-BE49-F238E27FC236}">
                <a16:creationId xmlns:a16="http://schemas.microsoft.com/office/drawing/2014/main" id="{BF019A45-B9D2-A93C-EEF4-4A5EA5222216}"/>
              </a:ext>
            </a:extLst>
          </p:cNvPr>
          <p:cNvSpPr>
            <a:spLocks noChangeArrowheads="1"/>
          </p:cNvSpPr>
          <p:nvPr>
            <p:ph type="title" idx="4294967295"/>
          </p:nvPr>
        </p:nvSpPr>
        <p:spPr>
          <a:xfrm>
            <a:off x="314325" y="554038"/>
            <a:ext cx="3482975" cy="558800"/>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4.4.2　</a:t>
            </a:r>
            <a:r>
              <a:rPr lang="zh-CN" altLang="en-US" sz="2600" b="1">
                <a:solidFill>
                  <a:srgbClr val="7030A0"/>
                </a:solidFill>
                <a:latin typeface="Times New Roman" panose="02020603050405020304" pitchFamily="18" charset="0"/>
                <a:ea typeface="黑体" panose="02010609060101010101" pitchFamily="49" charset="-122"/>
              </a:rPr>
              <a:t>机械特性曲线</a:t>
            </a:r>
            <a:endParaRPr lang="zh-CN" altLang="en-US" sz="2600">
              <a:solidFill>
                <a:srgbClr val="7030A0"/>
              </a:solidFill>
              <a:latin typeface="Times New Roman" panose="02020603050405020304" pitchFamily="18" charset="0"/>
              <a:ea typeface="黑体" panose="02010609060101010101" pitchFamily="49" charset="-122"/>
            </a:endParaRPr>
          </a:p>
        </p:txBody>
      </p:sp>
      <p:sp>
        <p:nvSpPr>
          <p:cNvPr id="37891" name="Line 2">
            <a:extLst>
              <a:ext uri="{FF2B5EF4-FFF2-40B4-BE49-F238E27FC236}">
                <a16:creationId xmlns:a16="http://schemas.microsoft.com/office/drawing/2014/main" id="{37E6C00C-BE88-F29E-6422-AAD5788A140C}"/>
              </a:ext>
            </a:extLst>
          </p:cNvPr>
          <p:cNvSpPr>
            <a:spLocks noChangeShapeType="1"/>
          </p:cNvSpPr>
          <p:nvPr/>
        </p:nvSpPr>
        <p:spPr bwMode="auto">
          <a:xfrm>
            <a:off x="1939925" y="5730875"/>
            <a:ext cx="3149600"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892" name="Line 3">
            <a:extLst>
              <a:ext uri="{FF2B5EF4-FFF2-40B4-BE49-F238E27FC236}">
                <a16:creationId xmlns:a16="http://schemas.microsoft.com/office/drawing/2014/main" id="{38B58508-B058-D4A3-A017-E26BF7131454}"/>
              </a:ext>
            </a:extLst>
          </p:cNvPr>
          <p:cNvSpPr>
            <a:spLocks noChangeShapeType="1"/>
          </p:cNvSpPr>
          <p:nvPr/>
        </p:nvSpPr>
        <p:spPr bwMode="auto">
          <a:xfrm flipV="1">
            <a:off x="1920875" y="2679700"/>
            <a:ext cx="0" cy="305117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896" name="未知">
            <a:extLst>
              <a:ext uri="{FF2B5EF4-FFF2-40B4-BE49-F238E27FC236}">
                <a16:creationId xmlns:a16="http://schemas.microsoft.com/office/drawing/2014/main" id="{A603ED4D-54D7-7700-5209-618B0056C2AD}"/>
              </a:ext>
            </a:extLst>
          </p:cNvPr>
          <p:cNvSpPr>
            <a:spLocks/>
          </p:cNvSpPr>
          <p:nvPr/>
        </p:nvSpPr>
        <p:spPr bwMode="auto">
          <a:xfrm>
            <a:off x="1939925" y="3260725"/>
            <a:ext cx="2647950" cy="2470150"/>
          </a:xfrm>
          <a:custGeom>
            <a:avLst/>
            <a:gdLst>
              <a:gd name="T0" fmla="*/ 0 w 2256"/>
              <a:gd name="T1" fmla="*/ 2147483647 h 1632"/>
              <a:gd name="T2" fmla="*/ 2147483647 w 2256"/>
              <a:gd name="T3" fmla="*/ 2147483647 h 1632"/>
              <a:gd name="T4" fmla="*/ 2147483647 w 2256"/>
              <a:gd name="T5" fmla="*/ 2147483647 h 1632"/>
              <a:gd name="T6" fmla="*/ 2147483647 w 2256"/>
              <a:gd name="T7" fmla="*/ 2147483647 h 1632"/>
              <a:gd name="T8" fmla="*/ 0 60000 65536"/>
              <a:gd name="T9" fmla="*/ 0 60000 65536"/>
              <a:gd name="T10" fmla="*/ 0 60000 65536"/>
              <a:gd name="T11" fmla="*/ 0 60000 65536"/>
              <a:gd name="T12" fmla="*/ 0 w 2256"/>
              <a:gd name="T13" fmla="*/ 0 h 1632"/>
              <a:gd name="T14" fmla="*/ 2256 w 2256"/>
              <a:gd name="T15" fmla="*/ 1632 h 1632"/>
            </a:gdLst>
            <a:ahLst/>
            <a:cxnLst>
              <a:cxn ang="T8">
                <a:pos x="T0" y="T1"/>
              </a:cxn>
              <a:cxn ang="T9">
                <a:pos x="T2" y="T3"/>
              </a:cxn>
              <a:cxn ang="T10">
                <a:pos x="T4" y="T5"/>
              </a:cxn>
              <a:cxn ang="T11">
                <a:pos x="T6" y="T7"/>
              </a:cxn>
            </a:cxnLst>
            <a:rect l="T12" t="T13" r="T14" b="T15"/>
            <a:pathLst>
              <a:path w="2256" h="1632">
                <a:moveTo>
                  <a:pt x="0" y="1632"/>
                </a:moveTo>
                <a:cubicBezTo>
                  <a:pt x="228" y="1008"/>
                  <a:pt x="456" y="384"/>
                  <a:pt x="720" y="192"/>
                </a:cubicBezTo>
                <a:cubicBezTo>
                  <a:pt x="984" y="0"/>
                  <a:pt x="1328" y="408"/>
                  <a:pt x="1584" y="480"/>
                </a:cubicBezTo>
                <a:cubicBezTo>
                  <a:pt x="1840" y="552"/>
                  <a:pt x="2048" y="588"/>
                  <a:pt x="2256" y="624"/>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7894" name="Text Box 5">
            <a:extLst>
              <a:ext uri="{FF2B5EF4-FFF2-40B4-BE49-F238E27FC236}">
                <a16:creationId xmlns:a16="http://schemas.microsoft.com/office/drawing/2014/main" id="{B4ADF3D7-F414-A943-28FD-75D88ED26E33}"/>
              </a:ext>
            </a:extLst>
          </p:cNvPr>
          <p:cNvSpPr txBox="1">
            <a:spLocks noChangeArrowheads="1"/>
          </p:cNvSpPr>
          <p:nvPr/>
        </p:nvSpPr>
        <p:spPr bwMode="auto">
          <a:xfrm>
            <a:off x="5064125" y="5289550"/>
            <a:ext cx="266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s</a:t>
            </a:r>
            <a:endParaRPr lang="en-US" altLang="zh-CN" sz="2000">
              <a:latin typeface="Times New Roman" panose="02020603050405020304" pitchFamily="18" charset="0"/>
            </a:endParaRPr>
          </a:p>
        </p:txBody>
      </p:sp>
      <p:sp>
        <p:nvSpPr>
          <p:cNvPr id="37895" name="Text Box 6">
            <a:extLst>
              <a:ext uri="{FF2B5EF4-FFF2-40B4-BE49-F238E27FC236}">
                <a16:creationId xmlns:a16="http://schemas.microsoft.com/office/drawing/2014/main" id="{1744ABBB-87DA-0190-F4A8-561DB1C8C083}"/>
              </a:ext>
            </a:extLst>
          </p:cNvPr>
          <p:cNvSpPr txBox="1">
            <a:spLocks noChangeArrowheads="1"/>
          </p:cNvSpPr>
          <p:nvPr/>
        </p:nvSpPr>
        <p:spPr bwMode="auto">
          <a:xfrm>
            <a:off x="1939925" y="2263775"/>
            <a:ext cx="503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T</a:t>
            </a:r>
            <a:endParaRPr lang="en-US" altLang="zh-CN" sz="2000">
              <a:latin typeface="Times New Roman" panose="02020603050405020304" pitchFamily="18" charset="0"/>
            </a:endParaRPr>
          </a:p>
        </p:txBody>
      </p:sp>
      <p:sp>
        <p:nvSpPr>
          <p:cNvPr id="37899" name="Text Box 7">
            <a:extLst>
              <a:ext uri="{FF2B5EF4-FFF2-40B4-BE49-F238E27FC236}">
                <a16:creationId xmlns:a16="http://schemas.microsoft.com/office/drawing/2014/main" id="{EB630B51-FCA3-821A-3C30-3791A3612859}"/>
              </a:ext>
            </a:extLst>
          </p:cNvPr>
          <p:cNvSpPr txBox="1">
            <a:spLocks noChangeArrowheads="1"/>
          </p:cNvSpPr>
          <p:nvPr/>
        </p:nvSpPr>
        <p:spPr bwMode="auto">
          <a:xfrm>
            <a:off x="4587875" y="5673725"/>
            <a:ext cx="339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00FF"/>
                </a:solidFill>
                <a:latin typeface="Times New Roman" panose="02020603050405020304" pitchFamily="18" charset="0"/>
              </a:rPr>
              <a:t>1</a:t>
            </a:r>
          </a:p>
        </p:txBody>
      </p:sp>
      <p:sp>
        <p:nvSpPr>
          <p:cNvPr id="37897" name="Text Box 8">
            <a:extLst>
              <a:ext uri="{FF2B5EF4-FFF2-40B4-BE49-F238E27FC236}">
                <a16:creationId xmlns:a16="http://schemas.microsoft.com/office/drawing/2014/main" id="{C0BAF64D-EAA9-EF7A-7F1C-EF92DAB23739}"/>
              </a:ext>
            </a:extLst>
          </p:cNvPr>
          <p:cNvSpPr txBox="1">
            <a:spLocks noChangeArrowheads="1"/>
          </p:cNvSpPr>
          <p:nvPr/>
        </p:nvSpPr>
        <p:spPr bwMode="auto">
          <a:xfrm>
            <a:off x="1771650" y="5735638"/>
            <a:ext cx="293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0</a:t>
            </a:r>
          </a:p>
        </p:txBody>
      </p:sp>
      <p:grpSp>
        <p:nvGrpSpPr>
          <p:cNvPr id="8" name="Group 9">
            <a:extLst>
              <a:ext uri="{FF2B5EF4-FFF2-40B4-BE49-F238E27FC236}">
                <a16:creationId xmlns:a16="http://schemas.microsoft.com/office/drawing/2014/main" id="{A26D9D7E-47BC-AFBF-7ED9-96B63826698E}"/>
              </a:ext>
            </a:extLst>
          </p:cNvPr>
          <p:cNvGrpSpPr>
            <a:grpSpLocks/>
          </p:cNvGrpSpPr>
          <p:nvPr/>
        </p:nvGrpSpPr>
        <p:grpSpPr bwMode="auto">
          <a:xfrm>
            <a:off x="1330325" y="3911600"/>
            <a:ext cx="3221038" cy="1819275"/>
            <a:chOff x="0" y="0"/>
            <a:chExt cx="2160" cy="1202"/>
          </a:xfrm>
        </p:grpSpPr>
        <p:sp>
          <p:nvSpPr>
            <p:cNvPr id="2" name="Line 10">
              <a:extLst>
                <a:ext uri="{FF2B5EF4-FFF2-40B4-BE49-F238E27FC236}">
                  <a16:creationId xmlns:a16="http://schemas.microsoft.com/office/drawing/2014/main" id="{8CDAA31B-4E0F-32C6-FA78-DFBDE9F17BB6}"/>
                </a:ext>
              </a:extLst>
            </p:cNvPr>
            <p:cNvSpPr>
              <a:spLocks noChangeShapeType="1"/>
            </p:cNvSpPr>
            <p:nvPr/>
          </p:nvSpPr>
          <p:spPr bwMode="auto">
            <a:xfrm flipH="1">
              <a:off x="384" y="194"/>
              <a:ext cx="1776"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11">
              <a:extLst>
                <a:ext uri="{FF2B5EF4-FFF2-40B4-BE49-F238E27FC236}">
                  <a16:creationId xmlns:a16="http://schemas.microsoft.com/office/drawing/2014/main" id="{C4CF5DB3-866B-5A31-004C-D511550464F2}"/>
                </a:ext>
              </a:extLst>
            </p:cNvPr>
            <p:cNvSpPr>
              <a:spLocks noChangeShapeType="1"/>
            </p:cNvSpPr>
            <p:nvPr/>
          </p:nvSpPr>
          <p:spPr bwMode="auto">
            <a:xfrm>
              <a:off x="2160" y="194"/>
              <a:ext cx="0" cy="100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Text Box 12">
              <a:extLst>
                <a:ext uri="{FF2B5EF4-FFF2-40B4-BE49-F238E27FC236}">
                  <a16:creationId xmlns:a16="http://schemas.microsoft.com/office/drawing/2014/main" id="{0448EFBB-DE87-77D8-A9CB-C7B1BEAA03BE}"/>
                </a:ext>
              </a:extLst>
            </p:cNvPr>
            <p:cNvSpPr txBox="1">
              <a:spLocks noChangeArrowheads="1"/>
            </p:cNvSpPr>
            <p:nvPr/>
          </p:nvSpPr>
          <p:spPr bwMode="auto">
            <a:xfrm>
              <a:off x="0" y="0"/>
              <a:ext cx="29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00FF"/>
                  </a:solidFill>
                  <a:latin typeface="Times New Roman" panose="02020603050405020304" pitchFamily="18" charset="0"/>
                </a:rPr>
                <a:t>T</a:t>
              </a:r>
              <a:r>
                <a:rPr lang="en-US" altLang="zh-CN" sz="2000" baseline="-25000">
                  <a:solidFill>
                    <a:srgbClr val="0000FF"/>
                  </a:solidFill>
                  <a:latin typeface="Times New Roman" panose="02020603050405020304" pitchFamily="18" charset="0"/>
                </a:rPr>
                <a:t>st</a:t>
              </a:r>
              <a:endParaRPr lang="en-US" altLang="zh-CN" sz="2000">
                <a:solidFill>
                  <a:schemeClr val="accent2"/>
                </a:solidFill>
                <a:latin typeface="Times New Roman" panose="02020603050405020304" pitchFamily="18" charset="0"/>
              </a:endParaRPr>
            </a:p>
          </p:txBody>
        </p:sp>
      </p:grpSp>
      <p:grpSp>
        <p:nvGrpSpPr>
          <p:cNvPr id="9" name="Group 13">
            <a:extLst>
              <a:ext uri="{FF2B5EF4-FFF2-40B4-BE49-F238E27FC236}">
                <a16:creationId xmlns:a16="http://schemas.microsoft.com/office/drawing/2014/main" id="{31285DB9-4AA0-4707-783D-2384C22591A8}"/>
              </a:ext>
            </a:extLst>
          </p:cNvPr>
          <p:cNvGrpSpPr>
            <a:grpSpLocks/>
          </p:cNvGrpSpPr>
          <p:nvPr/>
        </p:nvGrpSpPr>
        <p:grpSpPr bwMode="auto">
          <a:xfrm>
            <a:off x="1330325" y="3203575"/>
            <a:ext cx="2146300" cy="2927350"/>
            <a:chOff x="0" y="0"/>
            <a:chExt cx="1440" cy="1934"/>
          </a:xfrm>
        </p:grpSpPr>
        <p:sp>
          <p:nvSpPr>
            <p:cNvPr id="37912" name="Line 14">
              <a:extLst>
                <a:ext uri="{FF2B5EF4-FFF2-40B4-BE49-F238E27FC236}">
                  <a16:creationId xmlns:a16="http://schemas.microsoft.com/office/drawing/2014/main" id="{89D6DABF-42AA-3B9D-964B-2977B2F804E7}"/>
                </a:ext>
              </a:extLst>
            </p:cNvPr>
            <p:cNvSpPr>
              <a:spLocks noChangeShapeType="1"/>
            </p:cNvSpPr>
            <p:nvPr/>
          </p:nvSpPr>
          <p:spPr bwMode="auto">
            <a:xfrm flipH="1">
              <a:off x="384" y="185"/>
              <a:ext cx="672"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13" name="Text Box 15">
              <a:extLst>
                <a:ext uri="{FF2B5EF4-FFF2-40B4-BE49-F238E27FC236}">
                  <a16:creationId xmlns:a16="http://schemas.microsoft.com/office/drawing/2014/main" id="{D52F6081-7747-E61E-4986-FE20A4C2C193}"/>
                </a:ext>
              </a:extLst>
            </p:cNvPr>
            <p:cNvSpPr txBox="1">
              <a:spLocks noChangeArrowheads="1"/>
            </p:cNvSpPr>
            <p:nvPr/>
          </p:nvSpPr>
          <p:spPr bwMode="auto">
            <a:xfrm>
              <a:off x="0" y="0"/>
              <a:ext cx="30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T</a:t>
              </a:r>
              <a:r>
                <a:rPr lang="en-US" altLang="zh-CN" sz="2000" baseline="-25000">
                  <a:solidFill>
                    <a:srgbClr val="FF0000"/>
                  </a:solidFill>
                  <a:latin typeface="Times New Roman" panose="02020603050405020304" pitchFamily="18" charset="0"/>
                </a:rPr>
                <a:t>m</a:t>
              </a:r>
              <a:endParaRPr lang="en-US" altLang="zh-CN" sz="2000">
                <a:solidFill>
                  <a:srgbClr val="FF0000"/>
                </a:solidFill>
                <a:latin typeface="Times New Roman" panose="02020603050405020304" pitchFamily="18" charset="0"/>
              </a:endParaRPr>
            </a:p>
          </p:txBody>
        </p:sp>
        <p:sp>
          <p:nvSpPr>
            <p:cNvPr id="37914" name="Line 16">
              <a:extLst>
                <a:ext uri="{FF2B5EF4-FFF2-40B4-BE49-F238E27FC236}">
                  <a16:creationId xmlns:a16="http://schemas.microsoft.com/office/drawing/2014/main" id="{6D308485-BAE3-55E9-FB52-BDB9993C1E82}"/>
                </a:ext>
              </a:extLst>
            </p:cNvPr>
            <p:cNvSpPr>
              <a:spLocks noChangeShapeType="1"/>
            </p:cNvSpPr>
            <p:nvPr/>
          </p:nvSpPr>
          <p:spPr bwMode="auto">
            <a:xfrm>
              <a:off x="1077" y="194"/>
              <a:ext cx="0" cy="148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15" name="Text Box 17">
              <a:extLst>
                <a:ext uri="{FF2B5EF4-FFF2-40B4-BE49-F238E27FC236}">
                  <a16:creationId xmlns:a16="http://schemas.microsoft.com/office/drawing/2014/main" id="{200A6235-82FC-7E0C-F864-72D0A580526A}"/>
                </a:ext>
              </a:extLst>
            </p:cNvPr>
            <p:cNvSpPr txBox="1">
              <a:spLocks noChangeArrowheads="1"/>
            </p:cNvSpPr>
            <p:nvPr/>
          </p:nvSpPr>
          <p:spPr bwMode="auto">
            <a:xfrm>
              <a:off x="960" y="1682"/>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s</a:t>
              </a:r>
              <a:r>
                <a:rPr lang="en-US" altLang="zh-CN" sz="2000" baseline="-25000">
                  <a:solidFill>
                    <a:srgbClr val="FF0000"/>
                  </a:solidFill>
                  <a:latin typeface="Times New Roman" panose="02020603050405020304" pitchFamily="18" charset="0"/>
                </a:rPr>
                <a:t>m</a:t>
              </a:r>
            </a:p>
          </p:txBody>
        </p:sp>
      </p:grpSp>
      <p:grpSp>
        <p:nvGrpSpPr>
          <p:cNvPr id="10" name="Group 18">
            <a:extLst>
              <a:ext uri="{FF2B5EF4-FFF2-40B4-BE49-F238E27FC236}">
                <a16:creationId xmlns:a16="http://schemas.microsoft.com/office/drawing/2014/main" id="{1ECFE840-4025-3FCC-9B17-1F3713E44746}"/>
              </a:ext>
            </a:extLst>
          </p:cNvPr>
          <p:cNvGrpSpPr>
            <a:grpSpLocks/>
          </p:cNvGrpSpPr>
          <p:nvPr/>
        </p:nvGrpSpPr>
        <p:grpSpPr bwMode="auto">
          <a:xfrm>
            <a:off x="2138363" y="4748213"/>
            <a:ext cx="715962" cy="1325562"/>
            <a:chOff x="0" y="0"/>
            <a:chExt cx="480" cy="876"/>
          </a:xfrm>
        </p:grpSpPr>
        <p:sp>
          <p:nvSpPr>
            <p:cNvPr id="37910" name="Line 19">
              <a:extLst>
                <a:ext uri="{FF2B5EF4-FFF2-40B4-BE49-F238E27FC236}">
                  <a16:creationId xmlns:a16="http://schemas.microsoft.com/office/drawing/2014/main" id="{F844FDAB-F5B8-9F8C-6984-D817B3974FC6}"/>
                </a:ext>
              </a:extLst>
            </p:cNvPr>
            <p:cNvSpPr>
              <a:spLocks noChangeShapeType="1"/>
            </p:cNvSpPr>
            <p:nvPr/>
          </p:nvSpPr>
          <p:spPr bwMode="auto">
            <a:xfrm>
              <a:off x="96" y="0"/>
              <a:ext cx="0" cy="672"/>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11" name="Text Box 20">
              <a:extLst>
                <a:ext uri="{FF2B5EF4-FFF2-40B4-BE49-F238E27FC236}">
                  <a16:creationId xmlns:a16="http://schemas.microsoft.com/office/drawing/2014/main" id="{B1BE4A89-769A-859E-1A4D-F8CE5DBA6C6C}"/>
                </a:ext>
              </a:extLst>
            </p:cNvPr>
            <p:cNvSpPr txBox="1">
              <a:spLocks noChangeArrowheads="1"/>
            </p:cNvSpPr>
            <p:nvPr/>
          </p:nvSpPr>
          <p:spPr bwMode="auto">
            <a:xfrm>
              <a:off x="0" y="624"/>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8000"/>
                  </a:solidFill>
                  <a:latin typeface="Times New Roman" panose="02020603050405020304" pitchFamily="18" charset="0"/>
                </a:rPr>
                <a:t>s</a:t>
              </a:r>
              <a:r>
                <a:rPr lang="en-US" altLang="zh-CN" sz="2000" baseline="-25000">
                  <a:solidFill>
                    <a:srgbClr val="008000"/>
                  </a:solidFill>
                  <a:latin typeface="Times New Roman" panose="02020603050405020304" pitchFamily="18" charset="0"/>
                </a:rPr>
                <a:t>N</a:t>
              </a:r>
            </a:p>
          </p:txBody>
        </p:sp>
      </p:grpSp>
      <p:grpSp>
        <p:nvGrpSpPr>
          <p:cNvPr id="11" name="Group 21">
            <a:extLst>
              <a:ext uri="{FF2B5EF4-FFF2-40B4-BE49-F238E27FC236}">
                <a16:creationId xmlns:a16="http://schemas.microsoft.com/office/drawing/2014/main" id="{E3927BD7-46D5-313D-70B1-A4CEE1F71C0E}"/>
              </a:ext>
            </a:extLst>
          </p:cNvPr>
          <p:cNvGrpSpPr>
            <a:grpSpLocks/>
          </p:cNvGrpSpPr>
          <p:nvPr/>
        </p:nvGrpSpPr>
        <p:grpSpPr bwMode="auto">
          <a:xfrm>
            <a:off x="1330325" y="4451350"/>
            <a:ext cx="858838" cy="381000"/>
            <a:chOff x="0" y="0"/>
            <a:chExt cx="576" cy="252"/>
          </a:xfrm>
        </p:grpSpPr>
        <p:sp>
          <p:nvSpPr>
            <p:cNvPr id="37908" name="Line 22">
              <a:extLst>
                <a:ext uri="{FF2B5EF4-FFF2-40B4-BE49-F238E27FC236}">
                  <a16:creationId xmlns:a16="http://schemas.microsoft.com/office/drawing/2014/main" id="{012FE4A2-6693-0D21-87B4-D4DDEB34D1F0}"/>
                </a:ext>
              </a:extLst>
            </p:cNvPr>
            <p:cNvSpPr>
              <a:spLocks noChangeShapeType="1"/>
            </p:cNvSpPr>
            <p:nvPr/>
          </p:nvSpPr>
          <p:spPr bwMode="auto">
            <a:xfrm>
              <a:off x="384" y="146"/>
              <a:ext cx="192"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09" name="Text Box 23">
              <a:extLst>
                <a:ext uri="{FF2B5EF4-FFF2-40B4-BE49-F238E27FC236}">
                  <a16:creationId xmlns:a16="http://schemas.microsoft.com/office/drawing/2014/main" id="{0017D49C-5B6C-5311-DEF0-41EB46C694C6}"/>
                </a:ext>
              </a:extLst>
            </p:cNvPr>
            <p:cNvSpPr txBox="1">
              <a:spLocks noChangeArrowheads="1"/>
            </p:cNvSpPr>
            <p:nvPr/>
          </p:nvSpPr>
          <p:spPr bwMode="auto">
            <a:xfrm>
              <a:off x="0" y="0"/>
              <a:ext cx="29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8000"/>
                  </a:solidFill>
                  <a:latin typeface="Times New Roman" panose="02020603050405020304" pitchFamily="18" charset="0"/>
                </a:rPr>
                <a:t>T</a:t>
              </a:r>
              <a:r>
                <a:rPr lang="en-US" altLang="zh-CN" sz="2000" baseline="-25000">
                  <a:solidFill>
                    <a:srgbClr val="008000"/>
                  </a:solidFill>
                  <a:latin typeface="Times New Roman" panose="02020603050405020304" pitchFamily="18" charset="0"/>
                </a:rPr>
                <a:t>N</a:t>
              </a:r>
            </a:p>
          </p:txBody>
        </p:sp>
      </p:grpSp>
      <p:sp>
        <p:nvSpPr>
          <p:cNvPr id="37916" name="Oval 24">
            <a:extLst>
              <a:ext uri="{FF2B5EF4-FFF2-40B4-BE49-F238E27FC236}">
                <a16:creationId xmlns:a16="http://schemas.microsoft.com/office/drawing/2014/main" id="{72F892E8-E2F8-8B08-E6D5-60550A1950B1}"/>
              </a:ext>
            </a:extLst>
          </p:cNvPr>
          <p:cNvSpPr>
            <a:spLocks noChangeArrowheads="1"/>
          </p:cNvSpPr>
          <p:nvPr/>
        </p:nvSpPr>
        <p:spPr bwMode="auto">
          <a:xfrm>
            <a:off x="2214563" y="4651375"/>
            <a:ext cx="71437" cy="73025"/>
          </a:xfrm>
          <a:prstGeom prst="ellipse">
            <a:avLst/>
          </a:prstGeom>
          <a:solidFill>
            <a:srgbClr val="0000FF"/>
          </a:solidFill>
          <a:ln w="28575">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7917" name="Rectangle 25">
            <a:extLst>
              <a:ext uri="{FF2B5EF4-FFF2-40B4-BE49-F238E27FC236}">
                <a16:creationId xmlns:a16="http://schemas.microsoft.com/office/drawing/2014/main" id="{0BB996BB-6615-64EC-51F6-88633AC97FC1}"/>
              </a:ext>
            </a:extLst>
          </p:cNvPr>
          <p:cNvSpPr>
            <a:spLocks noChangeArrowheads="1"/>
          </p:cNvSpPr>
          <p:nvPr/>
        </p:nvSpPr>
        <p:spPr bwMode="auto">
          <a:xfrm>
            <a:off x="1084263" y="1495425"/>
            <a:ext cx="3355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转矩特性  </a:t>
            </a:r>
            <a:r>
              <a:rPr lang="zh-CN" altLang="en-US" sz="2400" i="1">
                <a:latin typeface="Times New Roman" panose="02020603050405020304" pitchFamily="18" charset="0"/>
              </a:rPr>
              <a:t> </a:t>
            </a:r>
            <a:r>
              <a:rPr lang="en-US" altLang="zh-CN" sz="2400" i="1">
                <a:latin typeface="Times New Roman" panose="02020603050405020304" pitchFamily="18" charset="0"/>
              </a:rPr>
              <a:t>T </a:t>
            </a:r>
            <a:r>
              <a:rPr lang="en-US" altLang="zh-CN" sz="2400">
                <a:latin typeface="Times New Roman" panose="02020603050405020304" pitchFamily="18" charset="0"/>
              </a:rPr>
              <a:t>= </a:t>
            </a:r>
            <a:r>
              <a:rPr lang="en-US" altLang="zh-CN" sz="2400" i="1">
                <a:latin typeface="Times New Roman" panose="02020603050405020304" pitchFamily="18" charset="0"/>
              </a:rPr>
              <a:t>f </a:t>
            </a:r>
            <a:r>
              <a:rPr lang="en-US" altLang="zh-CN" sz="2400">
                <a:latin typeface="Times New Roman" panose="02020603050405020304" pitchFamily="18" charset="0"/>
              </a:rPr>
              <a:t>(</a:t>
            </a:r>
            <a:r>
              <a:rPr lang="en-US" altLang="zh-CN" sz="2400" i="1">
                <a:latin typeface="Times New Roman" panose="02020603050405020304" pitchFamily="18" charset="0"/>
              </a:rPr>
              <a:t>s</a:t>
            </a:r>
            <a:r>
              <a:rPr lang="en-US" altLang="zh-CN" sz="2400">
                <a:latin typeface="Times New Roman" panose="02020603050405020304" pitchFamily="18" charset="0"/>
              </a:rPr>
              <a:t>)</a:t>
            </a:r>
          </a:p>
        </p:txBody>
      </p:sp>
      <p:graphicFrame>
        <p:nvGraphicFramePr>
          <p:cNvPr id="37918" name="Object 30">
            <a:extLst>
              <a:ext uri="{FF2B5EF4-FFF2-40B4-BE49-F238E27FC236}">
                <a16:creationId xmlns:a16="http://schemas.microsoft.com/office/drawing/2014/main" id="{2D621FCA-583E-4199-8F94-3D980B25C3D0}"/>
              </a:ext>
            </a:extLst>
          </p:cNvPr>
          <p:cNvGraphicFramePr>
            <a:graphicFrameLocks noChangeAspect="1"/>
          </p:cNvGraphicFramePr>
          <p:nvPr/>
        </p:nvGraphicFramePr>
        <p:xfrm>
          <a:off x="4887913" y="1335088"/>
          <a:ext cx="2674937" cy="923925"/>
        </p:xfrm>
        <a:graphic>
          <a:graphicData uri="http://schemas.openxmlformats.org/presentationml/2006/ole">
            <mc:AlternateContent xmlns:mc="http://schemas.openxmlformats.org/markup-compatibility/2006">
              <mc:Choice xmlns:v="urn:schemas-microsoft-com:vml" Requires="v">
                <p:oleObj r:id="rId2" imgW="1316672" imgH="498546" progId="Equation.3">
                  <p:embed/>
                </p:oleObj>
              </mc:Choice>
              <mc:Fallback>
                <p:oleObj r:id="rId2" imgW="1316672" imgH="498546" progId="Equation.3">
                  <p:embed/>
                  <p:pic>
                    <p:nvPicPr>
                      <p:cNvPr id="0" name="Object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87913" y="1335088"/>
                        <a:ext cx="2674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2" name="Group 37">
            <a:extLst>
              <a:ext uri="{FF2B5EF4-FFF2-40B4-BE49-F238E27FC236}">
                <a16:creationId xmlns:a16="http://schemas.microsoft.com/office/drawing/2014/main" id="{58120277-7407-ABA5-9A08-B838416C1A87}"/>
              </a:ext>
            </a:extLst>
          </p:cNvPr>
          <p:cNvGrpSpPr>
            <a:grpSpLocks/>
          </p:cNvGrpSpPr>
          <p:nvPr/>
        </p:nvGrpSpPr>
        <p:grpSpPr bwMode="auto">
          <a:xfrm>
            <a:off x="5973763" y="4016375"/>
            <a:ext cx="2305050" cy="461963"/>
            <a:chOff x="288" y="45"/>
            <a:chExt cx="1452" cy="291"/>
          </a:xfrm>
        </p:grpSpPr>
        <p:sp>
          <p:nvSpPr>
            <p:cNvPr id="37906" name="Text Box 33">
              <a:extLst>
                <a:ext uri="{FF2B5EF4-FFF2-40B4-BE49-F238E27FC236}">
                  <a16:creationId xmlns:a16="http://schemas.microsoft.com/office/drawing/2014/main" id="{32364D7A-58AE-F953-8C93-1226DD796731}"/>
                </a:ext>
              </a:extLst>
            </p:cNvPr>
            <p:cNvSpPr txBox="1">
              <a:spLocks noChangeArrowheads="1"/>
            </p:cNvSpPr>
            <p:nvPr/>
          </p:nvSpPr>
          <p:spPr bwMode="auto">
            <a:xfrm>
              <a:off x="288" y="45"/>
              <a:ext cx="145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solidFill>
                    <a:srgbClr val="0000FF"/>
                  </a:solidFill>
                  <a:latin typeface="Times New Roman" panose="02020603050405020304" pitchFamily="18" charset="0"/>
                </a:rPr>
                <a:t>T</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与　　成正比</a:t>
              </a:r>
              <a:endParaRPr lang="zh-CN" altLang="en-US" sz="2400">
                <a:solidFill>
                  <a:srgbClr val="FF66CC"/>
                </a:solidFill>
                <a:latin typeface="Times New Roman" panose="02020603050405020304" pitchFamily="18" charset="0"/>
              </a:endParaRPr>
            </a:p>
          </p:txBody>
        </p:sp>
        <p:graphicFrame>
          <p:nvGraphicFramePr>
            <p:cNvPr id="37907" name="Object 34">
              <a:extLst>
                <a:ext uri="{FF2B5EF4-FFF2-40B4-BE49-F238E27FC236}">
                  <a16:creationId xmlns:a16="http://schemas.microsoft.com/office/drawing/2014/main" id="{F6252078-86EE-CE1D-5975-3E12B5D96E0E}"/>
                </a:ext>
              </a:extLst>
            </p:cNvPr>
            <p:cNvGraphicFramePr>
              <a:graphicFrameLocks noChangeAspect="1"/>
            </p:cNvGraphicFramePr>
            <p:nvPr/>
          </p:nvGraphicFramePr>
          <p:xfrm>
            <a:off x="821" y="71"/>
            <a:ext cx="236" cy="262"/>
          </p:xfrm>
          <a:graphic>
            <a:graphicData uri="http://schemas.openxmlformats.org/presentationml/2006/ole">
              <mc:AlternateContent xmlns:mc="http://schemas.openxmlformats.org/markup-compatibility/2006">
                <mc:Choice xmlns:v="urn:schemas-microsoft-com:vml" Requires="v">
                  <p:oleObj r:id="rId4" imgW="323730" imgH="371475" progId="Equation.3">
                    <p:embed/>
                  </p:oleObj>
                </mc:Choice>
                <mc:Fallback>
                  <p:oleObj r:id="rId4" imgW="323730" imgH="371475" progId="Equation.3">
                    <p:embed/>
                    <p:pic>
                      <p:nvPicPr>
                        <p:cNvPr id="0" name="Object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1" y="71"/>
                          <a:ext cx="236"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918"/>
                                        </p:tgtEl>
                                        <p:attrNameLst>
                                          <p:attrName>style.visibility</p:attrName>
                                        </p:attrNameLst>
                                      </p:cBhvr>
                                      <p:to>
                                        <p:strVal val="visible"/>
                                      </p:to>
                                    </p:set>
                                    <p:animEffect transition="in" filter="blinds(horizontal)">
                                      <p:cBhvr>
                                        <p:cTn id="7" dur="500"/>
                                        <p:tgtEl>
                                          <p:spTgt spid="379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7" presetClass="entr" presetSubtype="8" fill="hold" grpId="0" nodeType="clickEffect">
                                  <p:stCondLst>
                                    <p:cond delay="0"/>
                                  </p:stCondLst>
                                  <p:childTnLst>
                                    <p:set>
                                      <p:cBhvr>
                                        <p:cTn id="16" dur="1" fill="hold">
                                          <p:stCondLst>
                                            <p:cond delay="0"/>
                                          </p:stCondLst>
                                        </p:cTn>
                                        <p:tgtEl>
                                          <p:spTgt spid="37917"/>
                                        </p:tgtEl>
                                        <p:attrNameLst>
                                          <p:attrName>style.visibility</p:attrName>
                                        </p:attrNameLst>
                                      </p:cBhvr>
                                      <p:to>
                                        <p:strVal val="visible"/>
                                      </p:to>
                                    </p:set>
                                    <p:anim calcmode="lin" valueType="num">
                                      <p:cBhvr additive="base">
                                        <p:cTn id="17" dur="5000" fill="hold"/>
                                        <p:tgtEl>
                                          <p:spTgt spid="37917"/>
                                        </p:tgtEl>
                                        <p:attrNameLst>
                                          <p:attrName>ppt_x</p:attrName>
                                        </p:attrNameLst>
                                      </p:cBhvr>
                                      <p:tavLst>
                                        <p:tav tm="0">
                                          <p:val>
                                            <p:strVal val="0-#ppt_w/2"/>
                                          </p:val>
                                        </p:tav>
                                        <p:tav tm="100000">
                                          <p:val>
                                            <p:strVal val="#ppt_x"/>
                                          </p:val>
                                        </p:tav>
                                      </p:tavLst>
                                    </p:anim>
                                    <p:anim calcmode="lin" valueType="num">
                                      <p:cBhvr additive="base">
                                        <p:cTn id="18" dur="5000" fill="hold"/>
                                        <p:tgtEl>
                                          <p:spTgt spid="3791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37896"/>
                                        </p:tgtEl>
                                        <p:attrNameLst>
                                          <p:attrName>style.visibility</p:attrName>
                                        </p:attrNameLst>
                                      </p:cBhvr>
                                      <p:to>
                                        <p:strVal val="visible"/>
                                      </p:to>
                                    </p:set>
                                    <p:animEffect transition="in" filter="wipe(left)">
                                      <p:cBhvr>
                                        <p:cTn id="23" dur="500"/>
                                        <p:tgtEl>
                                          <p:spTgt spid="37896"/>
                                        </p:tgtEl>
                                      </p:cBhvr>
                                    </p:animEffect>
                                  </p:childTnLst>
                                </p:cTn>
                              </p:par>
                            </p:childTnLst>
                          </p:cTn>
                        </p:par>
                        <p:par>
                          <p:cTn id="24" fill="hold" nodeType="afterGroup">
                            <p:stCondLst>
                              <p:cond delay="500"/>
                            </p:stCondLst>
                            <p:childTnLst>
                              <p:par>
                                <p:cTn id="25" presetID="22" presetClass="entr" presetSubtype="4" fill="hold" nodeType="after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nodeType="afterGroup">
                            <p:stCondLst>
                              <p:cond delay="2000"/>
                            </p:stCondLst>
                            <p:childTnLst>
                              <p:par>
                                <p:cTn id="29" presetID="1" presetClass="entr" presetSubtype="0" fill="hold" grpId="0" nodeType="afterEffect">
                                  <p:stCondLst>
                                    <p:cond delay="0"/>
                                  </p:stCondLst>
                                  <p:childTnLst>
                                    <p:set>
                                      <p:cBhvr>
                                        <p:cTn id="30" dur="1" fill="hold">
                                          <p:stCondLst>
                                            <p:cond delay="499"/>
                                          </p:stCondLst>
                                        </p:cTn>
                                        <p:tgtEl>
                                          <p:spTgt spid="37916"/>
                                        </p:tgtEl>
                                        <p:attrNameLst>
                                          <p:attrName>style.visibility</p:attrName>
                                        </p:attrNameLst>
                                      </p:cBhvr>
                                      <p:to>
                                        <p:strVal val="visible"/>
                                      </p:to>
                                    </p:set>
                                  </p:childTnLst>
                                </p:cTn>
                              </p:par>
                            </p:childTnLst>
                          </p:cTn>
                        </p:par>
                        <p:par>
                          <p:cTn id="31" fill="hold" nodeType="afterGroup">
                            <p:stCondLst>
                              <p:cond delay="2500"/>
                            </p:stCondLst>
                            <p:childTnLst>
                              <p:par>
                                <p:cTn id="32" presetID="22" presetClass="entr" presetSubtype="2" fill="hold" nodeType="afterEffect">
                                  <p:stCondLst>
                                    <p:cond delay="100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nodeType="afterGroup">
                            <p:stCondLst>
                              <p:cond delay="4000"/>
                            </p:stCondLst>
                            <p:childTnLst>
                              <p:par>
                                <p:cTn id="36" presetID="18" presetClass="entr" presetSubtype="12" fill="hold" nodeType="afterEffect">
                                  <p:stCondLst>
                                    <p:cond delay="1000"/>
                                  </p:stCondLst>
                                  <p:childTnLst>
                                    <p:set>
                                      <p:cBhvr>
                                        <p:cTn id="37" dur="1" fill="hold">
                                          <p:stCondLst>
                                            <p:cond delay="0"/>
                                          </p:stCondLst>
                                        </p:cTn>
                                        <p:tgtEl>
                                          <p:spTgt spid="9"/>
                                        </p:tgtEl>
                                        <p:attrNameLst>
                                          <p:attrName>style.visibility</p:attrName>
                                        </p:attrNameLst>
                                      </p:cBhvr>
                                      <p:to>
                                        <p:strVal val="visible"/>
                                      </p:to>
                                    </p:set>
                                    <p:animEffect transition="in" filter="strips(downLeft)">
                                      <p:cBhvr>
                                        <p:cTn id="38" dur="500"/>
                                        <p:tgtEl>
                                          <p:spTgt spid="9"/>
                                        </p:tgtEl>
                                      </p:cBhvr>
                                    </p:animEffect>
                                  </p:childTnLst>
                                </p:cTn>
                              </p:par>
                            </p:childTnLst>
                          </p:cTn>
                        </p:par>
                        <p:par>
                          <p:cTn id="39" fill="hold" nodeType="afterGroup">
                            <p:stCondLst>
                              <p:cond delay="5500"/>
                            </p:stCondLst>
                            <p:childTnLst>
                              <p:par>
                                <p:cTn id="40" presetID="18" presetClass="entr" presetSubtype="12" fill="hold" nodeType="afterEffect">
                                  <p:stCondLst>
                                    <p:cond delay="1000"/>
                                  </p:stCondLst>
                                  <p:childTnLst>
                                    <p:set>
                                      <p:cBhvr>
                                        <p:cTn id="41" dur="1" fill="hold">
                                          <p:stCondLst>
                                            <p:cond delay="0"/>
                                          </p:stCondLst>
                                        </p:cTn>
                                        <p:tgtEl>
                                          <p:spTgt spid="8"/>
                                        </p:tgtEl>
                                        <p:attrNameLst>
                                          <p:attrName>style.visibility</p:attrName>
                                        </p:attrNameLst>
                                      </p:cBhvr>
                                      <p:to>
                                        <p:strVal val="visible"/>
                                      </p:to>
                                    </p:set>
                                    <p:animEffect transition="in" filter="strips(downLeft)">
                                      <p:cBhvr>
                                        <p:cTn id="42" dur="500"/>
                                        <p:tgtEl>
                                          <p:spTgt spid="8"/>
                                        </p:tgtEl>
                                      </p:cBhvr>
                                    </p:animEffect>
                                  </p:childTnLst>
                                </p:cTn>
                              </p:par>
                            </p:childTnLst>
                          </p:cTn>
                        </p:par>
                        <p:par>
                          <p:cTn id="43" fill="hold" nodeType="afterGroup">
                            <p:stCondLst>
                              <p:cond delay="7000"/>
                            </p:stCondLst>
                            <p:childTnLst>
                              <p:par>
                                <p:cTn id="44" presetID="1" presetClass="entr" presetSubtype="0" fill="hold" grpId="0" nodeType="afterEffect">
                                  <p:stCondLst>
                                    <p:cond delay="0"/>
                                  </p:stCondLst>
                                  <p:childTnLst>
                                    <p:set>
                                      <p:cBhvr>
                                        <p:cTn id="45" dur="1" fill="hold">
                                          <p:stCondLst>
                                            <p:cond delay="499"/>
                                          </p:stCondLst>
                                        </p:cTn>
                                        <p:tgtEl>
                                          <p:spTgt spid="37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9" grpId="0" autoUpdateAnimBg="0"/>
      <p:bldP spid="37916" grpId="0" animBg="1" autoUpdateAnimBg="0"/>
      <p:bldP spid="37917"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5">
            <a:extLst>
              <a:ext uri="{FF2B5EF4-FFF2-40B4-BE49-F238E27FC236}">
                <a16:creationId xmlns:a16="http://schemas.microsoft.com/office/drawing/2014/main" id="{BA7F93E4-63D3-C93D-AD0E-8D38F7792C8A}"/>
              </a:ext>
            </a:extLst>
          </p:cNvPr>
          <p:cNvSpPr txBox="1">
            <a:spLocks noChangeArrowheads="1"/>
          </p:cNvSpPr>
          <p:nvPr/>
        </p:nvSpPr>
        <p:spPr bwMode="auto">
          <a:xfrm>
            <a:off x="706438" y="785813"/>
            <a:ext cx="3482975"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FontTx/>
              <a:buNone/>
            </a:pPr>
            <a:r>
              <a:rPr lang="zh-CN" altLang="en-US" sz="2400">
                <a:solidFill>
                  <a:srgbClr val="7030A0"/>
                </a:solidFill>
                <a:latin typeface="Times New Roman" panose="02020603050405020304" pitchFamily="18" charset="0"/>
              </a:rPr>
              <a:t>机械特性曲线 </a:t>
            </a:r>
          </a:p>
          <a:p>
            <a:pPr algn="ctr">
              <a:lnSpc>
                <a:spcPct val="130000"/>
              </a:lnSpc>
              <a:spcBef>
                <a:spcPct val="0"/>
              </a:spcBef>
              <a:buFontTx/>
              <a:buNone/>
            </a:pPr>
            <a:r>
              <a:rPr lang="zh-CN" altLang="en-US" sz="2400" i="1">
                <a:solidFill>
                  <a:srgbClr val="0000FF"/>
                </a:solidFill>
                <a:latin typeface="Times New Roman" panose="02020603050405020304" pitchFamily="18" charset="0"/>
              </a:rPr>
              <a:t>n </a:t>
            </a:r>
            <a:r>
              <a:rPr lang="zh-CN" altLang="en-US"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f </a:t>
            </a:r>
            <a:r>
              <a:rPr lang="zh-CN" altLang="en-US" sz="2400">
                <a:solidFill>
                  <a:srgbClr val="0000FF"/>
                </a:solidFill>
                <a:latin typeface="Times New Roman" panose="02020603050405020304" pitchFamily="18" charset="0"/>
              </a:rPr>
              <a:t>(</a:t>
            </a:r>
            <a:r>
              <a:rPr lang="zh-CN" altLang="en-US" sz="2400" i="1">
                <a:solidFill>
                  <a:srgbClr val="0000FF"/>
                </a:solidFill>
                <a:latin typeface="Times New Roman" panose="02020603050405020304" pitchFamily="18" charset="0"/>
              </a:rPr>
              <a:t>T</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p>
        </p:txBody>
      </p:sp>
      <p:sp>
        <p:nvSpPr>
          <p:cNvPr id="38915" name="Text Box 6">
            <a:extLst>
              <a:ext uri="{FF2B5EF4-FFF2-40B4-BE49-F238E27FC236}">
                <a16:creationId xmlns:a16="http://schemas.microsoft.com/office/drawing/2014/main" id="{365959F3-93E4-5B23-1065-CF5E1B0124BC}"/>
              </a:ext>
            </a:extLst>
          </p:cNvPr>
          <p:cNvSpPr txBox="1">
            <a:spLocks noChangeArrowheads="1"/>
          </p:cNvSpPr>
          <p:nvPr/>
        </p:nvSpPr>
        <p:spPr bwMode="auto">
          <a:xfrm>
            <a:off x="706438" y="1836738"/>
            <a:ext cx="3852862"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额定转矩 </a:t>
            </a:r>
            <a:r>
              <a:rPr lang="en-US" altLang="zh-CN" sz="2400" i="1">
                <a:solidFill>
                  <a:srgbClr val="C00000"/>
                </a:solidFill>
                <a:latin typeface="Times New Roman" panose="02020603050405020304" pitchFamily="18" charset="0"/>
              </a:rPr>
              <a:t>T</a:t>
            </a:r>
            <a:r>
              <a:rPr lang="en-US" altLang="zh-CN" sz="2400" baseline="-25000">
                <a:solidFill>
                  <a:srgbClr val="C00000"/>
                </a:solidFill>
                <a:latin typeface="Times New Roman" panose="02020603050405020304" pitchFamily="18" charset="0"/>
              </a:rPr>
              <a:t>N</a:t>
            </a:r>
            <a:endParaRPr lang="en-US" altLang="zh-CN" sz="2400">
              <a:solidFill>
                <a:srgbClr val="C00000"/>
              </a:solidFill>
              <a:latin typeface="Times New Roman" panose="02020603050405020304" pitchFamily="18" charset="0"/>
            </a:endParaRPr>
          </a:p>
          <a:p>
            <a:pPr algn="ctr">
              <a:lnSpc>
                <a:spcPct val="130000"/>
              </a:lnSpc>
              <a:spcBef>
                <a:spcPct val="0"/>
              </a:spcBef>
              <a:buFontTx/>
              <a:buNone/>
            </a:pPr>
            <a:r>
              <a:rPr lang="en-US" altLang="zh-CN" sz="2400" i="1">
                <a:solidFill>
                  <a:srgbClr val="0000FF"/>
                </a:solidFill>
                <a:latin typeface="Times New Roman" panose="02020603050405020304" pitchFamily="18" charset="0"/>
              </a:rPr>
              <a:t>T</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C</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0</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2</a:t>
            </a:r>
            <a:endParaRPr lang="en-US" altLang="zh-CN" sz="2400">
              <a:solidFill>
                <a:srgbClr val="0000FF"/>
              </a:solidFill>
              <a:latin typeface="Times New Roman" panose="02020603050405020304" pitchFamily="18" charset="0"/>
            </a:endParaRPr>
          </a:p>
        </p:txBody>
      </p:sp>
      <p:graphicFrame>
        <p:nvGraphicFramePr>
          <p:cNvPr id="38916" name="Object 4">
            <a:extLst>
              <a:ext uri="{FF2B5EF4-FFF2-40B4-BE49-F238E27FC236}">
                <a16:creationId xmlns:a16="http://schemas.microsoft.com/office/drawing/2014/main" id="{25D5B993-550F-D059-A367-B812C0EEDFCD}"/>
              </a:ext>
            </a:extLst>
          </p:cNvPr>
          <p:cNvGraphicFramePr>
            <a:graphicFrameLocks noChangeAspect="1"/>
          </p:cNvGraphicFramePr>
          <p:nvPr/>
        </p:nvGraphicFramePr>
        <p:xfrm>
          <a:off x="598488" y="3033713"/>
          <a:ext cx="1760537" cy="1150937"/>
        </p:xfrm>
        <a:graphic>
          <a:graphicData uri="http://schemas.openxmlformats.org/presentationml/2006/ole">
            <mc:AlternateContent xmlns:mc="http://schemas.openxmlformats.org/markup-compatibility/2006">
              <mc:Choice xmlns:v="urn:schemas-microsoft-com:vml" Requires="v">
                <p:oleObj r:id="rId2" imgW="920794" imgH="601074" progId="Equation.3">
                  <p:embed/>
                </p:oleObj>
              </mc:Choice>
              <mc:Fallback>
                <p:oleObj r:id="rId2" imgW="920794" imgH="601074"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488" y="3033713"/>
                        <a:ext cx="1760537"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8917" name="Object 5">
            <a:extLst>
              <a:ext uri="{FF2B5EF4-FFF2-40B4-BE49-F238E27FC236}">
                <a16:creationId xmlns:a16="http://schemas.microsoft.com/office/drawing/2014/main" id="{9EBDC926-1AC1-A7CF-502E-00405A66E3CE}"/>
              </a:ext>
            </a:extLst>
          </p:cNvPr>
          <p:cNvGraphicFramePr>
            <a:graphicFrameLocks noChangeAspect="1"/>
          </p:cNvGraphicFramePr>
          <p:nvPr/>
        </p:nvGraphicFramePr>
        <p:xfrm>
          <a:off x="1587500" y="5138738"/>
          <a:ext cx="1973263" cy="828675"/>
        </p:xfrm>
        <a:graphic>
          <a:graphicData uri="http://schemas.openxmlformats.org/presentationml/2006/ole">
            <mc:AlternateContent xmlns:mc="http://schemas.openxmlformats.org/markup-compatibility/2006">
              <mc:Choice xmlns:v="urn:schemas-microsoft-com:vml" Requires="v">
                <p:oleObj r:id="rId4" imgW="2209800" imgH="927100" progId="">
                  <p:embed/>
                </p:oleObj>
              </mc:Choice>
              <mc:Fallback>
                <p:oleObj r:id="rId4" imgW="2209800" imgH="927100" progId="">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7500" y="5138738"/>
                        <a:ext cx="1973263" cy="828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918" name="Text Box 11">
            <a:extLst>
              <a:ext uri="{FF2B5EF4-FFF2-40B4-BE49-F238E27FC236}">
                <a16:creationId xmlns:a16="http://schemas.microsoft.com/office/drawing/2014/main" id="{AE838F10-5A4D-89C0-B9E0-39F7E7124D15}"/>
              </a:ext>
            </a:extLst>
          </p:cNvPr>
          <p:cNvSpPr txBox="1">
            <a:spLocks noChangeArrowheads="1"/>
          </p:cNvSpPr>
          <p:nvPr/>
        </p:nvSpPr>
        <p:spPr bwMode="auto">
          <a:xfrm>
            <a:off x="400050" y="4433888"/>
            <a:ext cx="4518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P</a:t>
            </a:r>
            <a:r>
              <a:rPr lang="en-US" altLang="zh-CN" sz="2400" baseline="-25000">
                <a:latin typeface="Times New Roman" panose="02020603050405020304" pitchFamily="18" charset="0"/>
              </a:rPr>
              <a:t>2</a:t>
            </a:r>
            <a:r>
              <a:rPr lang="en-US" altLang="zh-CN" sz="2400">
                <a:latin typeface="Times New Roman" panose="02020603050405020304" pitchFamily="18" charset="0"/>
              </a:rPr>
              <a:t>：</a:t>
            </a:r>
            <a:r>
              <a:rPr lang="zh-CN" altLang="en-US" sz="2400">
                <a:latin typeface="Times New Roman" panose="02020603050405020304" pitchFamily="18" charset="0"/>
              </a:rPr>
              <a:t>电动机轴上的输出功率</a:t>
            </a:r>
          </a:p>
        </p:txBody>
      </p:sp>
      <p:sp>
        <p:nvSpPr>
          <p:cNvPr id="38919" name="Text Box 12">
            <a:extLst>
              <a:ext uri="{FF2B5EF4-FFF2-40B4-BE49-F238E27FC236}">
                <a16:creationId xmlns:a16="http://schemas.microsoft.com/office/drawing/2014/main" id="{8B7880A4-5E14-9897-5043-B76B0CC1216F}"/>
              </a:ext>
            </a:extLst>
          </p:cNvPr>
          <p:cNvSpPr txBox="1">
            <a:spLocks noChangeArrowheads="1"/>
          </p:cNvSpPr>
          <p:nvPr/>
        </p:nvSpPr>
        <p:spPr bwMode="auto">
          <a:xfrm>
            <a:off x="4713288" y="4778375"/>
            <a:ext cx="30622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P</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单位：瓦</a:t>
            </a:r>
            <a:r>
              <a:rPr lang="zh-CN" altLang="en-US" sz="2400">
                <a:latin typeface="宋体" panose="02010600030101010101" pitchFamily="2" charset="-122"/>
              </a:rPr>
              <a:t>(</a:t>
            </a:r>
            <a:r>
              <a:rPr lang="en-US" altLang="zh-CN" sz="2400">
                <a:latin typeface="Times New Roman" panose="02020603050405020304" pitchFamily="18" charset="0"/>
              </a:rPr>
              <a:t>W</a:t>
            </a:r>
            <a:r>
              <a:rPr lang="zh-CN" altLang="en-US" sz="2400">
                <a:latin typeface="宋体" panose="02010600030101010101" pitchFamily="2" charset="-122"/>
              </a:rPr>
              <a:t>)</a:t>
            </a:r>
          </a:p>
        </p:txBody>
      </p:sp>
      <p:sp>
        <p:nvSpPr>
          <p:cNvPr id="38920" name="Text Box 13">
            <a:extLst>
              <a:ext uri="{FF2B5EF4-FFF2-40B4-BE49-F238E27FC236}">
                <a16:creationId xmlns:a16="http://schemas.microsoft.com/office/drawing/2014/main" id="{3402FF10-5346-99C4-6D52-ACF582FF730E}"/>
              </a:ext>
            </a:extLst>
          </p:cNvPr>
          <p:cNvSpPr txBox="1">
            <a:spLocks noChangeArrowheads="1"/>
          </p:cNvSpPr>
          <p:nvPr/>
        </p:nvSpPr>
        <p:spPr bwMode="auto">
          <a:xfrm>
            <a:off x="4684713" y="5718175"/>
            <a:ext cx="3590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n </a:t>
            </a:r>
            <a:r>
              <a:rPr lang="zh-CN" altLang="en-US" sz="2400">
                <a:latin typeface="Times New Roman" panose="02020603050405020304" pitchFamily="18" charset="0"/>
              </a:rPr>
              <a:t>单位：转/分</a:t>
            </a:r>
            <a:r>
              <a:rPr lang="zh-CN" altLang="en-US" sz="2400">
                <a:latin typeface="宋体" panose="02010600030101010101" pitchFamily="2" charset="-122"/>
              </a:rPr>
              <a:t>(</a:t>
            </a:r>
            <a:r>
              <a:rPr lang="en-US" altLang="zh-CN" sz="2400">
                <a:latin typeface="Times New Roman" panose="02020603050405020304" pitchFamily="18" charset="0"/>
              </a:rPr>
              <a:t>r/min</a:t>
            </a:r>
            <a:r>
              <a:rPr lang="zh-CN" altLang="en-US" sz="2400">
                <a:latin typeface="宋体" panose="02010600030101010101" pitchFamily="2" charset="-122"/>
              </a:rPr>
              <a:t>)</a:t>
            </a:r>
          </a:p>
        </p:txBody>
      </p:sp>
      <p:sp>
        <p:nvSpPr>
          <p:cNvPr id="38921" name="Text Box 14">
            <a:extLst>
              <a:ext uri="{FF2B5EF4-FFF2-40B4-BE49-F238E27FC236}">
                <a16:creationId xmlns:a16="http://schemas.microsoft.com/office/drawing/2014/main" id="{2CC20A46-55FF-A421-2C5E-44DABE99CEE5}"/>
              </a:ext>
            </a:extLst>
          </p:cNvPr>
          <p:cNvSpPr txBox="1">
            <a:spLocks noChangeArrowheads="1"/>
          </p:cNvSpPr>
          <p:nvPr/>
        </p:nvSpPr>
        <p:spPr bwMode="auto">
          <a:xfrm>
            <a:off x="4724400" y="5245100"/>
            <a:ext cx="3697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T </a:t>
            </a:r>
            <a:r>
              <a:rPr lang="zh-CN" altLang="en-US" sz="2400">
                <a:latin typeface="Times New Roman" panose="02020603050405020304" pitchFamily="18" charset="0"/>
              </a:rPr>
              <a:t>单位：牛米</a:t>
            </a:r>
            <a:r>
              <a:rPr lang="zh-CN" altLang="en-US" sz="2400">
                <a:latin typeface="宋体" panose="02010600030101010101" pitchFamily="2" charset="-122"/>
              </a:rPr>
              <a:t>(</a:t>
            </a:r>
            <a:r>
              <a:rPr lang="en-US" altLang="zh-CN" sz="2400">
                <a:latin typeface="Times New Roman" panose="02020603050405020304" pitchFamily="18" charset="0"/>
              </a:rPr>
              <a:t>N </a:t>
            </a:r>
            <a:r>
              <a:rPr lang="en-US" altLang="zh-CN" sz="2400">
                <a:latin typeface="Times New Roman" panose="02020603050405020304" pitchFamily="18" charset="0"/>
                <a:cs typeface="Times New Roman" panose="02020603050405020304" pitchFamily="18" charset="0"/>
              </a:rPr>
              <a:t>·m</a:t>
            </a:r>
            <a:r>
              <a:rPr lang="zh-CN" altLang="en-US" sz="2400">
                <a:latin typeface="宋体" panose="02010600030101010101" pitchFamily="2" charset="-122"/>
              </a:rPr>
              <a:t>)</a:t>
            </a:r>
          </a:p>
        </p:txBody>
      </p:sp>
      <p:grpSp>
        <p:nvGrpSpPr>
          <p:cNvPr id="38922" name="Group 36">
            <a:extLst>
              <a:ext uri="{FF2B5EF4-FFF2-40B4-BE49-F238E27FC236}">
                <a16:creationId xmlns:a16="http://schemas.microsoft.com/office/drawing/2014/main" id="{C850CA3E-D755-E3D0-E340-58C796466AFC}"/>
              </a:ext>
            </a:extLst>
          </p:cNvPr>
          <p:cNvGrpSpPr>
            <a:grpSpLocks/>
          </p:cNvGrpSpPr>
          <p:nvPr/>
        </p:nvGrpSpPr>
        <p:grpSpPr bwMode="auto">
          <a:xfrm>
            <a:off x="4757738" y="719138"/>
            <a:ext cx="3852862" cy="3916362"/>
            <a:chOff x="0" y="13"/>
            <a:chExt cx="2543" cy="2569"/>
          </a:xfrm>
        </p:grpSpPr>
        <p:sp>
          <p:nvSpPr>
            <p:cNvPr id="38924" name="Text Box 2">
              <a:extLst>
                <a:ext uri="{FF2B5EF4-FFF2-40B4-BE49-F238E27FC236}">
                  <a16:creationId xmlns:a16="http://schemas.microsoft.com/office/drawing/2014/main" id="{D1380BC7-8498-2C7F-3447-7394F32AE6E3}"/>
                </a:ext>
              </a:extLst>
            </p:cNvPr>
            <p:cNvSpPr txBox="1">
              <a:spLocks noChangeArrowheads="1"/>
            </p:cNvSpPr>
            <p:nvPr/>
          </p:nvSpPr>
          <p:spPr bwMode="auto">
            <a:xfrm>
              <a:off x="393" y="103"/>
              <a:ext cx="21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n</a:t>
              </a:r>
              <a:endParaRPr lang="en-US" altLang="zh-CN" sz="2000">
                <a:solidFill>
                  <a:schemeClr val="accent2"/>
                </a:solidFill>
                <a:latin typeface="Times New Roman" panose="02020603050405020304" pitchFamily="18" charset="0"/>
              </a:endParaRPr>
            </a:p>
          </p:txBody>
        </p:sp>
        <p:sp>
          <p:nvSpPr>
            <p:cNvPr id="38925" name="Text Box 3">
              <a:extLst>
                <a:ext uri="{FF2B5EF4-FFF2-40B4-BE49-F238E27FC236}">
                  <a16:creationId xmlns:a16="http://schemas.microsoft.com/office/drawing/2014/main" id="{457F3CAA-40D5-6FDB-1CFB-831774802E5C}"/>
                </a:ext>
              </a:extLst>
            </p:cNvPr>
            <p:cNvSpPr txBox="1">
              <a:spLocks noChangeArrowheads="1"/>
            </p:cNvSpPr>
            <p:nvPr/>
          </p:nvSpPr>
          <p:spPr bwMode="auto">
            <a:xfrm>
              <a:off x="1248" y="2311"/>
              <a:ext cx="308"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T</a:t>
              </a:r>
              <a:r>
                <a:rPr lang="en-US" altLang="zh-CN" sz="2000" baseline="-25000">
                  <a:solidFill>
                    <a:schemeClr val="accent2"/>
                  </a:solidFill>
                  <a:latin typeface="Times New Roman" panose="02020603050405020304" pitchFamily="18" charset="0"/>
                </a:rPr>
                <a:t>st</a:t>
              </a:r>
            </a:p>
          </p:txBody>
        </p:sp>
        <p:sp>
          <p:nvSpPr>
            <p:cNvPr id="38926" name="Rectangle 4">
              <a:extLst>
                <a:ext uri="{FF2B5EF4-FFF2-40B4-BE49-F238E27FC236}">
                  <a16:creationId xmlns:a16="http://schemas.microsoft.com/office/drawing/2014/main" id="{1DBF5868-9367-FA4F-94B6-1AD704514658}"/>
                </a:ext>
              </a:extLst>
            </p:cNvPr>
            <p:cNvSpPr>
              <a:spLocks noChangeArrowheads="1"/>
            </p:cNvSpPr>
            <p:nvPr/>
          </p:nvSpPr>
          <p:spPr bwMode="auto">
            <a:xfrm>
              <a:off x="1075" y="13"/>
              <a:ext cx="1373"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0000FF"/>
                  </a:solidFill>
                  <a:latin typeface="Times New Roman" panose="02020603050405020304" pitchFamily="18" charset="0"/>
                </a:rPr>
                <a:t>T</a:t>
              </a:r>
              <a:r>
                <a:rPr lang="zh-CN" altLang="en-US" sz="2000" baseline="-25000">
                  <a:solidFill>
                    <a:srgbClr val="0000FF"/>
                  </a:solidFill>
                  <a:latin typeface="Times New Roman" panose="02020603050405020304" pitchFamily="18" charset="0"/>
                </a:rPr>
                <a:t>2 </a:t>
              </a:r>
              <a:r>
                <a:rPr lang="zh-CN" altLang="en-US" sz="2000">
                  <a:solidFill>
                    <a:srgbClr val="0000FF"/>
                  </a:solidFill>
                  <a:latin typeface="Times New Roman" panose="02020603050405020304" pitchFamily="18" charset="0"/>
                </a:rPr>
                <a:t>=</a:t>
              </a:r>
              <a:r>
                <a:rPr lang="en-US" altLang="zh-CN" sz="2000">
                  <a:solidFill>
                    <a:srgbClr val="0000FF"/>
                  </a:solidFill>
                  <a:latin typeface="Times New Roman" panose="02020603050405020304" pitchFamily="18" charset="0"/>
                </a:rPr>
                <a:t> </a:t>
              </a:r>
              <a:r>
                <a:rPr lang="zh-CN" altLang="en-US" sz="2000" i="1">
                  <a:solidFill>
                    <a:srgbClr val="0000FF"/>
                  </a:solidFill>
                  <a:latin typeface="Times New Roman" panose="02020603050405020304" pitchFamily="18" charset="0"/>
                </a:rPr>
                <a:t>T</a:t>
              </a:r>
              <a:r>
                <a:rPr lang="zh-CN" altLang="en-US" sz="2000" baseline="-25000">
                  <a:solidFill>
                    <a:srgbClr val="0000FF"/>
                  </a:solidFill>
                  <a:latin typeface="Times New Roman" panose="02020603050405020304" pitchFamily="18" charset="0"/>
                </a:rPr>
                <a:t>N  </a:t>
              </a:r>
              <a:r>
                <a:rPr lang="zh-CN" altLang="en-US" sz="2000">
                  <a:solidFill>
                    <a:srgbClr val="0000FF"/>
                  </a:solidFill>
                  <a:latin typeface="宋体" panose="02010600030101010101" pitchFamily="2" charset="-122"/>
                </a:rPr>
                <a:t>(</a:t>
              </a:r>
              <a:r>
                <a:rPr lang="zh-CN" altLang="en-US" sz="2000">
                  <a:solidFill>
                    <a:srgbClr val="0000FF"/>
                  </a:solidFill>
                  <a:latin typeface="Times New Roman" panose="02020603050405020304" pitchFamily="18" charset="0"/>
                </a:rPr>
                <a:t>在</a:t>
              </a:r>
              <a:r>
                <a:rPr lang="en-US" altLang="zh-CN" sz="2000">
                  <a:solidFill>
                    <a:srgbClr val="0000FF"/>
                  </a:solidFill>
                  <a:latin typeface="Times New Roman" panose="02020603050405020304" pitchFamily="18" charset="0"/>
                </a:rPr>
                <a:t> </a:t>
              </a:r>
              <a:r>
                <a:rPr lang="en-US" altLang="zh-CN" sz="2000" i="1">
                  <a:solidFill>
                    <a:srgbClr val="0000FF"/>
                  </a:solidFill>
                  <a:latin typeface="Times New Roman" panose="02020603050405020304" pitchFamily="18" charset="0"/>
                </a:rPr>
                <a:t>b </a:t>
              </a:r>
              <a:r>
                <a:rPr lang="zh-CN" altLang="en-US" sz="2000">
                  <a:solidFill>
                    <a:srgbClr val="0000FF"/>
                  </a:solidFill>
                  <a:latin typeface="Times New Roman" panose="02020603050405020304" pitchFamily="18" charset="0"/>
                </a:rPr>
                <a:t>点</a:t>
              </a:r>
              <a:r>
                <a:rPr lang="zh-CN" altLang="en-US" sz="2000">
                  <a:solidFill>
                    <a:srgbClr val="0000FF"/>
                  </a:solidFill>
                  <a:latin typeface="宋体" panose="02010600030101010101" pitchFamily="2" charset="-122"/>
                </a:rPr>
                <a:t>)</a:t>
              </a:r>
            </a:p>
          </p:txBody>
        </p:sp>
        <p:sp>
          <p:nvSpPr>
            <p:cNvPr id="38927" name="Line 19">
              <a:extLst>
                <a:ext uri="{FF2B5EF4-FFF2-40B4-BE49-F238E27FC236}">
                  <a16:creationId xmlns:a16="http://schemas.microsoft.com/office/drawing/2014/main" id="{99CCA7CD-D36D-05BD-02A6-B7474B5967B9}"/>
                </a:ext>
              </a:extLst>
            </p:cNvPr>
            <p:cNvSpPr>
              <a:spLocks noChangeShapeType="1"/>
            </p:cNvSpPr>
            <p:nvPr/>
          </p:nvSpPr>
          <p:spPr bwMode="auto">
            <a:xfrm>
              <a:off x="342" y="2264"/>
              <a:ext cx="2114"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8928" name="Line 20">
              <a:extLst>
                <a:ext uri="{FF2B5EF4-FFF2-40B4-BE49-F238E27FC236}">
                  <a16:creationId xmlns:a16="http://schemas.microsoft.com/office/drawing/2014/main" id="{B0266A5F-1175-F992-1A8D-F73A2AF364CD}"/>
                </a:ext>
              </a:extLst>
            </p:cNvPr>
            <p:cNvSpPr>
              <a:spLocks noChangeShapeType="1"/>
            </p:cNvSpPr>
            <p:nvPr/>
          </p:nvSpPr>
          <p:spPr bwMode="auto">
            <a:xfrm flipV="1">
              <a:off x="345" y="249"/>
              <a:ext cx="0" cy="201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8929" name="未知">
              <a:extLst>
                <a:ext uri="{FF2B5EF4-FFF2-40B4-BE49-F238E27FC236}">
                  <a16:creationId xmlns:a16="http://schemas.microsoft.com/office/drawing/2014/main" id="{C7E506C9-08E8-A003-3E01-25C9AD577336}"/>
                </a:ext>
              </a:extLst>
            </p:cNvPr>
            <p:cNvSpPr>
              <a:spLocks/>
            </p:cNvSpPr>
            <p:nvPr/>
          </p:nvSpPr>
          <p:spPr bwMode="auto">
            <a:xfrm rot="5400000">
              <a:off x="297" y="558"/>
              <a:ext cx="1728" cy="1658"/>
            </a:xfrm>
            <a:custGeom>
              <a:avLst/>
              <a:gdLst>
                <a:gd name="T0" fmla="*/ 0 w 1776"/>
                <a:gd name="T1" fmla="*/ 1649 h 1659"/>
                <a:gd name="T2" fmla="*/ 330 w 1776"/>
                <a:gd name="T3" fmla="*/ 210 h 1659"/>
                <a:gd name="T4" fmla="*/ 806 w 1776"/>
                <a:gd name="T5" fmla="*/ 401 h 1659"/>
                <a:gd name="T6" fmla="*/ 987 w 1776"/>
                <a:gd name="T7" fmla="*/ 501 h 1659"/>
                <a:gd name="T8" fmla="*/ 1350 w 1776"/>
                <a:gd name="T9" fmla="*/ 651 h 1659"/>
                <a:gd name="T10" fmla="*/ 0 60000 65536"/>
                <a:gd name="T11" fmla="*/ 0 60000 65536"/>
                <a:gd name="T12" fmla="*/ 0 60000 65536"/>
                <a:gd name="T13" fmla="*/ 0 60000 65536"/>
                <a:gd name="T14" fmla="*/ 0 60000 65536"/>
                <a:gd name="T15" fmla="*/ 0 w 1776"/>
                <a:gd name="T16" fmla="*/ 0 h 1659"/>
                <a:gd name="T17" fmla="*/ 1776 w 1776"/>
                <a:gd name="T18" fmla="*/ 1659 h 1659"/>
              </a:gdLst>
              <a:ahLst/>
              <a:cxnLst>
                <a:cxn ang="T10">
                  <a:pos x="T0" y="T1"/>
                </a:cxn>
                <a:cxn ang="T11">
                  <a:pos x="T2" y="T3"/>
                </a:cxn>
                <a:cxn ang="T12">
                  <a:pos x="T4" y="T5"/>
                </a:cxn>
                <a:cxn ang="T13">
                  <a:pos x="T6" y="T7"/>
                </a:cxn>
                <a:cxn ang="T14">
                  <a:pos x="T8" y="T9"/>
                </a:cxn>
              </a:cxnLst>
              <a:rect l="T15" t="T16" r="T17" b="T18"/>
              <a:pathLst>
                <a:path w="1776" h="1659">
                  <a:moveTo>
                    <a:pt x="0" y="1659"/>
                  </a:moveTo>
                  <a:cubicBezTo>
                    <a:pt x="72" y="1417"/>
                    <a:pt x="256" y="420"/>
                    <a:pt x="433" y="210"/>
                  </a:cubicBezTo>
                  <a:cubicBezTo>
                    <a:pt x="610" y="0"/>
                    <a:pt x="916" y="353"/>
                    <a:pt x="1060" y="401"/>
                  </a:cubicBezTo>
                  <a:cubicBezTo>
                    <a:pt x="1204" y="449"/>
                    <a:pt x="1178" y="459"/>
                    <a:pt x="1297" y="501"/>
                  </a:cubicBezTo>
                  <a:cubicBezTo>
                    <a:pt x="1416" y="543"/>
                    <a:pt x="1676" y="620"/>
                    <a:pt x="1776" y="651"/>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8930" name="Text Box 22">
              <a:extLst>
                <a:ext uri="{FF2B5EF4-FFF2-40B4-BE49-F238E27FC236}">
                  <a16:creationId xmlns:a16="http://schemas.microsoft.com/office/drawing/2014/main" id="{8E2F18D1-4BE1-8ABA-8F6C-FD48FE5A1B44}"/>
                </a:ext>
              </a:extLst>
            </p:cNvPr>
            <p:cNvSpPr txBox="1">
              <a:spLocks noChangeArrowheads="1"/>
            </p:cNvSpPr>
            <p:nvPr/>
          </p:nvSpPr>
          <p:spPr bwMode="auto">
            <a:xfrm>
              <a:off x="111" y="2206"/>
              <a:ext cx="245"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O</a:t>
              </a:r>
            </a:p>
          </p:txBody>
        </p:sp>
        <p:sp>
          <p:nvSpPr>
            <p:cNvPr id="38931" name="Text Box 23">
              <a:extLst>
                <a:ext uri="{FF2B5EF4-FFF2-40B4-BE49-F238E27FC236}">
                  <a16:creationId xmlns:a16="http://schemas.microsoft.com/office/drawing/2014/main" id="{D99FE1E7-9E40-BB0D-6448-8672ABD8F1A3}"/>
                </a:ext>
              </a:extLst>
            </p:cNvPr>
            <p:cNvSpPr txBox="1">
              <a:spLocks noChangeArrowheads="1"/>
            </p:cNvSpPr>
            <p:nvPr/>
          </p:nvSpPr>
          <p:spPr bwMode="auto">
            <a:xfrm>
              <a:off x="8" y="439"/>
              <a:ext cx="272"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n</a:t>
              </a:r>
              <a:r>
                <a:rPr lang="en-US" altLang="zh-CN" sz="2000" baseline="-25000">
                  <a:solidFill>
                    <a:srgbClr val="FF0000"/>
                  </a:solidFill>
                  <a:latin typeface="Times New Roman" panose="02020603050405020304" pitchFamily="18" charset="0"/>
                </a:rPr>
                <a:t>0</a:t>
              </a:r>
              <a:endParaRPr lang="en-US" altLang="zh-CN" sz="2000">
                <a:solidFill>
                  <a:srgbClr val="FF0000"/>
                </a:solidFill>
                <a:latin typeface="Times New Roman" panose="02020603050405020304" pitchFamily="18" charset="0"/>
              </a:endParaRPr>
            </a:p>
          </p:txBody>
        </p:sp>
        <p:sp>
          <p:nvSpPr>
            <p:cNvPr id="38932" name="Text Box 24">
              <a:extLst>
                <a:ext uri="{FF2B5EF4-FFF2-40B4-BE49-F238E27FC236}">
                  <a16:creationId xmlns:a16="http://schemas.microsoft.com/office/drawing/2014/main" id="{E446C35F-7DE2-8F93-7C4E-8E3628467F89}"/>
                </a:ext>
              </a:extLst>
            </p:cNvPr>
            <p:cNvSpPr txBox="1">
              <a:spLocks noChangeArrowheads="1"/>
            </p:cNvSpPr>
            <p:nvPr/>
          </p:nvSpPr>
          <p:spPr bwMode="auto">
            <a:xfrm>
              <a:off x="2317" y="2319"/>
              <a:ext cx="22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T</a:t>
              </a:r>
              <a:endParaRPr lang="en-US" altLang="zh-CN" sz="2000">
                <a:latin typeface="Times New Roman" panose="02020603050405020304" pitchFamily="18" charset="0"/>
              </a:endParaRPr>
            </a:p>
          </p:txBody>
        </p:sp>
        <p:grpSp>
          <p:nvGrpSpPr>
            <p:cNvPr id="38933" name="Group 25">
              <a:extLst>
                <a:ext uri="{FF2B5EF4-FFF2-40B4-BE49-F238E27FC236}">
                  <a16:creationId xmlns:a16="http://schemas.microsoft.com/office/drawing/2014/main" id="{0C2EEA37-DB00-7339-F0C3-C6A94202BC19}"/>
                </a:ext>
              </a:extLst>
            </p:cNvPr>
            <p:cNvGrpSpPr>
              <a:grpSpLocks/>
            </p:cNvGrpSpPr>
            <p:nvPr/>
          </p:nvGrpSpPr>
          <p:grpSpPr bwMode="auto">
            <a:xfrm>
              <a:off x="1728" y="1065"/>
              <a:ext cx="320" cy="1508"/>
              <a:chOff x="0" y="0"/>
              <a:chExt cx="320" cy="1509"/>
            </a:xfrm>
          </p:grpSpPr>
          <p:sp>
            <p:nvSpPr>
              <p:cNvPr id="38942" name="Line 26">
                <a:extLst>
                  <a:ext uri="{FF2B5EF4-FFF2-40B4-BE49-F238E27FC236}">
                    <a16:creationId xmlns:a16="http://schemas.microsoft.com/office/drawing/2014/main" id="{F25826E6-89BA-BE28-4C6B-72AC8AD3CCC6}"/>
                  </a:ext>
                </a:extLst>
              </p:cNvPr>
              <p:cNvSpPr>
                <a:spLocks noChangeShapeType="1"/>
              </p:cNvSpPr>
              <p:nvPr/>
            </p:nvSpPr>
            <p:spPr bwMode="auto">
              <a:xfrm>
                <a:off x="120" y="0"/>
                <a:ext cx="0" cy="12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43" name="Text Box 27">
                <a:extLst>
                  <a:ext uri="{FF2B5EF4-FFF2-40B4-BE49-F238E27FC236}">
                    <a16:creationId xmlns:a16="http://schemas.microsoft.com/office/drawing/2014/main" id="{2DAD4F0C-9708-56C9-702D-CAC85FD9FFE2}"/>
                  </a:ext>
                </a:extLst>
              </p:cNvPr>
              <p:cNvSpPr txBox="1">
                <a:spLocks noChangeArrowheads="1"/>
              </p:cNvSpPr>
              <p:nvPr/>
            </p:nvSpPr>
            <p:spPr bwMode="auto">
              <a:xfrm>
                <a:off x="0" y="1246"/>
                <a:ext cx="320"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T</a:t>
                </a:r>
                <a:r>
                  <a:rPr lang="en-US" altLang="zh-CN" sz="2000" baseline="-25000">
                    <a:solidFill>
                      <a:srgbClr val="FF0000"/>
                    </a:solidFill>
                    <a:latin typeface="Times New Roman" panose="02020603050405020304" pitchFamily="18" charset="0"/>
                  </a:rPr>
                  <a:t>m</a:t>
                </a:r>
              </a:p>
            </p:txBody>
          </p:sp>
        </p:grpSp>
        <p:grpSp>
          <p:nvGrpSpPr>
            <p:cNvPr id="38934" name="Group 28">
              <a:extLst>
                <a:ext uri="{FF2B5EF4-FFF2-40B4-BE49-F238E27FC236}">
                  <a16:creationId xmlns:a16="http://schemas.microsoft.com/office/drawing/2014/main" id="{132BCD5B-6117-A8B4-649E-3ED0BD069F21}"/>
                </a:ext>
              </a:extLst>
            </p:cNvPr>
            <p:cNvGrpSpPr>
              <a:grpSpLocks/>
            </p:cNvGrpSpPr>
            <p:nvPr/>
          </p:nvGrpSpPr>
          <p:grpSpPr bwMode="auto">
            <a:xfrm>
              <a:off x="0" y="631"/>
              <a:ext cx="1267" cy="1942"/>
              <a:chOff x="0" y="0"/>
              <a:chExt cx="1267" cy="1943"/>
            </a:xfrm>
          </p:grpSpPr>
          <p:sp>
            <p:nvSpPr>
              <p:cNvPr id="38937" name="Line 29">
                <a:extLst>
                  <a:ext uri="{FF2B5EF4-FFF2-40B4-BE49-F238E27FC236}">
                    <a16:creationId xmlns:a16="http://schemas.microsoft.com/office/drawing/2014/main" id="{AAD0DB81-384C-71C9-BFC1-7EC65E7DFC48}"/>
                  </a:ext>
                </a:extLst>
              </p:cNvPr>
              <p:cNvSpPr>
                <a:spLocks noChangeShapeType="1"/>
              </p:cNvSpPr>
              <p:nvPr/>
            </p:nvSpPr>
            <p:spPr bwMode="auto">
              <a:xfrm>
                <a:off x="336" y="98"/>
                <a:ext cx="864"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38" name="Line 30">
                <a:extLst>
                  <a:ext uri="{FF2B5EF4-FFF2-40B4-BE49-F238E27FC236}">
                    <a16:creationId xmlns:a16="http://schemas.microsoft.com/office/drawing/2014/main" id="{78AB7A81-CAFA-BD6B-C17B-3849A38F9BC8}"/>
                  </a:ext>
                </a:extLst>
              </p:cNvPr>
              <p:cNvSpPr>
                <a:spLocks noChangeShapeType="1"/>
              </p:cNvSpPr>
              <p:nvPr/>
            </p:nvSpPr>
            <p:spPr bwMode="auto">
              <a:xfrm>
                <a:off x="1152" y="98"/>
                <a:ext cx="0" cy="1536"/>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939" name="Text Box 31">
                <a:extLst>
                  <a:ext uri="{FF2B5EF4-FFF2-40B4-BE49-F238E27FC236}">
                    <a16:creationId xmlns:a16="http://schemas.microsoft.com/office/drawing/2014/main" id="{706923A6-9216-52EE-7213-EF4C641D4FEF}"/>
                  </a:ext>
                </a:extLst>
              </p:cNvPr>
              <p:cNvSpPr txBox="1">
                <a:spLocks noChangeArrowheads="1"/>
              </p:cNvSpPr>
              <p:nvPr/>
            </p:nvSpPr>
            <p:spPr bwMode="auto">
              <a:xfrm>
                <a:off x="0" y="0"/>
                <a:ext cx="298"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n</a:t>
                </a:r>
                <a:r>
                  <a:rPr lang="en-US" altLang="zh-CN" sz="2000" baseline="-25000">
                    <a:solidFill>
                      <a:srgbClr val="FF0000"/>
                    </a:solidFill>
                    <a:latin typeface="Times New Roman" panose="02020603050405020304" pitchFamily="18" charset="0"/>
                  </a:rPr>
                  <a:t>N</a:t>
                </a:r>
              </a:p>
            </p:txBody>
          </p:sp>
          <p:sp>
            <p:nvSpPr>
              <p:cNvPr id="38940" name="Text Box 32">
                <a:extLst>
                  <a:ext uri="{FF2B5EF4-FFF2-40B4-BE49-F238E27FC236}">
                    <a16:creationId xmlns:a16="http://schemas.microsoft.com/office/drawing/2014/main" id="{37106BB2-B454-1AD8-0D9D-88BA8ECD187C}"/>
                  </a:ext>
                </a:extLst>
              </p:cNvPr>
              <p:cNvSpPr txBox="1">
                <a:spLocks noChangeArrowheads="1"/>
              </p:cNvSpPr>
              <p:nvPr/>
            </p:nvSpPr>
            <p:spPr bwMode="auto">
              <a:xfrm>
                <a:off x="960" y="1680"/>
                <a:ext cx="30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8000"/>
                    </a:solidFill>
                    <a:latin typeface="Times New Roman" panose="02020603050405020304" pitchFamily="18" charset="0"/>
                  </a:rPr>
                  <a:t>T</a:t>
                </a:r>
                <a:r>
                  <a:rPr lang="en-US" altLang="zh-CN" sz="2000" baseline="-25000">
                    <a:solidFill>
                      <a:srgbClr val="008000"/>
                    </a:solidFill>
                    <a:latin typeface="Times New Roman" panose="02020603050405020304" pitchFamily="18" charset="0"/>
                  </a:rPr>
                  <a:t>N</a:t>
                </a:r>
              </a:p>
            </p:txBody>
          </p:sp>
          <p:sp>
            <p:nvSpPr>
              <p:cNvPr id="38941" name="Oval 33">
                <a:extLst>
                  <a:ext uri="{FF2B5EF4-FFF2-40B4-BE49-F238E27FC236}">
                    <a16:creationId xmlns:a16="http://schemas.microsoft.com/office/drawing/2014/main" id="{853289DB-5BD0-62C9-0B7A-EB33579BB440}"/>
                  </a:ext>
                </a:extLst>
              </p:cNvPr>
              <p:cNvSpPr>
                <a:spLocks noChangeArrowheads="1"/>
              </p:cNvSpPr>
              <p:nvPr/>
            </p:nvSpPr>
            <p:spPr bwMode="auto">
              <a:xfrm>
                <a:off x="1128" y="62"/>
                <a:ext cx="48" cy="48"/>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sp>
          <p:nvSpPr>
            <p:cNvPr id="38935" name="Text Box 34">
              <a:extLst>
                <a:ext uri="{FF2B5EF4-FFF2-40B4-BE49-F238E27FC236}">
                  <a16:creationId xmlns:a16="http://schemas.microsoft.com/office/drawing/2014/main" id="{9E044CB2-2D3B-47E1-807D-619FF5E06041}"/>
                </a:ext>
              </a:extLst>
            </p:cNvPr>
            <p:cNvSpPr txBox="1">
              <a:spLocks noChangeArrowheads="1"/>
            </p:cNvSpPr>
            <p:nvPr/>
          </p:nvSpPr>
          <p:spPr bwMode="auto">
            <a:xfrm>
              <a:off x="1092" y="463"/>
              <a:ext cx="20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8000"/>
                  </a:solidFill>
                  <a:latin typeface="Times New Roman" panose="02020603050405020304" pitchFamily="18" charset="0"/>
                </a:rPr>
                <a:t>b</a:t>
              </a:r>
              <a:endParaRPr lang="zh-CN" altLang="en-US" sz="2000" i="1">
                <a:solidFill>
                  <a:srgbClr val="008000"/>
                </a:solidFill>
                <a:latin typeface="Times New Roman" panose="02020603050405020304" pitchFamily="18" charset="0"/>
              </a:endParaRPr>
            </a:p>
          </p:txBody>
        </p:sp>
        <p:sp>
          <p:nvSpPr>
            <p:cNvPr id="38936" name="Text Box 35">
              <a:extLst>
                <a:ext uri="{FF2B5EF4-FFF2-40B4-BE49-F238E27FC236}">
                  <a16:creationId xmlns:a16="http://schemas.microsoft.com/office/drawing/2014/main" id="{D43F0224-B091-A829-1B6F-F87B7B937D9D}"/>
                </a:ext>
              </a:extLst>
            </p:cNvPr>
            <p:cNvSpPr txBox="1">
              <a:spLocks noChangeArrowheads="1"/>
            </p:cNvSpPr>
            <p:nvPr/>
          </p:nvSpPr>
          <p:spPr bwMode="auto">
            <a:xfrm>
              <a:off x="359" y="300"/>
              <a:ext cx="20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a</a:t>
              </a:r>
              <a:endParaRPr lang="zh-CN" altLang="en-US" sz="2000" i="1">
                <a:latin typeface="Times New Roman" panose="02020603050405020304" pitchFamily="18" charset="0"/>
              </a:endParaRPr>
            </a:p>
          </p:txBody>
        </p:sp>
      </p:grpSp>
      <p:graphicFrame>
        <p:nvGraphicFramePr>
          <p:cNvPr id="38946" name="Object 34">
            <a:extLst>
              <a:ext uri="{FF2B5EF4-FFF2-40B4-BE49-F238E27FC236}">
                <a16:creationId xmlns:a16="http://schemas.microsoft.com/office/drawing/2014/main" id="{E2BBBF03-CEB8-2C45-50CB-5E3C7FF8D420}"/>
              </a:ext>
            </a:extLst>
          </p:cNvPr>
          <p:cNvGraphicFramePr>
            <a:graphicFrameLocks noChangeAspect="1"/>
          </p:cNvGraphicFramePr>
          <p:nvPr/>
        </p:nvGraphicFramePr>
        <p:xfrm>
          <a:off x="3038475" y="3052763"/>
          <a:ext cx="1533525" cy="760412"/>
        </p:xfrm>
        <a:graphic>
          <a:graphicData uri="http://schemas.openxmlformats.org/presentationml/2006/ole">
            <mc:AlternateContent xmlns:mc="http://schemas.openxmlformats.org/markup-compatibility/2006">
              <mc:Choice xmlns:v="urn:schemas-microsoft-com:vml" Requires="v">
                <p:oleObj name="Equation" r:id="rId6" imgW="1495530" imgH="695235" progId="Equation.DSMT4">
                  <p:embed/>
                </p:oleObj>
              </mc:Choice>
              <mc:Fallback>
                <p:oleObj name="Equation" r:id="rId6" imgW="1495530" imgH="695235" progId="Equation.DSMT4">
                  <p:embed/>
                  <p:pic>
                    <p:nvPicPr>
                      <p:cNvPr id="0" name="Object 3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8475" y="3052763"/>
                        <a:ext cx="1533525" cy="760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915">
                                            <p:txEl>
                                              <p:pRg st="0" end="0"/>
                                            </p:txEl>
                                          </p:spTgt>
                                        </p:tgtEl>
                                        <p:attrNameLst>
                                          <p:attrName>style.visibility</p:attrName>
                                        </p:attrNameLst>
                                      </p:cBhvr>
                                      <p:to>
                                        <p:strVal val="visible"/>
                                      </p:to>
                                    </p:set>
                                    <p:animEffect transition="in" filter="wipe(left)">
                                      <p:cBhvr>
                                        <p:cTn id="7" dur="500"/>
                                        <p:tgtEl>
                                          <p:spTgt spid="3891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8915">
                                            <p:txEl>
                                              <p:pRg st="1" end="1"/>
                                            </p:txEl>
                                          </p:spTgt>
                                        </p:tgtEl>
                                        <p:attrNameLst>
                                          <p:attrName>style.visibility</p:attrName>
                                        </p:attrNameLst>
                                      </p:cBhvr>
                                      <p:to>
                                        <p:strVal val="visible"/>
                                      </p:to>
                                    </p:set>
                                    <p:animEffect transition="in" filter="wipe(left)">
                                      <p:cBhvr>
                                        <p:cTn id="12" dur="500"/>
                                        <p:tgtEl>
                                          <p:spTgt spid="3891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8916"/>
                                        </p:tgtEl>
                                        <p:attrNameLst>
                                          <p:attrName>style.visibility</p:attrName>
                                        </p:attrNameLst>
                                      </p:cBhvr>
                                      <p:to>
                                        <p:strVal val="visible"/>
                                      </p:to>
                                    </p:set>
                                    <p:animEffect transition="in" filter="wipe(left)">
                                      <p:cBhvr>
                                        <p:cTn id="17" dur="500"/>
                                        <p:tgtEl>
                                          <p:spTgt spid="389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8946"/>
                                        </p:tgtEl>
                                        <p:attrNameLst>
                                          <p:attrName>style.visibility</p:attrName>
                                        </p:attrNameLst>
                                      </p:cBhvr>
                                      <p:to>
                                        <p:strVal val="visible"/>
                                      </p:to>
                                    </p:set>
                                    <p:animEffect transition="in" filter="wipe(left)">
                                      <p:cBhvr>
                                        <p:cTn id="22" dur="500"/>
                                        <p:tgtEl>
                                          <p:spTgt spid="3894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8918"/>
                                        </p:tgtEl>
                                        <p:attrNameLst>
                                          <p:attrName>style.visibility</p:attrName>
                                        </p:attrNameLst>
                                      </p:cBhvr>
                                      <p:to>
                                        <p:strVal val="visible"/>
                                      </p:to>
                                    </p:set>
                                    <p:animEffect transition="in" filter="wipe(left)">
                                      <p:cBhvr>
                                        <p:cTn id="27" dur="500"/>
                                        <p:tgtEl>
                                          <p:spTgt spid="3891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8917"/>
                                        </p:tgtEl>
                                        <p:attrNameLst>
                                          <p:attrName>style.visibility</p:attrName>
                                        </p:attrNameLst>
                                      </p:cBhvr>
                                      <p:to>
                                        <p:strVal val="visible"/>
                                      </p:to>
                                    </p:set>
                                    <p:animEffect transition="in" filter="wipe(left)">
                                      <p:cBhvr>
                                        <p:cTn id="32" dur="500"/>
                                        <p:tgtEl>
                                          <p:spTgt spid="389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8919"/>
                                        </p:tgtEl>
                                        <p:attrNameLst>
                                          <p:attrName>style.visibility</p:attrName>
                                        </p:attrNameLst>
                                      </p:cBhvr>
                                      <p:to>
                                        <p:strVal val="visible"/>
                                      </p:to>
                                    </p:set>
                                    <p:animEffect transition="in" filter="wipe(left)">
                                      <p:cBhvr>
                                        <p:cTn id="37" dur="500"/>
                                        <p:tgtEl>
                                          <p:spTgt spid="3891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8921"/>
                                        </p:tgtEl>
                                        <p:attrNameLst>
                                          <p:attrName>style.visibility</p:attrName>
                                        </p:attrNameLst>
                                      </p:cBhvr>
                                      <p:to>
                                        <p:strVal val="visible"/>
                                      </p:to>
                                    </p:set>
                                    <p:animEffect transition="in" filter="wipe(left)">
                                      <p:cBhvr>
                                        <p:cTn id="42" dur="500"/>
                                        <p:tgtEl>
                                          <p:spTgt spid="3892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920"/>
                                        </p:tgtEl>
                                        <p:attrNameLst>
                                          <p:attrName>style.visibility</p:attrName>
                                        </p:attrNameLst>
                                      </p:cBhvr>
                                      <p:to>
                                        <p:strVal val="visible"/>
                                      </p:to>
                                    </p:set>
                                    <p:animEffect transition="in" filter="wipe(left)">
                                      <p:cBhvr>
                                        <p:cTn id="47" dur="500"/>
                                        <p:tgtEl>
                                          <p:spTgt spid="389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autoUpdateAnimBg="0"/>
      <p:bldP spid="38918" grpId="0" autoUpdateAnimBg="0"/>
      <p:bldP spid="38919" grpId="0" autoUpdateAnimBg="0"/>
      <p:bldP spid="38920" grpId="0" autoUpdateAnimBg="0"/>
      <p:bldP spid="38921"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Text Box 3">
            <a:extLst>
              <a:ext uri="{FF2B5EF4-FFF2-40B4-BE49-F238E27FC236}">
                <a16:creationId xmlns:a16="http://schemas.microsoft.com/office/drawing/2014/main" id="{E69D23B6-1443-1D7C-BA36-99D89553DAFD}"/>
              </a:ext>
            </a:extLst>
          </p:cNvPr>
          <p:cNvSpPr txBox="1">
            <a:spLocks noChangeArrowheads="1"/>
          </p:cNvSpPr>
          <p:nvPr/>
        </p:nvSpPr>
        <p:spPr bwMode="auto">
          <a:xfrm>
            <a:off x="785813" y="2090738"/>
            <a:ext cx="2408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cs typeface="Times New Roman" panose="02020603050405020304" pitchFamily="18" charset="0"/>
              </a:rPr>
              <a:t>由 </a:t>
            </a:r>
            <a:r>
              <a:rPr lang="en-US" altLang="zh-CN" sz="2400">
                <a:latin typeface="Times New Roman" panose="02020603050405020304" pitchFamily="18" charset="0"/>
                <a:cs typeface="Times New Roman" panose="02020603050405020304" pitchFamily="18" charset="0"/>
              </a:rPr>
              <a:t>d</a:t>
            </a:r>
            <a:r>
              <a:rPr lang="en-US" altLang="zh-CN" sz="2400" i="1">
                <a:latin typeface="Times New Roman" panose="02020603050405020304" pitchFamily="18" charset="0"/>
                <a:cs typeface="Times New Roman" panose="02020603050405020304" pitchFamily="18" charset="0"/>
              </a:rPr>
              <a:t>T</a:t>
            </a:r>
            <a:r>
              <a:rPr lang="en-US" altLang="zh-CN" sz="2400">
                <a:latin typeface="Times New Roman" panose="02020603050405020304" pitchFamily="18" charset="0"/>
                <a:cs typeface="Times New Roman" panose="02020603050405020304" pitchFamily="18" charset="0"/>
              </a:rPr>
              <a:t>/ds = 0</a:t>
            </a:r>
            <a:r>
              <a:rPr lang="en-US" altLang="zh-CN" sz="2400">
                <a:latin typeface="Times New Roman" panose="02020603050405020304" pitchFamily="18" charset="0"/>
              </a:rPr>
              <a:t>，</a:t>
            </a:r>
            <a:r>
              <a:rPr lang="zh-CN" altLang="en-US" sz="2400">
                <a:latin typeface="Times New Roman" panose="02020603050405020304" pitchFamily="18" charset="0"/>
                <a:cs typeface="Times New Roman" panose="02020603050405020304" pitchFamily="18" charset="0"/>
              </a:rPr>
              <a:t>得</a:t>
            </a:r>
          </a:p>
        </p:txBody>
      </p:sp>
      <p:grpSp>
        <p:nvGrpSpPr>
          <p:cNvPr id="6" name="Group 4">
            <a:extLst>
              <a:ext uri="{FF2B5EF4-FFF2-40B4-BE49-F238E27FC236}">
                <a16:creationId xmlns:a16="http://schemas.microsoft.com/office/drawing/2014/main" id="{C5C59658-F9A4-CCE2-2114-FA7935C9CB21}"/>
              </a:ext>
            </a:extLst>
          </p:cNvPr>
          <p:cNvGrpSpPr>
            <a:grpSpLocks/>
          </p:cNvGrpSpPr>
          <p:nvPr/>
        </p:nvGrpSpPr>
        <p:grpSpPr bwMode="auto">
          <a:xfrm>
            <a:off x="2057400" y="2436813"/>
            <a:ext cx="1730375" cy="909637"/>
            <a:chOff x="0" y="9"/>
            <a:chExt cx="1090" cy="573"/>
          </a:xfrm>
        </p:grpSpPr>
        <p:sp>
          <p:nvSpPr>
            <p:cNvPr id="2" name="Text Box 5">
              <a:extLst>
                <a:ext uri="{FF2B5EF4-FFF2-40B4-BE49-F238E27FC236}">
                  <a16:creationId xmlns:a16="http://schemas.microsoft.com/office/drawing/2014/main" id="{69594240-5698-535A-30D5-BE8B88CC905A}"/>
                </a:ext>
              </a:extLst>
            </p:cNvPr>
            <p:cNvSpPr txBox="1">
              <a:spLocks noChangeArrowheads="1"/>
            </p:cNvSpPr>
            <p:nvPr/>
          </p:nvSpPr>
          <p:spPr bwMode="auto">
            <a:xfrm>
              <a:off x="0" y="142"/>
              <a:ext cx="109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FF0000"/>
                  </a:solidFill>
                  <a:latin typeface="Times New Roman" panose="02020603050405020304" pitchFamily="18" charset="0"/>
                </a:rPr>
                <a:t>s</a:t>
              </a:r>
              <a:r>
                <a:rPr lang="zh-CN" altLang="en-US" sz="2400" baseline="-25000">
                  <a:solidFill>
                    <a:srgbClr val="FF0000"/>
                  </a:solidFill>
                  <a:latin typeface="Times New Roman" panose="02020603050405020304" pitchFamily="18" charset="0"/>
                  <a:cs typeface="Times New Roman" panose="02020603050405020304" pitchFamily="18" charset="0"/>
                </a:rPr>
                <a:t>m</a:t>
              </a:r>
              <a:r>
                <a:rPr lang="en-US" altLang="zh-CN" sz="2400">
                  <a:solidFill>
                    <a:srgbClr val="FF0000"/>
                  </a:solidFill>
                  <a:latin typeface="Times New Roman" panose="02020603050405020304" pitchFamily="18" charset="0"/>
                  <a:cs typeface="Times New Roman" panose="02020603050405020304" pitchFamily="18" charset="0"/>
                </a:rPr>
                <a:t> </a:t>
              </a:r>
              <a:r>
                <a:rPr lang="zh-CN" altLang="en-US" sz="2400">
                  <a:solidFill>
                    <a:srgbClr val="FF0000"/>
                  </a:solidFill>
                  <a:latin typeface="Times New Roman" panose="02020603050405020304" pitchFamily="18" charset="0"/>
                  <a:cs typeface="Times New Roman" panose="02020603050405020304" pitchFamily="18" charset="0"/>
                </a:rPr>
                <a:t>= </a:t>
              </a:r>
              <a:r>
                <a:rPr lang="en-US" altLang="zh-CN" sz="2400">
                  <a:solidFill>
                    <a:srgbClr val="FF0000"/>
                  </a:solidFill>
                  <a:latin typeface="Times New Roman" panose="02020603050405020304" pitchFamily="18" charset="0"/>
                  <a:cs typeface="Times New Roman" panose="02020603050405020304" pitchFamily="18" charset="0"/>
                </a:rPr>
                <a:t> </a:t>
              </a:r>
              <a:r>
                <a:rPr lang="zh-CN" altLang="en-US" sz="2400">
                  <a:solidFill>
                    <a:srgbClr val="FF0000"/>
                  </a:solidFill>
                  <a:latin typeface="Times New Roman" panose="02020603050405020304" pitchFamily="18" charset="0"/>
                  <a:cs typeface="Times New Roman" panose="02020603050405020304" pitchFamily="18" charset="0"/>
                </a:rPr>
                <a:t>±</a:t>
              </a:r>
              <a:r>
                <a:rPr lang="en-US" altLang="zh-CN" sz="2400">
                  <a:solidFill>
                    <a:srgbClr val="FF0000"/>
                  </a:solidFill>
                  <a:latin typeface="Times New Roman" panose="02020603050405020304" pitchFamily="18" charset="0"/>
                </a:rPr>
                <a:t> </a:t>
              </a:r>
              <a:r>
                <a:rPr lang="zh-CN" altLang="en-US" sz="2400">
                  <a:solidFill>
                    <a:srgbClr val="FF0000"/>
                  </a:solidFill>
                  <a:latin typeface="Times New Roman" panose="02020603050405020304" pitchFamily="18" charset="0"/>
                  <a:cs typeface="Times New Roman" panose="02020603050405020304" pitchFamily="18" charset="0"/>
                </a:rPr>
                <a:t>–—</a:t>
              </a:r>
            </a:p>
          </p:txBody>
        </p:sp>
        <p:sp>
          <p:nvSpPr>
            <p:cNvPr id="39978" name="Rectangle 6">
              <a:extLst>
                <a:ext uri="{FF2B5EF4-FFF2-40B4-BE49-F238E27FC236}">
                  <a16:creationId xmlns:a16="http://schemas.microsoft.com/office/drawing/2014/main" id="{2507B63A-C657-D2C9-9DC1-D967351F6C70}"/>
                </a:ext>
              </a:extLst>
            </p:cNvPr>
            <p:cNvSpPr>
              <a:spLocks noChangeArrowheads="1"/>
            </p:cNvSpPr>
            <p:nvPr/>
          </p:nvSpPr>
          <p:spPr bwMode="auto">
            <a:xfrm>
              <a:off x="669" y="9"/>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FF0000"/>
                  </a:solidFill>
                  <a:latin typeface="Times New Roman" panose="02020603050405020304" pitchFamily="18" charset="0"/>
                </a:rPr>
                <a:t>R</a:t>
              </a:r>
              <a:r>
                <a:rPr lang="en-US" altLang="zh-CN" sz="2400" baseline="-25000">
                  <a:solidFill>
                    <a:srgbClr val="FF0000"/>
                  </a:solidFill>
                  <a:latin typeface="Times New Roman" panose="02020603050405020304" pitchFamily="18" charset="0"/>
                </a:rPr>
                <a:t>2</a:t>
              </a:r>
            </a:p>
          </p:txBody>
        </p:sp>
        <p:sp>
          <p:nvSpPr>
            <p:cNvPr id="39979" name="Rectangle 7">
              <a:extLst>
                <a:ext uri="{FF2B5EF4-FFF2-40B4-BE49-F238E27FC236}">
                  <a16:creationId xmlns:a16="http://schemas.microsoft.com/office/drawing/2014/main" id="{6E8F327F-9803-D7E1-8440-9A6D61F6637B}"/>
                </a:ext>
              </a:extLst>
            </p:cNvPr>
            <p:cNvSpPr>
              <a:spLocks noChangeArrowheads="1"/>
            </p:cNvSpPr>
            <p:nvPr/>
          </p:nvSpPr>
          <p:spPr bwMode="auto">
            <a:xfrm>
              <a:off x="664" y="291"/>
              <a:ext cx="37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FF0000"/>
                  </a:solidFill>
                  <a:latin typeface="Times New Roman" panose="02020603050405020304" pitchFamily="18" charset="0"/>
                </a:rPr>
                <a:t>X</a:t>
              </a:r>
              <a:r>
                <a:rPr lang="en-US" altLang="zh-CN" sz="2400" baseline="-25000">
                  <a:solidFill>
                    <a:srgbClr val="FF0000"/>
                  </a:solidFill>
                  <a:latin typeface="Times New Roman" panose="02020603050405020304" pitchFamily="18" charset="0"/>
                </a:rPr>
                <a:t>20</a:t>
              </a:r>
            </a:p>
          </p:txBody>
        </p:sp>
      </p:grpSp>
      <p:grpSp>
        <p:nvGrpSpPr>
          <p:cNvPr id="7" name="Group 8">
            <a:extLst>
              <a:ext uri="{FF2B5EF4-FFF2-40B4-BE49-F238E27FC236}">
                <a16:creationId xmlns:a16="http://schemas.microsoft.com/office/drawing/2014/main" id="{D602C323-1B87-0CAE-524C-ABF600163DDB}"/>
              </a:ext>
            </a:extLst>
          </p:cNvPr>
          <p:cNvGrpSpPr>
            <a:grpSpLocks/>
          </p:cNvGrpSpPr>
          <p:nvPr/>
        </p:nvGrpSpPr>
        <p:grpSpPr bwMode="auto">
          <a:xfrm>
            <a:off x="2338388" y="3260725"/>
            <a:ext cx="1363662" cy="852488"/>
            <a:chOff x="0" y="8"/>
            <a:chExt cx="859" cy="537"/>
          </a:xfrm>
        </p:grpSpPr>
        <p:sp>
          <p:nvSpPr>
            <p:cNvPr id="39974" name="Text Box 9">
              <a:extLst>
                <a:ext uri="{FF2B5EF4-FFF2-40B4-BE49-F238E27FC236}">
                  <a16:creationId xmlns:a16="http://schemas.microsoft.com/office/drawing/2014/main" id="{A192CB29-A1D4-656A-1733-6A56D1CACC6A}"/>
                </a:ext>
              </a:extLst>
            </p:cNvPr>
            <p:cNvSpPr txBox="1">
              <a:spLocks noChangeArrowheads="1"/>
            </p:cNvSpPr>
            <p:nvPr/>
          </p:nvSpPr>
          <p:spPr bwMode="auto">
            <a:xfrm>
              <a:off x="0" y="62"/>
              <a:ext cx="846"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i="1">
                  <a:solidFill>
                    <a:srgbClr val="FF0000"/>
                  </a:solidFill>
                  <a:latin typeface="Times New Roman" panose="02020603050405020304" pitchFamily="18" charset="0"/>
                  <a:cs typeface="Times New Roman" panose="02020603050405020304" pitchFamily="18" charset="0"/>
                </a:rPr>
                <a:t>s</a:t>
              </a:r>
              <a:r>
                <a:rPr lang="en-US" altLang="zh-CN" sz="2400" baseline="-25000">
                  <a:solidFill>
                    <a:srgbClr val="FF0000"/>
                  </a:solidFill>
                  <a:latin typeface="Times New Roman" panose="02020603050405020304" pitchFamily="18" charset="0"/>
                  <a:cs typeface="Times New Roman" panose="02020603050405020304" pitchFamily="18" charset="0"/>
                </a:rPr>
                <a:t>m</a:t>
              </a:r>
              <a:r>
                <a:rPr lang="en-US" altLang="zh-CN" sz="2400">
                  <a:solidFill>
                    <a:srgbClr val="FF0000"/>
                  </a:solidFill>
                  <a:latin typeface="Times New Roman" panose="02020603050405020304" pitchFamily="18" charset="0"/>
                  <a:cs typeface="Times New Roman" panose="02020603050405020304" pitchFamily="18" charset="0"/>
                </a:rPr>
                <a:t> =  –—</a:t>
              </a:r>
            </a:p>
          </p:txBody>
        </p:sp>
        <p:sp>
          <p:nvSpPr>
            <p:cNvPr id="39975" name="Rectangle 10">
              <a:extLst>
                <a:ext uri="{FF2B5EF4-FFF2-40B4-BE49-F238E27FC236}">
                  <a16:creationId xmlns:a16="http://schemas.microsoft.com/office/drawing/2014/main" id="{58312B20-C0C9-6798-4072-BBE793DE7019}"/>
                </a:ext>
              </a:extLst>
            </p:cNvPr>
            <p:cNvSpPr>
              <a:spLocks noChangeArrowheads="1"/>
            </p:cNvSpPr>
            <p:nvPr/>
          </p:nvSpPr>
          <p:spPr bwMode="auto">
            <a:xfrm>
              <a:off x="507" y="8"/>
              <a:ext cx="310"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en-US" altLang="zh-CN" sz="2400" i="1">
                  <a:solidFill>
                    <a:srgbClr val="FF0000"/>
                  </a:solidFill>
                  <a:latin typeface="Times New Roman" panose="02020603050405020304" pitchFamily="18" charset="0"/>
                </a:rPr>
                <a:t>R</a:t>
              </a:r>
              <a:r>
                <a:rPr lang="en-US" altLang="zh-CN" sz="2400" baseline="-25000">
                  <a:solidFill>
                    <a:srgbClr val="FF0000"/>
                  </a:solidFill>
                  <a:latin typeface="Times New Roman" panose="02020603050405020304" pitchFamily="18" charset="0"/>
                </a:rPr>
                <a:t>2</a:t>
              </a:r>
            </a:p>
          </p:txBody>
        </p:sp>
        <p:sp>
          <p:nvSpPr>
            <p:cNvPr id="39976" name="Rectangle 11">
              <a:extLst>
                <a:ext uri="{FF2B5EF4-FFF2-40B4-BE49-F238E27FC236}">
                  <a16:creationId xmlns:a16="http://schemas.microsoft.com/office/drawing/2014/main" id="{7D18F335-3BC7-DC3E-F433-4F9BF142246D}"/>
                </a:ext>
              </a:extLst>
            </p:cNvPr>
            <p:cNvSpPr>
              <a:spLocks noChangeArrowheads="1"/>
            </p:cNvSpPr>
            <p:nvPr/>
          </p:nvSpPr>
          <p:spPr bwMode="auto">
            <a:xfrm>
              <a:off x="484" y="301"/>
              <a:ext cx="375"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80000"/>
                </a:lnSpc>
                <a:spcBef>
                  <a:spcPct val="0"/>
                </a:spcBef>
                <a:buFontTx/>
                <a:buNone/>
              </a:pPr>
              <a:r>
                <a:rPr lang="en-US" altLang="zh-CN" sz="2400" i="1">
                  <a:solidFill>
                    <a:srgbClr val="FF0000"/>
                  </a:solidFill>
                  <a:latin typeface="Times New Roman" panose="02020603050405020304" pitchFamily="18" charset="0"/>
                </a:rPr>
                <a:t>X</a:t>
              </a:r>
              <a:r>
                <a:rPr lang="en-US" altLang="zh-CN" sz="2400" baseline="-25000">
                  <a:solidFill>
                    <a:srgbClr val="FF0000"/>
                  </a:solidFill>
                  <a:latin typeface="Times New Roman" panose="02020603050405020304" pitchFamily="18" charset="0"/>
                </a:rPr>
                <a:t>2</a:t>
              </a:r>
              <a:r>
                <a:rPr lang="zh-CN" altLang="en-US" sz="2400" baseline="-25000">
                  <a:solidFill>
                    <a:srgbClr val="FF0000"/>
                  </a:solidFill>
                  <a:latin typeface="Times New Roman" panose="02020603050405020304" pitchFamily="18" charset="0"/>
                </a:rPr>
                <a:t>0</a:t>
              </a:r>
            </a:p>
          </p:txBody>
        </p:sp>
      </p:grpSp>
      <p:sp>
        <p:nvSpPr>
          <p:cNvPr id="39950" name="Rectangle 12">
            <a:extLst>
              <a:ext uri="{FF2B5EF4-FFF2-40B4-BE49-F238E27FC236}">
                <a16:creationId xmlns:a16="http://schemas.microsoft.com/office/drawing/2014/main" id="{D5B261E6-4C74-64FD-E031-08C960241099}"/>
              </a:ext>
            </a:extLst>
          </p:cNvPr>
          <p:cNvSpPr>
            <a:spLocks noChangeArrowheads="1"/>
          </p:cNvSpPr>
          <p:nvPr/>
        </p:nvSpPr>
        <p:spPr bwMode="auto">
          <a:xfrm>
            <a:off x="844550" y="3400425"/>
            <a:ext cx="1112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取正值</a:t>
            </a:r>
          </a:p>
        </p:txBody>
      </p:sp>
      <p:sp>
        <p:nvSpPr>
          <p:cNvPr id="39951" name="Rectangle 13">
            <a:extLst>
              <a:ext uri="{FF2B5EF4-FFF2-40B4-BE49-F238E27FC236}">
                <a16:creationId xmlns:a16="http://schemas.microsoft.com/office/drawing/2014/main" id="{DB5EA297-1E97-862D-B30A-7E317482C738}"/>
              </a:ext>
            </a:extLst>
          </p:cNvPr>
          <p:cNvSpPr>
            <a:spLocks noChangeArrowheads="1"/>
          </p:cNvSpPr>
          <p:nvPr/>
        </p:nvSpPr>
        <p:spPr bwMode="auto">
          <a:xfrm>
            <a:off x="869950" y="4121150"/>
            <a:ext cx="3790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i="1">
                <a:solidFill>
                  <a:srgbClr val="FF0000"/>
                </a:solidFill>
                <a:latin typeface="Times New Roman" panose="02020603050405020304" pitchFamily="18" charset="0"/>
                <a:cs typeface="Times New Roman" panose="02020603050405020304" pitchFamily="18" charset="0"/>
              </a:rPr>
              <a:t>s</a:t>
            </a:r>
            <a:r>
              <a:rPr lang="en-US" altLang="zh-CN" sz="2400" baseline="-25000">
                <a:solidFill>
                  <a:srgbClr val="FF0000"/>
                </a:solidFill>
                <a:latin typeface="Times New Roman" panose="02020603050405020304" pitchFamily="18" charset="0"/>
                <a:cs typeface="Times New Roman" panose="02020603050405020304" pitchFamily="18" charset="0"/>
              </a:rPr>
              <a:t>m</a:t>
            </a:r>
            <a:r>
              <a:rPr lang="en-US" altLang="zh-CN" sz="2400">
                <a:solidFill>
                  <a:srgbClr val="FF0000"/>
                </a:solidFill>
                <a:latin typeface="Times New Roman" panose="02020603050405020304" pitchFamily="18" charset="0"/>
                <a:cs typeface="Times New Roman" panose="02020603050405020304" pitchFamily="18" charset="0"/>
              </a:rPr>
              <a:t> </a:t>
            </a:r>
            <a:r>
              <a:rPr lang="en-US" altLang="zh-CN" sz="2400" baseline="-25000">
                <a:solidFill>
                  <a:srgbClr val="FF0000"/>
                </a:solidFill>
                <a:latin typeface="Times New Roman" panose="02020603050405020304" pitchFamily="18" charset="0"/>
                <a:cs typeface="Times New Roman" panose="02020603050405020304" pitchFamily="18" charset="0"/>
              </a:rPr>
              <a:t> </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称为临界转差率</a:t>
            </a:r>
          </a:p>
        </p:txBody>
      </p:sp>
      <p:sp>
        <p:nvSpPr>
          <p:cNvPr id="39952" name="Rectangle 14">
            <a:extLst>
              <a:ext uri="{FF2B5EF4-FFF2-40B4-BE49-F238E27FC236}">
                <a16:creationId xmlns:a16="http://schemas.microsoft.com/office/drawing/2014/main" id="{B6C3822A-F38C-5A70-E09E-A9DA2FCBF467}"/>
              </a:ext>
            </a:extLst>
          </p:cNvPr>
          <p:cNvSpPr>
            <a:spLocks noChangeArrowheads="1"/>
          </p:cNvSpPr>
          <p:nvPr/>
        </p:nvSpPr>
        <p:spPr bwMode="auto">
          <a:xfrm>
            <a:off x="790575" y="4676775"/>
            <a:ext cx="32686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cs typeface="Times New Roman" panose="02020603050405020304" pitchFamily="18" charset="0"/>
              </a:rPr>
              <a:t>代入</a:t>
            </a:r>
            <a:r>
              <a:rPr lang="zh-CN" altLang="en-US" sz="2400" i="1">
                <a:latin typeface="Times New Roman" panose="02020603050405020304" pitchFamily="18" charset="0"/>
                <a:cs typeface="Times New Roman" panose="02020603050405020304" pitchFamily="18" charset="0"/>
              </a:rPr>
              <a:t> </a:t>
            </a:r>
            <a:r>
              <a:rPr lang="en-US" altLang="zh-CN" sz="2400" i="1">
                <a:solidFill>
                  <a:srgbClr val="0000FF"/>
                </a:solidFill>
                <a:latin typeface="Times New Roman" panose="02020603050405020304" pitchFamily="18" charset="0"/>
                <a:cs typeface="Times New Roman" panose="02020603050405020304" pitchFamily="18" charset="0"/>
              </a:rPr>
              <a:t>T</a:t>
            </a:r>
            <a:r>
              <a:rPr lang="en-US" altLang="zh-CN" sz="2400">
                <a:latin typeface="Times New Roman" panose="02020603050405020304" pitchFamily="18" charset="0"/>
                <a:cs typeface="Times New Roman" panose="02020603050405020304" pitchFamily="18" charset="0"/>
              </a:rPr>
              <a:t> </a:t>
            </a:r>
            <a:r>
              <a:rPr lang="zh-CN" altLang="en-US" sz="2400">
                <a:latin typeface="Times New Roman" panose="02020603050405020304" pitchFamily="18" charset="0"/>
                <a:cs typeface="Times New Roman" panose="02020603050405020304" pitchFamily="18" charset="0"/>
              </a:rPr>
              <a:t>的表达式</a:t>
            </a:r>
            <a:endParaRPr lang="zh-CN" altLang="en-US" sz="2400" baseline="-25000">
              <a:latin typeface="Times New Roman" panose="02020603050405020304" pitchFamily="18" charset="0"/>
              <a:cs typeface="Times New Roman" panose="02020603050405020304" pitchFamily="18" charset="0"/>
            </a:endParaRPr>
          </a:p>
        </p:txBody>
      </p:sp>
      <p:sp>
        <p:nvSpPr>
          <p:cNvPr id="39953" name="Rectangle 16">
            <a:extLst>
              <a:ext uri="{FF2B5EF4-FFF2-40B4-BE49-F238E27FC236}">
                <a16:creationId xmlns:a16="http://schemas.microsoft.com/office/drawing/2014/main" id="{4F5FE255-D2C8-6DEF-CB62-9FC7EC95098D}"/>
              </a:ext>
            </a:extLst>
          </p:cNvPr>
          <p:cNvSpPr>
            <a:spLocks noChangeArrowheads="1"/>
          </p:cNvSpPr>
          <p:nvPr/>
        </p:nvSpPr>
        <p:spPr bwMode="auto">
          <a:xfrm>
            <a:off x="793750" y="5214938"/>
            <a:ext cx="4171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cs typeface="Times New Roman" panose="02020603050405020304" pitchFamily="18" charset="0"/>
              </a:rPr>
              <a:t>求得最大转矩 </a:t>
            </a:r>
            <a:r>
              <a:rPr lang="zh-CN" altLang="en-US" sz="2400" i="1">
                <a:solidFill>
                  <a:srgbClr val="0000FF"/>
                </a:solidFill>
                <a:latin typeface="Times New Roman" panose="02020603050405020304" pitchFamily="18" charset="0"/>
                <a:cs typeface="Times New Roman" panose="02020603050405020304" pitchFamily="18" charset="0"/>
              </a:rPr>
              <a:t>T</a:t>
            </a:r>
            <a:r>
              <a:rPr lang="zh-CN" altLang="en-US" sz="2400" baseline="-25000">
                <a:solidFill>
                  <a:srgbClr val="0000FF"/>
                </a:solidFill>
                <a:latin typeface="Times New Roman" panose="02020603050405020304" pitchFamily="18" charset="0"/>
                <a:cs typeface="Times New Roman" panose="02020603050405020304" pitchFamily="18" charset="0"/>
              </a:rPr>
              <a:t>m</a:t>
            </a:r>
            <a:r>
              <a:rPr lang="en-US" altLang="zh-CN" sz="2400" baseline="-25000">
                <a:solidFill>
                  <a:srgbClr val="0000FF"/>
                </a:solidFill>
                <a:latin typeface="Times New Roman" panose="02020603050405020304" pitchFamily="18" charset="0"/>
              </a:rPr>
              <a:t>ax</a:t>
            </a:r>
            <a:endParaRPr lang="en-US" altLang="zh-CN" sz="2400" baseline="30000">
              <a:solidFill>
                <a:srgbClr val="FF0000"/>
              </a:solidFill>
              <a:latin typeface="Times New Roman" panose="02020603050405020304" pitchFamily="18" charset="0"/>
              <a:cs typeface="Times New Roman" panose="02020603050405020304" pitchFamily="18" charset="0"/>
            </a:endParaRPr>
          </a:p>
        </p:txBody>
      </p:sp>
      <p:sp>
        <p:nvSpPr>
          <p:cNvPr id="39945" name="Text Box 17">
            <a:extLst>
              <a:ext uri="{FF2B5EF4-FFF2-40B4-BE49-F238E27FC236}">
                <a16:creationId xmlns:a16="http://schemas.microsoft.com/office/drawing/2014/main" id="{E467FDAA-F6AD-EE06-03AA-7EB21D3B0617}"/>
              </a:ext>
            </a:extLst>
          </p:cNvPr>
          <p:cNvSpPr txBox="1">
            <a:spLocks noChangeArrowheads="1"/>
          </p:cNvSpPr>
          <p:nvPr/>
        </p:nvSpPr>
        <p:spPr bwMode="auto">
          <a:xfrm>
            <a:off x="293688" y="512763"/>
            <a:ext cx="33924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cs typeface="Times New Roman" panose="02020603050405020304" pitchFamily="18" charset="0"/>
              </a:rPr>
              <a:t>(</a:t>
            </a:r>
            <a:r>
              <a:rPr lang="zh-CN" altLang="en-US" sz="2400">
                <a:solidFill>
                  <a:srgbClr val="C00000"/>
                </a:solidFill>
                <a:latin typeface="Times New Roman" panose="02020603050405020304" pitchFamily="18" charset="0"/>
                <a:cs typeface="Times New Roman" panose="02020603050405020304" pitchFamily="18" charset="0"/>
              </a:rPr>
              <a:t>2</a:t>
            </a:r>
            <a:r>
              <a:rPr lang="en-US" altLang="zh-CN" sz="2400">
                <a:solidFill>
                  <a:srgbClr val="C00000"/>
                </a:solidFill>
                <a:latin typeface="Times New Roman" panose="02020603050405020304" pitchFamily="18" charset="0"/>
                <a:cs typeface="Times New Roman" panose="02020603050405020304" pitchFamily="18" charset="0"/>
              </a:rPr>
              <a:t>)</a:t>
            </a:r>
            <a:r>
              <a:rPr lang="zh-CN" altLang="en-US"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cs typeface="Times New Roman" panose="02020603050405020304" pitchFamily="18" charset="0"/>
              </a:rPr>
              <a:t>最大转矩 </a:t>
            </a:r>
            <a:r>
              <a:rPr lang="zh-CN" altLang="en-US" sz="2400" i="1">
                <a:solidFill>
                  <a:srgbClr val="C00000"/>
                </a:solidFill>
                <a:latin typeface="Times New Roman" panose="02020603050405020304" pitchFamily="18" charset="0"/>
                <a:cs typeface="Times New Roman" panose="02020603050405020304" pitchFamily="18" charset="0"/>
              </a:rPr>
              <a:t>T</a:t>
            </a:r>
            <a:r>
              <a:rPr lang="en-US" altLang="zh-CN" sz="2400" i="1">
                <a:solidFill>
                  <a:srgbClr val="C00000"/>
                </a:solidFill>
                <a:latin typeface="Times New Roman" panose="02020603050405020304" pitchFamily="18" charset="0"/>
                <a:cs typeface="Times New Roman" panose="02020603050405020304" pitchFamily="18" charset="0"/>
              </a:rPr>
              <a:t> </a:t>
            </a:r>
            <a:r>
              <a:rPr lang="en-US" altLang="zh-CN" sz="2400" baseline="-25000">
                <a:solidFill>
                  <a:srgbClr val="C00000"/>
                </a:solidFill>
                <a:latin typeface="Times New Roman" panose="02020603050405020304" pitchFamily="18" charset="0"/>
                <a:cs typeface="Times New Roman" panose="02020603050405020304" pitchFamily="18" charset="0"/>
              </a:rPr>
              <a:t>max</a:t>
            </a:r>
          </a:p>
        </p:txBody>
      </p:sp>
      <p:grpSp>
        <p:nvGrpSpPr>
          <p:cNvPr id="39946" name="Group 47">
            <a:extLst>
              <a:ext uri="{FF2B5EF4-FFF2-40B4-BE49-F238E27FC236}">
                <a16:creationId xmlns:a16="http://schemas.microsoft.com/office/drawing/2014/main" id="{12AAFFF4-71AE-E14C-76FC-AE8A97CE52CF}"/>
              </a:ext>
            </a:extLst>
          </p:cNvPr>
          <p:cNvGrpSpPr>
            <a:grpSpLocks/>
          </p:cNvGrpSpPr>
          <p:nvPr/>
        </p:nvGrpSpPr>
        <p:grpSpPr bwMode="auto">
          <a:xfrm>
            <a:off x="4738688" y="1001713"/>
            <a:ext cx="4044950" cy="4546600"/>
            <a:chOff x="0" y="0"/>
            <a:chExt cx="2548" cy="2864"/>
          </a:xfrm>
        </p:grpSpPr>
        <p:sp>
          <p:nvSpPr>
            <p:cNvPr id="3" name="Text Box 2">
              <a:extLst>
                <a:ext uri="{FF2B5EF4-FFF2-40B4-BE49-F238E27FC236}">
                  <a16:creationId xmlns:a16="http://schemas.microsoft.com/office/drawing/2014/main" id="{D4B17F82-5973-7338-0A33-80A3DF58180C}"/>
                </a:ext>
              </a:extLst>
            </p:cNvPr>
            <p:cNvSpPr txBox="1">
              <a:spLocks noChangeArrowheads="1"/>
            </p:cNvSpPr>
            <p:nvPr/>
          </p:nvSpPr>
          <p:spPr bwMode="auto">
            <a:xfrm>
              <a:off x="173" y="2612"/>
              <a:ext cx="237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9900FF"/>
                  </a:solidFill>
                  <a:latin typeface="Times New Roman" panose="02020603050405020304" pitchFamily="18" charset="0"/>
                </a:rPr>
                <a:t>不同电源电压的转矩特性</a:t>
              </a:r>
            </a:p>
          </p:txBody>
        </p:sp>
        <p:sp>
          <p:nvSpPr>
            <p:cNvPr id="39954" name="Line 18">
              <a:extLst>
                <a:ext uri="{FF2B5EF4-FFF2-40B4-BE49-F238E27FC236}">
                  <a16:creationId xmlns:a16="http://schemas.microsoft.com/office/drawing/2014/main" id="{6A56DE11-8ADB-C0BE-55B3-9E659D701BC5}"/>
                </a:ext>
              </a:extLst>
            </p:cNvPr>
            <p:cNvSpPr>
              <a:spLocks noChangeShapeType="1"/>
            </p:cNvSpPr>
            <p:nvPr/>
          </p:nvSpPr>
          <p:spPr bwMode="auto">
            <a:xfrm>
              <a:off x="343" y="2175"/>
              <a:ext cx="2113"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9955" name="Line 19">
              <a:extLst>
                <a:ext uri="{FF2B5EF4-FFF2-40B4-BE49-F238E27FC236}">
                  <a16:creationId xmlns:a16="http://schemas.microsoft.com/office/drawing/2014/main" id="{7332864E-6025-E6E3-0835-9039ADE318AF}"/>
                </a:ext>
              </a:extLst>
            </p:cNvPr>
            <p:cNvSpPr>
              <a:spLocks noChangeShapeType="1"/>
            </p:cNvSpPr>
            <p:nvPr/>
          </p:nvSpPr>
          <p:spPr bwMode="auto">
            <a:xfrm flipV="1">
              <a:off x="345" y="160"/>
              <a:ext cx="0" cy="2016"/>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9956" name="未知">
              <a:extLst>
                <a:ext uri="{FF2B5EF4-FFF2-40B4-BE49-F238E27FC236}">
                  <a16:creationId xmlns:a16="http://schemas.microsoft.com/office/drawing/2014/main" id="{8092B6C0-A232-04F0-244A-F018CCD3B24A}"/>
                </a:ext>
              </a:extLst>
            </p:cNvPr>
            <p:cNvSpPr>
              <a:spLocks/>
            </p:cNvSpPr>
            <p:nvPr/>
          </p:nvSpPr>
          <p:spPr bwMode="auto">
            <a:xfrm>
              <a:off x="345" y="447"/>
              <a:ext cx="1694" cy="1728"/>
            </a:xfrm>
            <a:custGeom>
              <a:avLst/>
              <a:gdLst>
                <a:gd name="T0" fmla="*/ 0 w 1694"/>
                <a:gd name="T1" fmla="*/ 0 h 1728"/>
                <a:gd name="T2" fmla="*/ 1484 w 1694"/>
                <a:gd name="T3" fmla="*/ 421 h 1728"/>
                <a:gd name="T4" fmla="*/ 1258 w 1694"/>
                <a:gd name="T5" fmla="*/ 1031 h 1728"/>
                <a:gd name="T6" fmla="*/ 1158 w 1694"/>
                <a:gd name="T7" fmla="*/ 1262 h 1728"/>
                <a:gd name="T8" fmla="*/ 1008 w 1694"/>
                <a:gd name="T9" fmla="*/ 1728 h 1728"/>
                <a:gd name="T10" fmla="*/ 0 60000 65536"/>
                <a:gd name="T11" fmla="*/ 0 60000 65536"/>
                <a:gd name="T12" fmla="*/ 0 60000 65536"/>
                <a:gd name="T13" fmla="*/ 0 60000 65536"/>
                <a:gd name="T14" fmla="*/ 0 60000 65536"/>
                <a:gd name="T15" fmla="*/ 0 w 1694"/>
                <a:gd name="T16" fmla="*/ 0 h 1728"/>
                <a:gd name="T17" fmla="*/ 1694 w 1694"/>
                <a:gd name="T18" fmla="*/ 1728 h 1728"/>
              </a:gdLst>
              <a:ahLst/>
              <a:cxnLst>
                <a:cxn ang="T10">
                  <a:pos x="T0" y="T1"/>
                </a:cxn>
                <a:cxn ang="T11">
                  <a:pos x="T2" y="T3"/>
                </a:cxn>
                <a:cxn ang="T12">
                  <a:pos x="T4" y="T5"/>
                </a:cxn>
                <a:cxn ang="T13">
                  <a:pos x="T6" y="T7"/>
                </a:cxn>
                <a:cxn ang="T14">
                  <a:pos x="T8" y="T9"/>
                </a:cxn>
              </a:cxnLst>
              <a:rect l="T15" t="T16" r="T17" b="T18"/>
              <a:pathLst>
                <a:path w="1694" h="1728">
                  <a:moveTo>
                    <a:pt x="0" y="0"/>
                  </a:moveTo>
                  <a:cubicBezTo>
                    <a:pt x="247" y="70"/>
                    <a:pt x="1274" y="249"/>
                    <a:pt x="1484" y="421"/>
                  </a:cubicBezTo>
                  <a:cubicBezTo>
                    <a:pt x="1694" y="593"/>
                    <a:pt x="1312" y="891"/>
                    <a:pt x="1258" y="1031"/>
                  </a:cubicBezTo>
                  <a:cubicBezTo>
                    <a:pt x="1204" y="1171"/>
                    <a:pt x="1200" y="1146"/>
                    <a:pt x="1158" y="1262"/>
                  </a:cubicBezTo>
                  <a:cubicBezTo>
                    <a:pt x="1116" y="1378"/>
                    <a:pt x="1039" y="1631"/>
                    <a:pt x="1008" y="1728"/>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9957" name="Text Box 21">
              <a:extLst>
                <a:ext uri="{FF2B5EF4-FFF2-40B4-BE49-F238E27FC236}">
                  <a16:creationId xmlns:a16="http://schemas.microsoft.com/office/drawing/2014/main" id="{E7EEA86E-972D-295D-BBE1-DAE8ADE2B9FA}"/>
                </a:ext>
              </a:extLst>
            </p:cNvPr>
            <p:cNvSpPr txBox="1">
              <a:spLocks noChangeArrowheads="1"/>
            </p:cNvSpPr>
            <p:nvPr/>
          </p:nvSpPr>
          <p:spPr bwMode="auto">
            <a:xfrm>
              <a:off x="393" y="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n</a:t>
              </a:r>
            </a:p>
          </p:txBody>
        </p:sp>
        <p:sp>
          <p:nvSpPr>
            <p:cNvPr id="39958" name="Text Box 22">
              <a:extLst>
                <a:ext uri="{FF2B5EF4-FFF2-40B4-BE49-F238E27FC236}">
                  <a16:creationId xmlns:a16="http://schemas.microsoft.com/office/drawing/2014/main" id="{342653BD-F0F0-A487-F3D9-A84D895B0A8D}"/>
                </a:ext>
              </a:extLst>
            </p:cNvPr>
            <p:cNvSpPr txBox="1">
              <a:spLocks noChangeArrowheads="1"/>
            </p:cNvSpPr>
            <p:nvPr/>
          </p:nvSpPr>
          <p:spPr bwMode="auto">
            <a:xfrm>
              <a:off x="57" y="2044"/>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O</a:t>
              </a:r>
            </a:p>
          </p:txBody>
        </p:sp>
        <p:sp>
          <p:nvSpPr>
            <p:cNvPr id="39959" name="Text Box 23">
              <a:extLst>
                <a:ext uri="{FF2B5EF4-FFF2-40B4-BE49-F238E27FC236}">
                  <a16:creationId xmlns:a16="http://schemas.microsoft.com/office/drawing/2014/main" id="{6E3F49F1-CE0A-09D8-EFAF-52F021E85E4A}"/>
                </a:ext>
              </a:extLst>
            </p:cNvPr>
            <p:cNvSpPr txBox="1">
              <a:spLocks noChangeArrowheads="1"/>
            </p:cNvSpPr>
            <p:nvPr/>
          </p:nvSpPr>
          <p:spPr bwMode="auto">
            <a:xfrm>
              <a:off x="9" y="336"/>
              <a:ext cx="26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n</a:t>
              </a:r>
              <a:r>
                <a:rPr lang="en-US" altLang="zh-CN" sz="2000" baseline="-25000">
                  <a:solidFill>
                    <a:srgbClr val="FF0000"/>
                  </a:solidFill>
                  <a:latin typeface="Times New Roman" panose="02020603050405020304" pitchFamily="18" charset="0"/>
                </a:rPr>
                <a:t>0</a:t>
              </a:r>
              <a:endParaRPr lang="en-US" altLang="zh-CN" sz="2000">
                <a:solidFill>
                  <a:srgbClr val="FF0000"/>
                </a:solidFill>
                <a:latin typeface="Times New Roman" panose="02020603050405020304" pitchFamily="18" charset="0"/>
              </a:endParaRPr>
            </a:p>
          </p:txBody>
        </p:sp>
        <p:sp>
          <p:nvSpPr>
            <p:cNvPr id="39960" name="Text Box 24">
              <a:extLst>
                <a:ext uri="{FF2B5EF4-FFF2-40B4-BE49-F238E27FC236}">
                  <a16:creationId xmlns:a16="http://schemas.microsoft.com/office/drawing/2014/main" id="{A83C5AC7-3602-3AAB-226F-547AF8855D8B}"/>
                </a:ext>
              </a:extLst>
            </p:cNvPr>
            <p:cNvSpPr txBox="1">
              <a:spLocks noChangeArrowheads="1"/>
            </p:cNvSpPr>
            <p:nvPr/>
          </p:nvSpPr>
          <p:spPr bwMode="auto">
            <a:xfrm>
              <a:off x="2303" y="2202"/>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T</a:t>
              </a:r>
            </a:p>
          </p:txBody>
        </p:sp>
        <p:sp>
          <p:nvSpPr>
            <p:cNvPr id="39961" name="Text Box 25">
              <a:extLst>
                <a:ext uri="{FF2B5EF4-FFF2-40B4-BE49-F238E27FC236}">
                  <a16:creationId xmlns:a16="http://schemas.microsoft.com/office/drawing/2014/main" id="{7B235533-D307-AB36-2B29-B7498D7D4D48}"/>
                </a:ext>
              </a:extLst>
            </p:cNvPr>
            <p:cNvSpPr txBox="1">
              <a:spLocks noChangeArrowheads="1"/>
            </p:cNvSpPr>
            <p:nvPr/>
          </p:nvSpPr>
          <p:spPr bwMode="auto">
            <a:xfrm>
              <a:off x="1248" y="2208"/>
              <a:ext cx="29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T</a:t>
              </a:r>
              <a:r>
                <a:rPr lang="en-US" altLang="zh-CN" sz="2000" baseline="-25000">
                  <a:solidFill>
                    <a:schemeClr val="accent2"/>
                  </a:solidFill>
                  <a:latin typeface="Times New Roman" panose="02020603050405020304" pitchFamily="18" charset="0"/>
                </a:rPr>
                <a:t>st</a:t>
              </a:r>
            </a:p>
          </p:txBody>
        </p:sp>
        <p:grpSp>
          <p:nvGrpSpPr>
            <p:cNvPr id="39962" name="Group 26">
              <a:extLst>
                <a:ext uri="{FF2B5EF4-FFF2-40B4-BE49-F238E27FC236}">
                  <a16:creationId xmlns:a16="http://schemas.microsoft.com/office/drawing/2014/main" id="{2DA60BC7-C461-4817-EEBC-2C00EC54791A}"/>
                </a:ext>
              </a:extLst>
            </p:cNvPr>
            <p:cNvGrpSpPr>
              <a:grpSpLocks/>
            </p:cNvGrpSpPr>
            <p:nvPr/>
          </p:nvGrpSpPr>
          <p:grpSpPr bwMode="auto">
            <a:xfrm>
              <a:off x="1786" y="984"/>
              <a:ext cx="453" cy="1484"/>
              <a:chOff x="0" y="0"/>
              <a:chExt cx="453" cy="1484"/>
            </a:xfrm>
          </p:grpSpPr>
          <p:sp>
            <p:nvSpPr>
              <p:cNvPr id="39972" name="Line 27">
                <a:extLst>
                  <a:ext uri="{FF2B5EF4-FFF2-40B4-BE49-F238E27FC236}">
                    <a16:creationId xmlns:a16="http://schemas.microsoft.com/office/drawing/2014/main" id="{7805390C-07EB-CCE3-C70B-116586994DFF}"/>
                  </a:ext>
                </a:extLst>
              </p:cNvPr>
              <p:cNvSpPr>
                <a:spLocks noChangeShapeType="1"/>
              </p:cNvSpPr>
              <p:nvPr/>
            </p:nvSpPr>
            <p:spPr bwMode="auto">
              <a:xfrm>
                <a:off x="120" y="0"/>
                <a:ext cx="0" cy="12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73" name="Text Box 28">
                <a:extLst>
                  <a:ext uri="{FF2B5EF4-FFF2-40B4-BE49-F238E27FC236}">
                    <a16:creationId xmlns:a16="http://schemas.microsoft.com/office/drawing/2014/main" id="{856716FA-FA9D-8868-4281-6F1E58E6FF46}"/>
                  </a:ext>
                </a:extLst>
              </p:cNvPr>
              <p:cNvSpPr txBox="1">
                <a:spLocks noChangeArrowheads="1"/>
              </p:cNvSpPr>
              <p:nvPr/>
            </p:nvSpPr>
            <p:spPr bwMode="auto">
              <a:xfrm>
                <a:off x="0" y="1232"/>
                <a:ext cx="45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i="1">
                    <a:solidFill>
                      <a:srgbClr val="FF0000"/>
                    </a:solidFill>
                    <a:latin typeface="Times New Roman" panose="02020603050405020304" pitchFamily="18" charset="0"/>
                  </a:rPr>
                  <a:t>T</a:t>
                </a:r>
                <a:r>
                  <a:rPr lang="en-US" altLang="zh-CN" sz="2000" i="1">
                    <a:solidFill>
                      <a:srgbClr val="FF0000"/>
                    </a:solidFill>
                    <a:latin typeface="Times New Roman" panose="02020603050405020304" pitchFamily="18" charset="0"/>
                  </a:rPr>
                  <a:t> </a:t>
                </a:r>
                <a:r>
                  <a:rPr lang="en-US" altLang="zh-CN" sz="2000" baseline="-25000">
                    <a:solidFill>
                      <a:srgbClr val="FF0000"/>
                    </a:solidFill>
                    <a:latin typeface="Times New Roman" panose="02020603050405020304" pitchFamily="18" charset="0"/>
                  </a:rPr>
                  <a:t>max</a:t>
                </a:r>
              </a:p>
            </p:txBody>
          </p:sp>
        </p:grpSp>
        <p:grpSp>
          <p:nvGrpSpPr>
            <p:cNvPr id="39963" name="Group 29">
              <a:extLst>
                <a:ext uri="{FF2B5EF4-FFF2-40B4-BE49-F238E27FC236}">
                  <a16:creationId xmlns:a16="http://schemas.microsoft.com/office/drawing/2014/main" id="{AA8BDC97-8E05-6B37-D727-BBABDC10201F}"/>
                </a:ext>
              </a:extLst>
            </p:cNvPr>
            <p:cNvGrpSpPr>
              <a:grpSpLocks/>
            </p:cNvGrpSpPr>
            <p:nvPr/>
          </p:nvGrpSpPr>
          <p:grpSpPr bwMode="auto">
            <a:xfrm>
              <a:off x="0" y="528"/>
              <a:ext cx="1253" cy="1932"/>
              <a:chOff x="0" y="0"/>
              <a:chExt cx="1253" cy="1932"/>
            </a:xfrm>
          </p:grpSpPr>
          <p:sp>
            <p:nvSpPr>
              <p:cNvPr id="39967" name="Line 30">
                <a:extLst>
                  <a:ext uri="{FF2B5EF4-FFF2-40B4-BE49-F238E27FC236}">
                    <a16:creationId xmlns:a16="http://schemas.microsoft.com/office/drawing/2014/main" id="{C2D7A61E-6406-CB5A-98BC-85357D0E3E05}"/>
                  </a:ext>
                </a:extLst>
              </p:cNvPr>
              <p:cNvSpPr>
                <a:spLocks noChangeShapeType="1"/>
              </p:cNvSpPr>
              <p:nvPr/>
            </p:nvSpPr>
            <p:spPr bwMode="auto">
              <a:xfrm>
                <a:off x="336" y="112"/>
                <a:ext cx="864"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68" name="Line 31">
                <a:extLst>
                  <a:ext uri="{FF2B5EF4-FFF2-40B4-BE49-F238E27FC236}">
                    <a16:creationId xmlns:a16="http://schemas.microsoft.com/office/drawing/2014/main" id="{74439E43-81F1-38C6-2224-3E02AA7B6F4F}"/>
                  </a:ext>
                </a:extLst>
              </p:cNvPr>
              <p:cNvSpPr>
                <a:spLocks noChangeShapeType="1"/>
              </p:cNvSpPr>
              <p:nvPr/>
            </p:nvSpPr>
            <p:spPr bwMode="auto">
              <a:xfrm>
                <a:off x="1152" y="112"/>
                <a:ext cx="0" cy="1536"/>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69" name="Text Box 32">
                <a:extLst>
                  <a:ext uri="{FF2B5EF4-FFF2-40B4-BE49-F238E27FC236}">
                    <a16:creationId xmlns:a16="http://schemas.microsoft.com/office/drawing/2014/main" id="{40B8DAD9-941F-5F64-39DA-961A209D08B2}"/>
                  </a:ext>
                </a:extLst>
              </p:cNvPr>
              <p:cNvSpPr txBox="1">
                <a:spLocks noChangeArrowheads="1"/>
              </p:cNvSpPr>
              <p:nvPr/>
            </p:nvSpPr>
            <p:spPr bwMode="auto">
              <a:xfrm>
                <a:off x="0" y="0"/>
                <a:ext cx="2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n</a:t>
                </a:r>
                <a:r>
                  <a:rPr lang="en-US" altLang="zh-CN" sz="2000" baseline="-25000">
                    <a:solidFill>
                      <a:srgbClr val="FF0000"/>
                    </a:solidFill>
                    <a:latin typeface="Times New Roman" panose="02020603050405020304" pitchFamily="18" charset="0"/>
                  </a:rPr>
                  <a:t>N</a:t>
                </a:r>
              </a:p>
            </p:txBody>
          </p:sp>
          <p:sp>
            <p:nvSpPr>
              <p:cNvPr id="39970" name="Text Box 33">
                <a:extLst>
                  <a:ext uri="{FF2B5EF4-FFF2-40B4-BE49-F238E27FC236}">
                    <a16:creationId xmlns:a16="http://schemas.microsoft.com/office/drawing/2014/main" id="{1FD93FFA-0E79-05F8-439D-363133A7C895}"/>
                  </a:ext>
                </a:extLst>
              </p:cNvPr>
              <p:cNvSpPr txBox="1">
                <a:spLocks noChangeArrowheads="1"/>
              </p:cNvSpPr>
              <p:nvPr/>
            </p:nvSpPr>
            <p:spPr bwMode="auto">
              <a:xfrm>
                <a:off x="960" y="1680"/>
                <a:ext cx="29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8000"/>
                    </a:solidFill>
                    <a:latin typeface="Times New Roman" panose="02020603050405020304" pitchFamily="18" charset="0"/>
                  </a:rPr>
                  <a:t>T</a:t>
                </a:r>
                <a:r>
                  <a:rPr lang="en-US" altLang="zh-CN" sz="2000" baseline="-25000">
                    <a:solidFill>
                      <a:srgbClr val="008000"/>
                    </a:solidFill>
                    <a:latin typeface="Times New Roman" panose="02020603050405020304" pitchFamily="18" charset="0"/>
                  </a:rPr>
                  <a:t>N</a:t>
                </a:r>
              </a:p>
            </p:txBody>
          </p:sp>
          <p:sp>
            <p:nvSpPr>
              <p:cNvPr id="39971" name="Oval 34">
                <a:extLst>
                  <a:ext uri="{FF2B5EF4-FFF2-40B4-BE49-F238E27FC236}">
                    <a16:creationId xmlns:a16="http://schemas.microsoft.com/office/drawing/2014/main" id="{9AC54E8B-8510-3013-5DE1-0C720C956138}"/>
                  </a:ext>
                </a:extLst>
              </p:cNvPr>
              <p:cNvSpPr>
                <a:spLocks noChangeArrowheads="1"/>
              </p:cNvSpPr>
              <p:nvPr/>
            </p:nvSpPr>
            <p:spPr bwMode="auto">
              <a:xfrm>
                <a:off x="1128" y="76"/>
                <a:ext cx="48" cy="48"/>
              </a:xfrm>
              <a:prstGeom prst="ellipse">
                <a:avLst/>
              </a:prstGeom>
              <a:solidFill>
                <a:srgbClr val="FF00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39964" name="Text Box 35">
              <a:extLst>
                <a:ext uri="{FF2B5EF4-FFF2-40B4-BE49-F238E27FC236}">
                  <a16:creationId xmlns:a16="http://schemas.microsoft.com/office/drawing/2014/main" id="{97C98242-47A1-43B9-BABD-563986ECE95C}"/>
                </a:ext>
              </a:extLst>
            </p:cNvPr>
            <p:cNvSpPr txBox="1">
              <a:spLocks noChangeArrowheads="1"/>
            </p:cNvSpPr>
            <p:nvPr/>
          </p:nvSpPr>
          <p:spPr bwMode="auto">
            <a:xfrm>
              <a:off x="1092" y="360"/>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8000"/>
                  </a:solidFill>
                  <a:latin typeface="Times New Roman" panose="02020603050405020304" pitchFamily="18" charset="0"/>
                </a:rPr>
                <a:t>d</a:t>
              </a:r>
            </a:p>
          </p:txBody>
        </p:sp>
        <p:sp>
          <p:nvSpPr>
            <p:cNvPr id="39965" name="Line 36">
              <a:extLst>
                <a:ext uri="{FF2B5EF4-FFF2-40B4-BE49-F238E27FC236}">
                  <a16:creationId xmlns:a16="http://schemas.microsoft.com/office/drawing/2014/main" id="{62453683-8479-70B4-BB84-FB8381939AB7}"/>
                </a:ext>
              </a:extLst>
            </p:cNvPr>
            <p:cNvSpPr>
              <a:spLocks noChangeShapeType="1"/>
            </p:cNvSpPr>
            <p:nvPr/>
          </p:nvSpPr>
          <p:spPr bwMode="auto">
            <a:xfrm flipV="1">
              <a:off x="381" y="975"/>
              <a:ext cx="1522" cy="1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39966" name="Text Box 41">
              <a:extLst>
                <a:ext uri="{FF2B5EF4-FFF2-40B4-BE49-F238E27FC236}">
                  <a16:creationId xmlns:a16="http://schemas.microsoft.com/office/drawing/2014/main" id="{B12FF948-251E-B4CD-79E5-1933ED2C08EE}"/>
                </a:ext>
              </a:extLst>
            </p:cNvPr>
            <p:cNvSpPr txBox="1">
              <a:spLocks noChangeArrowheads="1"/>
            </p:cNvSpPr>
            <p:nvPr/>
          </p:nvSpPr>
          <p:spPr bwMode="auto">
            <a:xfrm>
              <a:off x="1532" y="1501"/>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grpSp>
      <p:graphicFrame>
        <p:nvGraphicFramePr>
          <p:cNvPr id="39977" name="Object 41">
            <a:extLst>
              <a:ext uri="{FF2B5EF4-FFF2-40B4-BE49-F238E27FC236}">
                <a16:creationId xmlns:a16="http://schemas.microsoft.com/office/drawing/2014/main" id="{AB3262E1-21CA-071B-0996-11C805F6B353}"/>
              </a:ext>
            </a:extLst>
          </p:cNvPr>
          <p:cNvGraphicFramePr>
            <a:graphicFrameLocks noChangeAspect="1"/>
          </p:cNvGraphicFramePr>
          <p:nvPr/>
        </p:nvGraphicFramePr>
        <p:xfrm>
          <a:off x="1298575" y="5741988"/>
          <a:ext cx="2668588" cy="877887"/>
        </p:xfrm>
        <a:graphic>
          <a:graphicData uri="http://schemas.openxmlformats.org/presentationml/2006/ole">
            <mc:AlternateContent xmlns:mc="http://schemas.openxmlformats.org/markup-compatibility/2006">
              <mc:Choice xmlns:v="urn:schemas-microsoft-com:vml" Requires="v">
                <p:oleObj r:id="rId2" imgW="2466990" imgH="752385" progId="Equation.3">
                  <p:embed/>
                </p:oleObj>
              </mc:Choice>
              <mc:Fallback>
                <p:oleObj r:id="rId2" imgW="2466990" imgH="752385" progId="Equation.3">
                  <p:embed/>
                  <p:pic>
                    <p:nvPicPr>
                      <p:cNvPr id="0" name="Object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8575" y="5741988"/>
                        <a:ext cx="2668588" cy="877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9948" name="Object 42">
            <a:extLst>
              <a:ext uri="{FF2B5EF4-FFF2-40B4-BE49-F238E27FC236}">
                <a16:creationId xmlns:a16="http://schemas.microsoft.com/office/drawing/2014/main" id="{1AA8A44F-2C9B-5F0C-BBDC-E947F8FF62B1}"/>
              </a:ext>
            </a:extLst>
          </p:cNvPr>
          <p:cNvGraphicFramePr>
            <a:graphicFrameLocks noChangeAspect="1"/>
          </p:cNvGraphicFramePr>
          <p:nvPr/>
        </p:nvGraphicFramePr>
        <p:xfrm>
          <a:off x="1295400" y="1146175"/>
          <a:ext cx="2763838" cy="871538"/>
        </p:xfrm>
        <a:graphic>
          <a:graphicData uri="http://schemas.openxmlformats.org/presentationml/2006/ole">
            <mc:AlternateContent xmlns:mc="http://schemas.openxmlformats.org/markup-compatibility/2006">
              <mc:Choice xmlns:v="urn:schemas-microsoft-com:vml" Requires="v">
                <p:oleObj r:id="rId4" imgW="2571750" imgH="828675" progId="Equation.3">
                  <p:embed/>
                </p:oleObj>
              </mc:Choice>
              <mc:Fallback>
                <p:oleObj r:id="rId4" imgW="2571750" imgH="828675" progId="Equation.3">
                  <p:embed/>
                  <p:pic>
                    <p:nvPicPr>
                      <p:cNvPr id="0" name="Object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95400" y="1146175"/>
                        <a:ext cx="2763838"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1" name="Group 50">
            <a:extLst>
              <a:ext uri="{FF2B5EF4-FFF2-40B4-BE49-F238E27FC236}">
                <a16:creationId xmlns:a16="http://schemas.microsoft.com/office/drawing/2014/main" id="{404DB985-08E4-DE6A-3F4B-6ABB2ECCAA5D}"/>
              </a:ext>
            </a:extLst>
          </p:cNvPr>
          <p:cNvGrpSpPr>
            <a:grpSpLocks/>
          </p:cNvGrpSpPr>
          <p:nvPr/>
        </p:nvGrpSpPr>
        <p:grpSpPr bwMode="auto">
          <a:xfrm>
            <a:off x="5284788" y="1603375"/>
            <a:ext cx="2497137" cy="2889250"/>
            <a:chOff x="0" y="-2"/>
            <a:chExt cx="1573" cy="1820"/>
          </a:xfrm>
        </p:grpSpPr>
        <p:sp>
          <p:nvSpPr>
            <p:cNvPr id="4" name="未知">
              <a:extLst>
                <a:ext uri="{FF2B5EF4-FFF2-40B4-BE49-F238E27FC236}">
                  <a16:creationId xmlns:a16="http://schemas.microsoft.com/office/drawing/2014/main" id="{4926D7B6-1F3F-6F1D-A1E4-47FD7598BC54}"/>
                </a:ext>
              </a:extLst>
            </p:cNvPr>
            <p:cNvSpPr>
              <a:spLocks/>
            </p:cNvSpPr>
            <p:nvPr/>
          </p:nvSpPr>
          <p:spPr bwMode="auto">
            <a:xfrm>
              <a:off x="0" y="55"/>
              <a:ext cx="1172" cy="1763"/>
            </a:xfrm>
            <a:custGeom>
              <a:avLst/>
              <a:gdLst>
                <a:gd name="T0" fmla="*/ 0 w 1172"/>
                <a:gd name="T1" fmla="*/ 0 h 1720"/>
                <a:gd name="T2" fmla="*/ 1041 w 1172"/>
                <a:gd name="T3" fmla="*/ 603 h 1720"/>
                <a:gd name="T4" fmla="*/ 784 w 1172"/>
                <a:gd name="T5" fmla="*/ 1315 h 1720"/>
                <a:gd name="T6" fmla="*/ 722 w 1172"/>
                <a:gd name="T7" fmla="*/ 1607 h 1720"/>
                <a:gd name="T8" fmla="*/ 628 w 1172"/>
                <a:gd name="T9" fmla="*/ 2201 h 1720"/>
                <a:gd name="T10" fmla="*/ 0 60000 65536"/>
                <a:gd name="T11" fmla="*/ 0 60000 65536"/>
                <a:gd name="T12" fmla="*/ 0 60000 65536"/>
                <a:gd name="T13" fmla="*/ 0 60000 65536"/>
                <a:gd name="T14" fmla="*/ 0 60000 65536"/>
                <a:gd name="T15" fmla="*/ 0 w 1172"/>
                <a:gd name="T16" fmla="*/ 0 h 1720"/>
                <a:gd name="T17" fmla="*/ 1172 w 1172"/>
                <a:gd name="T18" fmla="*/ 1720 h 1720"/>
              </a:gdLst>
              <a:ahLst/>
              <a:cxnLst>
                <a:cxn ang="T10">
                  <a:pos x="T0" y="T1"/>
                </a:cxn>
                <a:cxn ang="T11">
                  <a:pos x="T2" y="T3"/>
                </a:cxn>
                <a:cxn ang="T12">
                  <a:pos x="T4" y="T5"/>
                </a:cxn>
                <a:cxn ang="T13">
                  <a:pos x="T6" y="T7"/>
                </a:cxn>
                <a:cxn ang="T14">
                  <a:pos x="T8" y="T9"/>
                </a:cxn>
              </a:cxnLst>
              <a:rect l="T15" t="T16" r="T17" b="T18"/>
              <a:pathLst>
                <a:path w="1172" h="1720">
                  <a:moveTo>
                    <a:pt x="0" y="0"/>
                  </a:moveTo>
                  <a:cubicBezTo>
                    <a:pt x="174" y="79"/>
                    <a:pt x="910" y="300"/>
                    <a:pt x="1041" y="471"/>
                  </a:cubicBezTo>
                  <a:cubicBezTo>
                    <a:pt x="1172" y="642"/>
                    <a:pt x="837" y="896"/>
                    <a:pt x="784" y="1027"/>
                  </a:cubicBezTo>
                  <a:cubicBezTo>
                    <a:pt x="731" y="1158"/>
                    <a:pt x="748" y="1141"/>
                    <a:pt x="722" y="1256"/>
                  </a:cubicBezTo>
                  <a:cubicBezTo>
                    <a:pt x="696" y="1371"/>
                    <a:pt x="648" y="1623"/>
                    <a:pt x="628" y="1720"/>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aphicFrame>
          <p:nvGraphicFramePr>
            <p:cNvPr id="5" name="Object 45">
              <a:extLst>
                <a:ext uri="{FF2B5EF4-FFF2-40B4-BE49-F238E27FC236}">
                  <a16:creationId xmlns:a16="http://schemas.microsoft.com/office/drawing/2014/main" id="{6AC74EA6-A08F-9ABA-DAC8-01BC4A6B5EC4}"/>
                </a:ext>
              </a:extLst>
            </p:cNvPr>
            <p:cNvGraphicFramePr>
              <a:graphicFrameLocks noChangeAspect="1"/>
            </p:cNvGraphicFramePr>
            <p:nvPr/>
          </p:nvGraphicFramePr>
          <p:xfrm>
            <a:off x="828" y="1196"/>
            <a:ext cx="203" cy="215"/>
          </p:xfrm>
          <a:graphic>
            <a:graphicData uri="http://schemas.openxmlformats.org/presentationml/2006/ole">
              <mc:AlternateContent xmlns:mc="http://schemas.openxmlformats.org/markup-compatibility/2006">
                <mc:Choice xmlns:v="urn:schemas-microsoft-com:vml" Requires="v">
                  <p:oleObj r:id="rId6" imgW="355600" imgH="368300" progId="Equation.3">
                    <p:embed/>
                  </p:oleObj>
                </mc:Choice>
                <mc:Fallback>
                  <p:oleObj r:id="rId6" imgW="355600" imgH="368300" progId="Equation.3">
                    <p:embed/>
                    <p:pic>
                      <p:nvPicPr>
                        <p:cNvPr id="0" name="Object 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28" y="1196"/>
                          <a:ext cx="203" cy="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 name="Object 46">
              <a:extLst>
                <a:ext uri="{FF2B5EF4-FFF2-40B4-BE49-F238E27FC236}">
                  <a16:creationId xmlns:a16="http://schemas.microsoft.com/office/drawing/2014/main" id="{ECB8EF76-E848-68C3-9A2B-ECC84E8F0DAC}"/>
                </a:ext>
              </a:extLst>
            </p:cNvPr>
            <p:cNvGraphicFramePr>
              <a:graphicFrameLocks noChangeAspect="1"/>
            </p:cNvGraphicFramePr>
            <p:nvPr/>
          </p:nvGraphicFramePr>
          <p:xfrm>
            <a:off x="1017" y="-2"/>
            <a:ext cx="556" cy="214"/>
          </p:xfrm>
          <a:graphic>
            <a:graphicData uri="http://schemas.openxmlformats.org/presentationml/2006/ole">
              <mc:AlternateContent xmlns:mc="http://schemas.openxmlformats.org/markup-compatibility/2006">
                <mc:Choice xmlns:v="urn:schemas-microsoft-com:vml" Requires="v">
                  <p:oleObj r:id="rId8" imgW="978325" imgH="368460" progId="Equation.3">
                    <p:embed/>
                  </p:oleObj>
                </mc:Choice>
                <mc:Fallback>
                  <p:oleObj r:id="rId8" imgW="978325" imgH="368460" progId="Equation.3">
                    <p:embed/>
                    <p:pic>
                      <p:nvPicPr>
                        <p:cNvPr id="0" name="Object 4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17" y="-2"/>
                          <a:ext cx="556" cy="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9941"/>
                                        </p:tgtEl>
                                        <p:attrNameLst>
                                          <p:attrName>style.visibility</p:attrName>
                                        </p:attrNameLst>
                                      </p:cBhvr>
                                      <p:to>
                                        <p:strVal val="visible"/>
                                      </p:to>
                                    </p:set>
                                    <p:animEffect transition="in" filter="wipe(left)">
                                      <p:cBhvr>
                                        <p:cTn id="7" dur="500"/>
                                        <p:tgtEl>
                                          <p:spTgt spid="399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par>
                          <p:cTn id="13" fill="hold" nodeType="afterGroup">
                            <p:stCondLst>
                              <p:cond delay="500"/>
                            </p:stCondLst>
                            <p:childTnLst>
                              <p:par>
                                <p:cTn id="14" presetID="22" presetClass="entr" presetSubtype="8" fill="hold" grpId="0" nodeType="afterEffect">
                                  <p:stCondLst>
                                    <p:cond delay="1000"/>
                                  </p:stCondLst>
                                  <p:childTnLst>
                                    <p:set>
                                      <p:cBhvr>
                                        <p:cTn id="15" dur="1" fill="hold">
                                          <p:stCondLst>
                                            <p:cond delay="0"/>
                                          </p:stCondLst>
                                        </p:cTn>
                                        <p:tgtEl>
                                          <p:spTgt spid="39950"/>
                                        </p:tgtEl>
                                        <p:attrNameLst>
                                          <p:attrName>style.visibility</p:attrName>
                                        </p:attrNameLst>
                                      </p:cBhvr>
                                      <p:to>
                                        <p:strVal val="visible"/>
                                      </p:to>
                                    </p:set>
                                    <p:animEffect transition="in" filter="wipe(left)">
                                      <p:cBhvr>
                                        <p:cTn id="16" dur="500"/>
                                        <p:tgtEl>
                                          <p:spTgt spid="39950"/>
                                        </p:tgtEl>
                                      </p:cBhvr>
                                    </p:animEffect>
                                  </p:childTnLst>
                                </p:cTn>
                              </p:par>
                            </p:childTnLst>
                          </p:cTn>
                        </p:par>
                        <p:par>
                          <p:cTn id="17" fill="hold" nodeType="afterGroup">
                            <p:stCondLst>
                              <p:cond delay="2000"/>
                            </p:stCondLst>
                            <p:childTnLst>
                              <p:par>
                                <p:cTn id="18" presetID="22" presetClass="entr" presetSubtype="8" fill="hold" nodeType="afterEffect">
                                  <p:stCondLst>
                                    <p:cond delay="1000"/>
                                  </p:stCondLst>
                                  <p:childTnLst>
                                    <p:set>
                                      <p:cBhvr>
                                        <p:cTn id="19" dur="1" fill="hold">
                                          <p:stCondLst>
                                            <p:cond delay="0"/>
                                          </p:stCondLst>
                                        </p:cTn>
                                        <p:tgtEl>
                                          <p:spTgt spid="7"/>
                                        </p:tgtEl>
                                        <p:attrNameLst>
                                          <p:attrName>style.visibility</p:attrName>
                                        </p:attrNameLst>
                                      </p:cBhvr>
                                      <p:to>
                                        <p:strVal val="visible"/>
                                      </p:to>
                                    </p:set>
                                    <p:animEffect transition="in" filter="wipe(left)">
                                      <p:cBhvr>
                                        <p:cTn id="20" dur="500"/>
                                        <p:tgtEl>
                                          <p:spTgt spid="7"/>
                                        </p:tgtEl>
                                      </p:cBhvr>
                                    </p:animEffect>
                                  </p:childTnLst>
                                </p:cTn>
                              </p:par>
                            </p:childTnLst>
                          </p:cTn>
                        </p:par>
                        <p:par>
                          <p:cTn id="21" fill="hold" nodeType="afterGroup">
                            <p:stCondLst>
                              <p:cond delay="3500"/>
                            </p:stCondLst>
                            <p:childTnLst>
                              <p:par>
                                <p:cTn id="22" presetID="22" presetClass="entr" presetSubtype="8" fill="hold" grpId="0" nodeType="afterEffect">
                                  <p:stCondLst>
                                    <p:cond delay="1000"/>
                                  </p:stCondLst>
                                  <p:childTnLst>
                                    <p:set>
                                      <p:cBhvr>
                                        <p:cTn id="23" dur="1" fill="hold">
                                          <p:stCondLst>
                                            <p:cond delay="0"/>
                                          </p:stCondLst>
                                        </p:cTn>
                                        <p:tgtEl>
                                          <p:spTgt spid="39951"/>
                                        </p:tgtEl>
                                        <p:attrNameLst>
                                          <p:attrName>style.visibility</p:attrName>
                                        </p:attrNameLst>
                                      </p:cBhvr>
                                      <p:to>
                                        <p:strVal val="visible"/>
                                      </p:to>
                                    </p:set>
                                    <p:animEffect transition="in" filter="wipe(left)">
                                      <p:cBhvr>
                                        <p:cTn id="24" dur="500"/>
                                        <p:tgtEl>
                                          <p:spTgt spid="3995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39952"/>
                                        </p:tgtEl>
                                        <p:attrNameLst>
                                          <p:attrName>style.visibility</p:attrName>
                                        </p:attrNameLst>
                                      </p:cBhvr>
                                      <p:to>
                                        <p:strVal val="visible"/>
                                      </p:to>
                                    </p:set>
                                    <p:animEffect transition="in" filter="wipe(left)">
                                      <p:cBhvr>
                                        <p:cTn id="29" dur="500"/>
                                        <p:tgtEl>
                                          <p:spTgt spid="39952"/>
                                        </p:tgtEl>
                                      </p:cBhvr>
                                    </p:animEffect>
                                  </p:childTnLst>
                                </p:cTn>
                              </p:par>
                            </p:childTnLst>
                          </p:cTn>
                        </p:par>
                        <p:par>
                          <p:cTn id="30" fill="hold" nodeType="afterGroup">
                            <p:stCondLst>
                              <p:cond delay="500"/>
                            </p:stCondLst>
                            <p:childTnLst>
                              <p:par>
                                <p:cTn id="31" presetID="22" presetClass="entr" presetSubtype="8" fill="hold" grpId="0" nodeType="afterEffect">
                                  <p:stCondLst>
                                    <p:cond delay="0"/>
                                  </p:stCondLst>
                                  <p:childTnLst>
                                    <p:set>
                                      <p:cBhvr>
                                        <p:cTn id="32" dur="1" fill="hold">
                                          <p:stCondLst>
                                            <p:cond delay="0"/>
                                          </p:stCondLst>
                                        </p:cTn>
                                        <p:tgtEl>
                                          <p:spTgt spid="39953"/>
                                        </p:tgtEl>
                                        <p:attrNameLst>
                                          <p:attrName>style.visibility</p:attrName>
                                        </p:attrNameLst>
                                      </p:cBhvr>
                                      <p:to>
                                        <p:strVal val="visible"/>
                                      </p:to>
                                    </p:set>
                                    <p:animEffect transition="in" filter="wipe(left)">
                                      <p:cBhvr>
                                        <p:cTn id="33" dur="500"/>
                                        <p:tgtEl>
                                          <p:spTgt spid="39953"/>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39977"/>
                                        </p:tgtEl>
                                        <p:attrNameLst>
                                          <p:attrName>style.visibility</p:attrName>
                                        </p:attrNameLst>
                                      </p:cBhvr>
                                      <p:to>
                                        <p:strVal val="visible"/>
                                      </p:to>
                                    </p:set>
                                    <p:animEffect transition="in" filter="wipe(left)">
                                      <p:cBhvr>
                                        <p:cTn id="38" dur="500"/>
                                        <p:tgtEl>
                                          <p:spTgt spid="3997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dissolve">
                                      <p:cBhvr>
                                        <p:cTn id="4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1" grpId="0" autoUpdateAnimBg="0"/>
      <p:bldP spid="39950" grpId="0" autoUpdateAnimBg="0"/>
      <p:bldP spid="39951" grpId="0" autoUpdateAnimBg="0"/>
      <p:bldP spid="39952" grpId="0" autoUpdateAnimBg="0"/>
      <p:bldP spid="3995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ext Box 2">
            <a:extLst>
              <a:ext uri="{FF2B5EF4-FFF2-40B4-BE49-F238E27FC236}">
                <a16:creationId xmlns:a16="http://schemas.microsoft.com/office/drawing/2014/main" id="{E45447CD-8572-3C86-4C76-B1B008C2BFE7}"/>
              </a:ext>
            </a:extLst>
          </p:cNvPr>
          <p:cNvSpPr txBox="1">
            <a:spLocks noChangeArrowheads="1"/>
          </p:cNvSpPr>
          <p:nvPr/>
        </p:nvSpPr>
        <p:spPr bwMode="auto">
          <a:xfrm>
            <a:off x="5487988" y="4706938"/>
            <a:ext cx="27257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4</a:t>
            </a:r>
            <a:r>
              <a:rPr lang="en-US" altLang="zh-CN" sz="2400">
                <a:solidFill>
                  <a:srgbClr val="0000FF"/>
                </a:solidFill>
                <a:latin typeface="宋体" panose="02010600030101010101" pitchFamily="2" charset="-122"/>
              </a:rPr>
              <a:t>)</a:t>
            </a:r>
            <a:r>
              <a:rPr lang="zh-CN" altLang="en-US"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s</a:t>
            </a:r>
            <a:r>
              <a:rPr lang="zh-CN" altLang="en-US" sz="2400" baseline="-25000">
                <a:solidFill>
                  <a:srgbClr val="0000FF"/>
                </a:solidFill>
                <a:latin typeface="Times New Roman" panose="02020603050405020304" pitchFamily="18" charset="0"/>
              </a:rPr>
              <a:t>m</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R</a:t>
            </a:r>
            <a:r>
              <a:rPr lang="zh-CN" altLang="en-US" sz="2400" baseline="-25000">
                <a:solidFill>
                  <a:srgbClr val="0000FF"/>
                </a:solidFill>
                <a:latin typeface="Times New Roman" panose="02020603050405020304" pitchFamily="18" charset="0"/>
              </a:rPr>
              <a:t>2 </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X</a:t>
            </a:r>
            <a:r>
              <a:rPr lang="zh-CN" altLang="en-US" sz="2400" baseline="-25000">
                <a:solidFill>
                  <a:srgbClr val="0000FF"/>
                </a:solidFill>
                <a:latin typeface="Times New Roman" panose="02020603050405020304" pitchFamily="18" charset="0"/>
              </a:rPr>
              <a:t>20</a:t>
            </a:r>
          </a:p>
        </p:txBody>
      </p:sp>
      <p:sp>
        <p:nvSpPr>
          <p:cNvPr id="40963" name="Rectangle 4">
            <a:extLst>
              <a:ext uri="{FF2B5EF4-FFF2-40B4-BE49-F238E27FC236}">
                <a16:creationId xmlns:a16="http://schemas.microsoft.com/office/drawing/2014/main" id="{831EA819-EA34-B9D6-2FE9-3137AC6662D8}"/>
              </a:ext>
            </a:extLst>
          </p:cNvPr>
          <p:cNvSpPr>
            <a:spLocks noChangeArrowheads="1"/>
          </p:cNvSpPr>
          <p:nvPr/>
        </p:nvSpPr>
        <p:spPr bwMode="auto">
          <a:xfrm>
            <a:off x="7600950" y="2528888"/>
            <a:ext cx="1841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baseline="30000">
              <a:solidFill>
                <a:srgbClr val="FF0000"/>
              </a:solidFill>
              <a:latin typeface="宋体" panose="02010600030101010101" pitchFamily="2" charset="-122"/>
            </a:endParaRPr>
          </a:p>
        </p:txBody>
      </p:sp>
      <p:sp>
        <p:nvSpPr>
          <p:cNvPr id="40964" name="Rectangle 5">
            <a:extLst>
              <a:ext uri="{FF2B5EF4-FFF2-40B4-BE49-F238E27FC236}">
                <a16:creationId xmlns:a16="http://schemas.microsoft.com/office/drawing/2014/main" id="{EF12C5FE-D73A-DC5B-6174-AC1184E4C273}"/>
              </a:ext>
            </a:extLst>
          </p:cNvPr>
          <p:cNvSpPr>
            <a:spLocks noChangeArrowheads="1"/>
          </p:cNvSpPr>
          <p:nvPr/>
        </p:nvSpPr>
        <p:spPr bwMode="auto">
          <a:xfrm>
            <a:off x="4730750" y="1119188"/>
            <a:ext cx="1112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FF0000"/>
                </a:solidFill>
                <a:latin typeface="Times New Roman" panose="02020603050405020304" pitchFamily="18" charset="0"/>
              </a:rPr>
              <a:t>结论：</a:t>
            </a:r>
          </a:p>
        </p:txBody>
      </p:sp>
      <p:sp>
        <p:nvSpPr>
          <p:cNvPr id="40965" name="Rectangle 6">
            <a:extLst>
              <a:ext uri="{FF2B5EF4-FFF2-40B4-BE49-F238E27FC236}">
                <a16:creationId xmlns:a16="http://schemas.microsoft.com/office/drawing/2014/main" id="{62DCF57B-7229-4E78-0510-81902B5D22CE}"/>
              </a:ext>
            </a:extLst>
          </p:cNvPr>
          <p:cNvSpPr>
            <a:spLocks noChangeArrowheads="1"/>
          </p:cNvSpPr>
          <p:nvPr/>
        </p:nvSpPr>
        <p:spPr bwMode="auto">
          <a:xfrm>
            <a:off x="5391150" y="1576388"/>
            <a:ext cx="1911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0000FF"/>
                </a:solidFill>
                <a:latin typeface="Times New Roman" panose="02020603050405020304" pitchFamily="18" charset="0"/>
              </a:rPr>
              <a:t>1</a:t>
            </a:r>
            <a:r>
              <a:rPr lang="en-US" altLang="zh-CN" sz="2400">
                <a:solidFill>
                  <a:srgbClr val="0000FF"/>
                </a:solidFill>
                <a:latin typeface="宋体" panose="02010600030101010101" pitchFamily="2" charset="-122"/>
              </a:rPr>
              <a:t>)</a:t>
            </a:r>
            <a:r>
              <a:rPr lang="en-US" altLang="zh-CN" sz="2400" i="1">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max</a:t>
            </a:r>
            <a:r>
              <a:rPr lang="zh-CN" altLang="en-US" sz="2400" baseline="-250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r>
              <a:rPr lang="zh-CN" altLang="en-US" sz="2400" baseline="30000">
                <a:solidFill>
                  <a:srgbClr val="0000FF"/>
                </a:solidFill>
                <a:latin typeface="Times New Roman" panose="02020603050405020304" pitchFamily="18" charset="0"/>
              </a:rPr>
              <a:t>2</a:t>
            </a:r>
          </a:p>
        </p:txBody>
      </p:sp>
      <p:sp>
        <p:nvSpPr>
          <p:cNvPr id="40966" name="Rectangle 7">
            <a:extLst>
              <a:ext uri="{FF2B5EF4-FFF2-40B4-BE49-F238E27FC236}">
                <a16:creationId xmlns:a16="http://schemas.microsoft.com/office/drawing/2014/main" id="{9AA1B3F6-6F91-BCF0-638C-EA6A1DBB93EC}"/>
              </a:ext>
            </a:extLst>
          </p:cNvPr>
          <p:cNvSpPr>
            <a:spLocks noChangeArrowheads="1"/>
          </p:cNvSpPr>
          <p:nvPr/>
        </p:nvSpPr>
        <p:spPr bwMode="auto">
          <a:xfrm>
            <a:off x="5391150" y="2133600"/>
            <a:ext cx="33591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0000FF"/>
                </a:solidFill>
                <a:latin typeface="Times New Roman" panose="02020603050405020304" pitchFamily="18" charset="0"/>
              </a:rPr>
              <a:t>2</a:t>
            </a:r>
            <a:r>
              <a:rPr lang="en-US" altLang="zh-CN" sz="2400">
                <a:solidFill>
                  <a:srgbClr val="0000FF"/>
                </a:solidFill>
                <a:latin typeface="宋体" panose="02010600030101010101" pitchFamily="2" charset="-122"/>
              </a:rPr>
              <a:t>)</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max</a:t>
            </a:r>
            <a:r>
              <a:rPr lang="zh-CN" altLang="en-US" sz="2400" baseline="-250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与 </a:t>
            </a:r>
            <a:r>
              <a:rPr lang="zh-CN" altLang="en-US" sz="2400" i="1">
                <a:solidFill>
                  <a:srgbClr val="0000FF"/>
                </a:solidFill>
                <a:latin typeface="Times New Roman" panose="02020603050405020304" pitchFamily="18" charset="0"/>
              </a:rPr>
              <a:t>R</a:t>
            </a:r>
            <a:r>
              <a:rPr lang="zh-CN" altLang="en-US"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无关</a:t>
            </a:r>
            <a:endParaRPr lang="zh-CN" altLang="en-US" sz="2400" baseline="30000">
              <a:solidFill>
                <a:srgbClr val="0000FF"/>
              </a:solidFill>
              <a:latin typeface="Times New Roman" panose="02020603050405020304" pitchFamily="18" charset="0"/>
            </a:endParaRPr>
          </a:p>
        </p:txBody>
      </p:sp>
      <p:sp>
        <p:nvSpPr>
          <p:cNvPr id="40967" name="Rectangle 8">
            <a:extLst>
              <a:ext uri="{FF2B5EF4-FFF2-40B4-BE49-F238E27FC236}">
                <a16:creationId xmlns:a16="http://schemas.microsoft.com/office/drawing/2014/main" id="{C58B1F90-C7C1-6386-8503-C8B1F46D870E}"/>
              </a:ext>
            </a:extLst>
          </p:cNvPr>
          <p:cNvSpPr>
            <a:spLocks noChangeArrowheads="1"/>
          </p:cNvSpPr>
          <p:nvPr/>
        </p:nvSpPr>
        <p:spPr bwMode="auto">
          <a:xfrm>
            <a:off x="5395913" y="2693988"/>
            <a:ext cx="27908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3</a:t>
            </a:r>
            <a:r>
              <a:rPr lang="en-US" altLang="zh-CN" sz="2400">
                <a:solidFill>
                  <a:srgbClr val="0000FF"/>
                </a:solidFill>
                <a:latin typeface="宋体" panose="02010600030101010101" pitchFamily="2" charset="-122"/>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过载系数 </a:t>
            </a:r>
            <a:endParaRPr lang="zh-CN" altLang="en-US" sz="2400" baseline="30000">
              <a:solidFill>
                <a:srgbClr val="0000FF"/>
              </a:solidFill>
              <a:latin typeface="Times New Roman" panose="02020603050405020304" pitchFamily="18" charset="0"/>
            </a:endParaRPr>
          </a:p>
        </p:txBody>
      </p:sp>
      <p:sp>
        <p:nvSpPr>
          <p:cNvPr id="40968" name="Rectangle 9">
            <a:extLst>
              <a:ext uri="{FF2B5EF4-FFF2-40B4-BE49-F238E27FC236}">
                <a16:creationId xmlns:a16="http://schemas.microsoft.com/office/drawing/2014/main" id="{0AFEEA37-1E57-51F9-84F8-64FF0C43CE01}"/>
              </a:ext>
            </a:extLst>
          </p:cNvPr>
          <p:cNvSpPr>
            <a:spLocks noChangeArrowheads="1"/>
          </p:cNvSpPr>
          <p:nvPr/>
        </p:nvSpPr>
        <p:spPr bwMode="auto">
          <a:xfrm>
            <a:off x="5624513" y="3316288"/>
            <a:ext cx="2400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  </a:t>
            </a:r>
            <a:r>
              <a:rPr lang="zh-CN" altLang="en-US"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max</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zh-CN" altLang="en-US" sz="2400" baseline="-250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T </a:t>
            </a:r>
            <a:r>
              <a:rPr lang="zh-CN" altLang="en-US" sz="2400" baseline="-25000">
                <a:solidFill>
                  <a:srgbClr val="0000FF"/>
                </a:solidFill>
                <a:latin typeface="Times New Roman" panose="02020603050405020304" pitchFamily="18" charset="0"/>
              </a:rPr>
              <a:t>N</a:t>
            </a:r>
            <a:endParaRPr lang="zh-CN" altLang="en-US" sz="2400">
              <a:solidFill>
                <a:srgbClr val="0000FF"/>
              </a:solidFill>
              <a:latin typeface="Times New Roman" panose="02020603050405020304" pitchFamily="18" charset="0"/>
            </a:endParaRPr>
          </a:p>
        </p:txBody>
      </p:sp>
      <p:sp>
        <p:nvSpPr>
          <p:cNvPr id="40969" name="Rectangle 10">
            <a:extLst>
              <a:ext uri="{FF2B5EF4-FFF2-40B4-BE49-F238E27FC236}">
                <a16:creationId xmlns:a16="http://schemas.microsoft.com/office/drawing/2014/main" id="{A254A879-3BFD-118B-9B08-46B7EEBA37CF}"/>
              </a:ext>
            </a:extLst>
          </p:cNvPr>
          <p:cNvSpPr>
            <a:spLocks noChangeArrowheads="1"/>
          </p:cNvSpPr>
          <p:nvPr/>
        </p:nvSpPr>
        <p:spPr bwMode="auto">
          <a:xfrm>
            <a:off x="6248400" y="3948113"/>
            <a:ext cx="2200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solidFill>
                  <a:srgbClr val="FF00FF"/>
                </a:solidFill>
                <a:latin typeface="Times New Roman" panose="02020603050405020304" pitchFamily="18" charset="0"/>
              </a:rPr>
              <a:t></a:t>
            </a:r>
            <a:r>
              <a:rPr lang="zh-CN" altLang="en-US" sz="2400">
                <a:solidFill>
                  <a:srgbClr val="FF00FF"/>
                </a:solidFill>
                <a:latin typeface="Times New Roman" panose="02020603050405020304" pitchFamily="18" charset="0"/>
              </a:rPr>
              <a:t>  </a:t>
            </a:r>
            <a:r>
              <a:rPr lang="en-US" altLang="zh-CN" sz="2400">
                <a:solidFill>
                  <a:srgbClr val="FF00FF"/>
                </a:solidFill>
                <a:latin typeface="Times New Roman" panose="02020603050405020304" pitchFamily="18" charset="0"/>
              </a:rPr>
              <a:t>1.8  2.2</a:t>
            </a:r>
          </a:p>
        </p:txBody>
      </p:sp>
      <p:sp>
        <p:nvSpPr>
          <p:cNvPr id="40970" name="Rectangle 11">
            <a:extLst>
              <a:ext uri="{FF2B5EF4-FFF2-40B4-BE49-F238E27FC236}">
                <a16:creationId xmlns:a16="http://schemas.microsoft.com/office/drawing/2014/main" id="{63796867-E9A2-D268-EAED-9F741282D636}"/>
              </a:ext>
            </a:extLst>
          </p:cNvPr>
          <p:cNvSpPr>
            <a:spLocks noChangeArrowheads="1"/>
          </p:cNvSpPr>
          <p:nvPr/>
        </p:nvSpPr>
        <p:spPr bwMode="auto">
          <a:xfrm>
            <a:off x="6145213" y="5351463"/>
            <a:ext cx="24177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i="1">
                <a:solidFill>
                  <a:srgbClr val="0000FF"/>
                </a:solidFill>
                <a:latin typeface="Times New Roman" panose="02020603050405020304" pitchFamily="18" charset="0"/>
              </a:rPr>
              <a:t>s</a:t>
            </a:r>
            <a:r>
              <a:rPr lang="en-US" altLang="zh-CN" sz="2400" baseline="-25000">
                <a:solidFill>
                  <a:srgbClr val="0000FF"/>
                </a:solidFill>
                <a:latin typeface="Times New Roman" panose="02020603050405020304" pitchFamily="18" charset="0"/>
              </a:rPr>
              <a:t>m</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与 </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无关</a:t>
            </a:r>
          </a:p>
        </p:txBody>
      </p:sp>
      <p:sp>
        <p:nvSpPr>
          <p:cNvPr id="40971" name="Text Box 12">
            <a:extLst>
              <a:ext uri="{FF2B5EF4-FFF2-40B4-BE49-F238E27FC236}">
                <a16:creationId xmlns:a16="http://schemas.microsoft.com/office/drawing/2014/main" id="{F4D57262-1ED3-93C7-A372-952891B1FD38}"/>
              </a:ext>
            </a:extLst>
          </p:cNvPr>
          <p:cNvSpPr txBox="1">
            <a:spLocks noChangeArrowheads="1"/>
          </p:cNvSpPr>
          <p:nvPr/>
        </p:nvSpPr>
        <p:spPr bwMode="auto">
          <a:xfrm>
            <a:off x="777875" y="561975"/>
            <a:ext cx="3573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a:t>
            </a:r>
            <a:r>
              <a:rPr lang="zh-CN" altLang="en-US" sz="2400">
                <a:solidFill>
                  <a:srgbClr val="C00000"/>
                </a:solidFill>
                <a:latin typeface="Times New Roman" panose="02020603050405020304" pitchFamily="18" charset="0"/>
              </a:rPr>
              <a:t>2</a:t>
            </a:r>
            <a:r>
              <a:rPr lang="en-US" altLang="zh-CN" sz="2400">
                <a:solidFill>
                  <a:srgbClr val="C00000"/>
                </a:solidFill>
                <a:latin typeface="Times New Roman" panose="02020603050405020304" pitchFamily="18" charset="0"/>
              </a:rPr>
              <a:t>)</a:t>
            </a:r>
            <a:r>
              <a:rPr lang="zh-CN" altLang="en-US" sz="2400">
                <a:solidFill>
                  <a:srgbClr val="C00000"/>
                </a:solidFill>
                <a:latin typeface="Times New Roman" panose="02020603050405020304" pitchFamily="18" charset="0"/>
              </a:rPr>
              <a:t> 最大转矩 </a:t>
            </a:r>
            <a:r>
              <a:rPr lang="zh-CN" altLang="en-US" sz="2400" i="1">
                <a:solidFill>
                  <a:srgbClr val="C00000"/>
                </a:solidFill>
                <a:latin typeface="Times New Roman" panose="02020603050405020304" pitchFamily="18" charset="0"/>
              </a:rPr>
              <a:t>T</a:t>
            </a:r>
            <a:r>
              <a:rPr lang="en-US" altLang="zh-CN" sz="2400" baseline="-25000">
                <a:solidFill>
                  <a:srgbClr val="C00000"/>
                </a:solidFill>
                <a:latin typeface="Times New Roman" panose="02020603050405020304" pitchFamily="18" charset="0"/>
              </a:rPr>
              <a:t>max</a:t>
            </a:r>
          </a:p>
        </p:txBody>
      </p:sp>
      <p:grpSp>
        <p:nvGrpSpPr>
          <p:cNvPr id="40972" name="Group 34">
            <a:extLst>
              <a:ext uri="{FF2B5EF4-FFF2-40B4-BE49-F238E27FC236}">
                <a16:creationId xmlns:a16="http://schemas.microsoft.com/office/drawing/2014/main" id="{DD05F882-FDDC-FC6C-4E5A-B856560A5D9D}"/>
              </a:ext>
            </a:extLst>
          </p:cNvPr>
          <p:cNvGrpSpPr>
            <a:grpSpLocks/>
          </p:cNvGrpSpPr>
          <p:nvPr/>
        </p:nvGrpSpPr>
        <p:grpSpPr bwMode="auto">
          <a:xfrm>
            <a:off x="803275" y="1524000"/>
            <a:ext cx="3811588" cy="4356100"/>
            <a:chOff x="0" y="0"/>
            <a:chExt cx="2618" cy="2904"/>
          </a:xfrm>
        </p:grpSpPr>
        <p:sp>
          <p:nvSpPr>
            <p:cNvPr id="40973" name="Text Box 3">
              <a:extLst>
                <a:ext uri="{FF2B5EF4-FFF2-40B4-BE49-F238E27FC236}">
                  <a16:creationId xmlns:a16="http://schemas.microsoft.com/office/drawing/2014/main" id="{A6523BBB-19B0-7A5D-C17A-48C2C3D6BAAD}"/>
                </a:ext>
              </a:extLst>
            </p:cNvPr>
            <p:cNvSpPr txBox="1">
              <a:spLocks noChangeArrowheads="1"/>
            </p:cNvSpPr>
            <p:nvPr/>
          </p:nvSpPr>
          <p:spPr bwMode="auto">
            <a:xfrm>
              <a:off x="87" y="2652"/>
              <a:ext cx="25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9900FF"/>
                  </a:solidFill>
                  <a:latin typeface="Times New Roman" panose="02020603050405020304" pitchFamily="18" charset="0"/>
                </a:rPr>
                <a:t>不同转子电阻的转矩特性</a:t>
              </a:r>
            </a:p>
          </p:txBody>
        </p:sp>
        <p:sp>
          <p:nvSpPr>
            <p:cNvPr id="40974" name="Line 13">
              <a:extLst>
                <a:ext uri="{FF2B5EF4-FFF2-40B4-BE49-F238E27FC236}">
                  <a16:creationId xmlns:a16="http://schemas.microsoft.com/office/drawing/2014/main" id="{5BD14F83-AB87-CE50-8349-5AB8A5CCFE44}"/>
                </a:ext>
              </a:extLst>
            </p:cNvPr>
            <p:cNvSpPr>
              <a:spLocks noChangeShapeType="1"/>
            </p:cNvSpPr>
            <p:nvPr/>
          </p:nvSpPr>
          <p:spPr bwMode="auto">
            <a:xfrm>
              <a:off x="334" y="2161"/>
              <a:ext cx="2113"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0975" name="Line 14">
              <a:extLst>
                <a:ext uri="{FF2B5EF4-FFF2-40B4-BE49-F238E27FC236}">
                  <a16:creationId xmlns:a16="http://schemas.microsoft.com/office/drawing/2014/main" id="{ED4F8D3A-B91E-5FA9-2AEA-2CD7E20E5569}"/>
                </a:ext>
              </a:extLst>
            </p:cNvPr>
            <p:cNvSpPr>
              <a:spLocks noChangeShapeType="1"/>
            </p:cNvSpPr>
            <p:nvPr/>
          </p:nvSpPr>
          <p:spPr bwMode="auto">
            <a:xfrm flipV="1">
              <a:off x="336" y="146"/>
              <a:ext cx="0" cy="2016"/>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0976" name="未知">
              <a:extLst>
                <a:ext uri="{FF2B5EF4-FFF2-40B4-BE49-F238E27FC236}">
                  <a16:creationId xmlns:a16="http://schemas.microsoft.com/office/drawing/2014/main" id="{81DABDBE-88A7-4BE7-F154-DE7BB5F418DE}"/>
                </a:ext>
              </a:extLst>
            </p:cNvPr>
            <p:cNvSpPr>
              <a:spLocks/>
            </p:cNvSpPr>
            <p:nvPr/>
          </p:nvSpPr>
          <p:spPr bwMode="auto">
            <a:xfrm>
              <a:off x="336" y="433"/>
              <a:ext cx="1678" cy="1739"/>
            </a:xfrm>
            <a:custGeom>
              <a:avLst/>
              <a:gdLst>
                <a:gd name="T0" fmla="*/ 0 w 1678"/>
                <a:gd name="T1" fmla="*/ 0 h 1739"/>
                <a:gd name="T2" fmla="*/ 1525 w 1678"/>
                <a:gd name="T3" fmla="*/ 455 h 1739"/>
                <a:gd name="T4" fmla="*/ 916 w 1678"/>
                <a:gd name="T5" fmla="*/ 1081 h 1739"/>
                <a:gd name="T6" fmla="*/ 710 w 1678"/>
                <a:gd name="T7" fmla="*/ 1360 h 1739"/>
                <a:gd name="T8" fmla="*/ 554 w 1678"/>
                <a:gd name="T9" fmla="*/ 1739 h 1739"/>
                <a:gd name="T10" fmla="*/ 0 60000 65536"/>
                <a:gd name="T11" fmla="*/ 0 60000 65536"/>
                <a:gd name="T12" fmla="*/ 0 60000 65536"/>
                <a:gd name="T13" fmla="*/ 0 60000 65536"/>
                <a:gd name="T14" fmla="*/ 0 60000 65536"/>
                <a:gd name="T15" fmla="*/ 0 w 1678"/>
                <a:gd name="T16" fmla="*/ 0 h 1739"/>
                <a:gd name="T17" fmla="*/ 1678 w 1678"/>
                <a:gd name="T18" fmla="*/ 1739 h 1739"/>
              </a:gdLst>
              <a:ahLst/>
              <a:cxnLst>
                <a:cxn ang="T10">
                  <a:pos x="T0" y="T1"/>
                </a:cxn>
                <a:cxn ang="T11">
                  <a:pos x="T2" y="T3"/>
                </a:cxn>
                <a:cxn ang="T12">
                  <a:pos x="T4" y="T5"/>
                </a:cxn>
                <a:cxn ang="T13">
                  <a:pos x="T6" y="T7"/>
                </a:cxn>
                <a:cxn ang="T14">
                  <a:pos x="T8" y="T9"/>
                </a:cxn>
              </a:cxnLst>
              <a:rect l="T15" t="T16" r="T17" b="T18"/>
              <a:pathLst>
                <a:path w="1678" h="1739">
                  <a:moveTo>
                    <a:pt x="0" y="0"/>
                  </a:moveTo>
                  <a:cubicBezTo>
                    <a:pt x="254" y="76"/>
                    <a:pt x="1372" y="275"/>
                    <a:pt x="1525" y="455"/>
                  </a:cubicBezTo>
                  <a:cubicBezTo>
                    <a:pt x="1678" y="635"/>
                    <a:pt x="1052" y="930"/>
                    <a:pt x="916" y="1081"/>
                  </a:cubicBezTo>
                  <a:cubicBezTo>
                    <a:pt x="780" y="1232"/>
                    <a:pt x="770" y="1250"/>
                    <a:pt x="710" y="1360"/>
                  </a:cubicBezTo>
                  <a:cubicBezTo>
                    <a:pt x="650" y="1470"/>
                    <a:pt x="586" y="1660"/>
                    <a:pt x="554" y="1739"/>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0977" name="Text Box 16">
              <a:extLst>
                <a:ext uri="{FF2B5EF4-FFF2-40B4-BE49-F238E27FC236}">
                  <a16:creationId xmlns:a16="http://schemas.microsoft.com/office/drawing/2014/main" id="{C5D96E06-CB5F-90DE-F704-986CC181E51C}"/>
                </a:ext>
              </a:extLst>
            </p:cNvPr>
            <p:cNvSpPr txBox="1">
              <a:spLocks noChangeArrowheads="1"/>
            </p:cNvSpPr>
            <p:nvPr/>
          </p:nvSpPr>
          <p:spPr bwMode="auto">
            <a:xfrm>
              <a:off x="384" y="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n</a:t>
              </a:r>
              <a:endParaRPr lang="en-US" altLang="zh-CN" sz="2000">
                <a:solidFill>
                  <a:schemeClr val="accent2"/>
                </a:solidFill>
                <a:latin typeface="Times New Roman" panose="02020603050405020304" pitchFamily="18" charset="0"/>
              </a:endParaRPr>
            </a:p>
          </p:txBody>
        </p:sp>
        <p:sp>
          <p:nvSpPr>
            <p:cNvPr id="40978" name="Text Box 17">
              <a:extLst>
                <a:ext uri="{FF2B5EF4-FFF2-40B4-BE49-F238E27FC236}">
                  <a16:creationId xmlns:a16="http://schemas.microsoft.com/office/drawing/2014/main" id="{7FA4ECEA-FF02-8D1E-A8BB-CAF1C47D0A2C}"/>
                </a:ext>
              </a:extLst>
            </p:cNvPr>
            <p:cNvSpPr txBox="1">
              <a:spLocks noChangeArrowheads="1"/>
            </p:cNvSpPr>
            <p:nvPr/>
          </p:nvSpPr>
          <p:spPr bwMode="auto">
            <a:xfrm>
              <a:off x="84" y="2001"/>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O</a:t>
              </a:r>
            </a:p>
          </p:txBody>
        </p:sp>
        <p:sp>
          <p:nvSpPr>
            <p:cNvPr id="40979" name="Text Box 18">
              <a:extLst>
                <a:ext uri="{FF2B5EF4-FFF2-40B4-BE49-F238E27FC236}">
                  <a16:creationId xmlns:a16="http://schemas.microsoft.com/office/drawing/2014/main" id="{FC2CFEBD-AF39-F220-3823-9010D42060CE}"/>
                </a:ext>
              </a:extLst>
            </p:cNvPr>
            <p:cNvSpPr txBox="1">
              <a:spLocks noChangeArrowheads="1"/>
            </p:cNvSpPr>
            <p:nvPr/>
          </p:nvSpPr>
          <p:spPr bwMode="auto">
            <a:xfrm>
              <a:off x="0" y="336"/>
              <a:ext cx="26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n</a:t>
              </a:r>
              <a:r>
                <a:rPr lang="en-US" altLang="zh-CN" sz="2000" baseline="-25000">
                  <a:solidFill>
                    <a:srgbClr val="FF0000"/>
                  </a:solidFill>
                  <a:latin typeface="Times New Roman" panose="02020603050405020304" pitchFamily="18" charset="0"/>
                </a:rPr>
                <a:t>0</a:t>
              </a:r>
              <a:endParaRPr lang="en-US" altLang="zh-CN" sz="2000">
                <a:solidFill>
                  <a:srgbClr val="FF0000"/>
                </a:solidFill>
                <a:latin typeface="Times New Roman" panose="02020603050405020304" pitchFamily="18" charset="0"/>
              </a:endParaRPr>
            </a:p>
          </p:txBody>
        </p:sp>
        <p:sp>
          <p:nvSpPr>
            <p:cNvPr id="40980" name="Text Box 19">
              <a:extLst>
                <a:ext uri="{FF2B5EF4-FFF2-40B4-BE49-F238E27FC236}">
                  <a16:creationId xmlns:a16="http://schemas.microsoft.com/office/drawing/2014/main" id="{2B8F9F65-34B3-7264-F140-AD517D238D3E}"/>
                </a:ext>
              </a:extLst>
            </p:cNvPr>
            <p:cNvSpPr txBox="1">
              <a:spLocks noChangeArrowheads="1"/>
            </p:cNvSpPr>
            <p:nvPr/>
          </p:nvSpPr>
          <p:spPr bwMode="auto">
            <a:xfrm>
              <a:off x="2294" y="2202"/>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T</a:t>
              </a:r>
              <a:endParaRPr lang="en-US" altLang="zh-CN" sz="2000">
                <a:latin typeface="Times New Roman" panose="02020603050405020304" pitchFamily="18" charset="0"/>
              </a:endParaRPr>
            </a:p>
          </p:txBody>
        </p:sp>
        <p:grpSp>
          <p:nvGrpSpPr>
            <p:cNvPr id="40981" name="Group 20">
              <a:extLst>
                <a:ext uri="{FF2B5EF4-FFF2-40B4-BE49-F238E27FC236}">
                  <a16:creationId xmlns:a16="http://schemas.microsoft.com/office/drawing/2014/main" id="{CE6CD934-EE96-5DFA-55E4-BB2EA2B50BA2}"/>
                </a:ext>
              </a:extLst>
            </p:cNvPr>
            <p:cNvGrpSpPr>
              <a:grpSpLocks/>
            </p:cNvGrpSpPr>
            <p:nvPr/>
          </p:nvGrpSpPr>
          <p:grpSpPr bwMode="auto">
            <a:xfrm>
              <a:off x="1777" y="970"/>
              <a:ext cx="412" cy="1498"/>
              <a:chOff x="0" y="0"/>
              <a:chExt cx="412" cy="1498"/>
            </a:xfrm>
          </p:grpSpPr>
          <p:sp>
            <p:nvSpPr>
              <p:cNvPr id="40988" name="Line 21">
                <a:extLst>
                  <a:ext uri="{FF2B5EF4-FFF2-40B4-BE49-F238E27FC236}">
                    <a16:creationId xmlns:a16="http://schemas.microsoft.com/office/drawing/2014/main" id="{8B9F17CA-4B32-48A3-3A3D-63CDE2301103}"/>
                  </a:ext>
                </a:extLst>
              </p:cNvPr>
              <p:cNvSpPr>
                <a:spLocks noChangeShapeType="1"/>
              </p:cNvSpPr>
              <p:nvPr/>
            </p:nvSpPr>
            <p:spPr bwMode="auto">
              <a:xfrm>
                <a:off x="120" y="0"/>
                <a:ext cx="0" cy="120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89" name="Text Box 22">
                <a:extLst>
                  <a:ext uri="{FF2B5EF4-FFF2-40B4-BE49-F238E27FC236}">
                    <a16:creationId xmlns:a16="http://schemas.microsoft.com/office/drawing/2014/main" id="{1112214C-BF31-2B56-318A-AD4B354C90C2}"/>
                  </a:ext>
                </a:extLst>
              </p:cNvPr>
              <p:cNvSpPr txBox="1">
                <a:spLocks noChangeArrowheads="1"/>
              </p:cNvSpPr>
              <p:nvPr/>
            </p:nvSpPr>
            <p:spPr bwMode="auto">
              <a:xfrm>
                <a:off x="0" y="1246"/>
                <a:ext cx="4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i="1">
                    <a:solidFill>
                      <a:srgbClr val="FF0000"/>
                    </a:solidFill>
                    <a:latin typeface="Times New Roman" panose="02020603050405020304" pitchFamily="18" charset="0"/>
                  </a:rPr>
                  <a:t>T</a:t>
                </a:r>
                <a:r>
                  <a:rPr lang="zh-CN" altLang="en-US" sz="2000" baseline="-25000">
                    <a:solidFill>
                      <a:srgbClr val="FF0000"/>
                    </a:solidFill>
                    <a:latin typeface="Times New Roman" panose="02020603050405020304" pitchFamily="18" charset="0"/>
                  </a:rPr>
                  <a:t>m</a:t>
                </a:r>
                <a:r>
                  <a:rPr lang="en-US" altLang="zh-CN" sz="2000" baseline="-25000">
                    <a:solidFill>
                      <a:srgbClr val="FF0000"/>
                    </a:solidFill>
                    <a:latin typeface="Times New Roman" panose="02020603050405020304" pitchFamily="18" charset="0"/>
                  </a:rPr>
                  <a:t>ax</a:t>
                </a:r>
              </a:p>
            </p:txBody>
          </p:sp>
        </p:grpSp>
        <p:sp>
          <p:nvSpPr>
            <p:cNvPr id="40982" name="Line 23">
              <a:extLst>
                <a:ext uri="{FF2B5EF4-FFF2-40B4-BE49-F238E27FC236}">
                  <a16:creationId xmlns:a16="http://schemas.microsoft.com/office/drawing/2014/main" id="{9AEB4EBA-710B-ABFE-FEA7-F3C3A3CA66E3}"/>
                </a:ext>
              </a:extLst>
            </p:cNvPr>
            <p:cNvSpPr>
              <a:spLocks noChangeShapeType="1"/>
            </p:cNvSpPr>
            <p:nvPr/>
          </p:nvSpPr>
          <p:spPr bwMode="auto">
            <a:xfrm flipV="1">
              <a:off x="356" y="944"/>
              <a:ext cx="1522" cy="1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0983" name="未知">
              <a:extLst>
                <a:ext uri="{FF2B5EF4-FFF2-40B4-BE49-F238E27FC236}">
                  <a16:creationId xmlns:a16="http://schemas.microsoft.com/office/drawing/2014/main" id="{341A2EC8-C3A6-1B55-E98F-EAEC92EC5567}"/>
                </a:ext>
              </a:extLst>
            </p:cNvPr>
            <p:cNvSpPr>
              <a:spLocks/>
            </p:cNvSpPr>
            <p:nvPr/>
          </p:nvSpPr>
          <p:spPr bwMode="auto">
            <a:xfrm>
              <a:off x="338" y="460"/>
              <a:ext cx="1717" cy="1720"/>
            </a:xfrm>
            <a:custGeom>
              <a:avLst/>
              <a:gdLst>
                <a:gd name="T0" fmla="*/ 0 w 1692"/>
                <a:gd name="T1" fmla="*/ 0 h 1720"/>
                <a:gd name="T2" fmla="*/ 1742 w 1692"/>
                <a:gd name="T3" fmla="*/ 721 h 1720"/>
                <a:gd name="T4" fmla="*/ 1310 w 1692"/>
                <a:gd name="T5" fmla="*/ 1205 h 1720"/>
                <a:gd name="T6" fmla="*/ 1138 w 1692"/>
                <a:gd name="T7" fmla="*/ 1366 h 1720"/>
                <a:gd name="T8" fmla="*/ 914 w 1692"/>
                <a:gd name="T9" fmla="*/ 1720 h 1720"/>
                <a:gd name="T10" fmla="*/ 0 60000 65536"/>
                <a:gd name="T11" fmla="*/ 0 60000 65536"/>
                <a:gd name="T12" fmla="*/ 0 60000 65536"/>
                <a:gd name="T13" fmla="*/ 0 60000 65536"/>
                <a:gd name="T14" fmla="*/ 0 60000 65536"/>
                <a:gd name="T15" fmla="*/ 0 w 1692"/>
                <a:gd name="T16" fmla="*/ 0 h 1720"/>
                <a:gd name="T17" fmla="*/ 1692 w 1692"/>
                <a:gd name="T18" fmla="*/ 1720 h 1720"/>
              </a:gdLst>
              <a:ahLst/>
              <a:cxnLst>
                <a:cxn ang="T10">
                  <a:pos x="T0" y="T1"/>
                </a:cxn>
                <a:cxn ang="T11">
                  <a:pos x="T2" y="T3"/>
                </a:cxn>
                <a:cxn ang="T12">
                  <a:pos x="T4" y="T5"/>
                </a:cxn>
                <a:cxn ang="T13">
                  <a:pos x="T6" y="T7"/>
                </a:cxn>
                <a:cxn ang="T14">
                  <a:pos x="T8" y="T9"/>
                </a:cxn>
              </a:cxnLst>
              <a:rect l="T15" t="T16" r="T17" b="T18"/>
              <a:pathLst>
                <a:path w="1692" h="1720">
                  <a:moveTo>
                    <a:pt x="0" y="0"/>
                  </a:moveTo>
                  <a:cubicBezTo>
                    <a:pt x="252" y="120"/>
                    <a:pt x="1316" y="520"/>
                    <a:pt x="1504" y="721"/>
                  </a:cubicBezTo>
                  <a:cubicBezTo>
                    <a:pt x="1692" y="922"/>
                    <a:pt x="1218" y="1098"/>
                    <a:pt x="1131" y="1205"/>
                  </a:cubicBezTo>
                  <a:cubicBezTo>
                    <a:pt x="1044" y="1312"/>
                    <a:pt x="1039" y="1280"/>
                    <a:pt x="982" y="1366"/>
                  </a:cubicBezTo>
                  <a:cubicBezTo>
                    <a:pt x="925" y="1452"/>
                    <a:pt x="828" y="1646"/>
                    <a:pt x="789" y="1720"/>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aphicFrame>
          <p:nvGraphicFramePr>
            <p:cNvPr id="40984" name="Object 26">
              <a:extLst>
                <a:ext uri="{FF2B5EF4-FFF2-40B4-BE49-F238E27FC236}">
                  <a16:creationId xmlns:a16="http://schemas.microsoft.com/office/drawing/2014/main" id="{0D86050A-2B3D-5AC9-D546-531BB034862C}"/>
                </a:ext>
              </a:extLst>
            </p:cNvPr>
            <p:cNvGraphicFramePr>
              <a:graphicFrameLocks noChangeAspect="1"/>
            </p:cNvGraphicFramePr>
            <p:nvPr/>
          </p:nvGraphicFramePr>
          <p:xfrm>
            <a:off x="1950" y="1262"/>
            <a:ext cx="200" cy="215"/>
          </p:xfrm>
          <a:graphic>
            <a:graphicData uri="http://schemas.openxmlformats.org/presentationml/2006/ole">
              <mc:AlternateContent xmlns:mc="http://schemas.openxmlformats.org/markup-compatibility/2006">
                <mc:Choice xmlns:v="urn:schemas-microsoft-com:vml" Requires="v">
                  <p:oleObj r:id="rId2" imgW="343049" imgH="368460" progId="Equation.3">
                    <p:embed/>
                  </p:oleObj>
                </mc:Choice>
                <mc:Fallback>
                  <p:oleObj r:id="rId2" imgW="343049" imgH="368460" progId="Equation.3">
                    <p:embed/>
                    <p:pic>
                      <p:nvPicPr>
                        <p:cNvPr id="0" name="Object 2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0" y="1262"/>
                          <a:ext cx="200" cy="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0985" name="Object 27">
              <a:extLst>
                <a:ext uri="{FF2B5EF4-FFF2-40B4-BE49-F238E27FC236}">
                  <a16:creationId xmlns:a16="http://schemas.microsoft.com/office/drawing/2014/main" id="{76E52A26-A3E6-0B2A-3478-F041D5BF718F}"/>
                </a:ext>
              </a:extLst>
            </p:cNvPr>
            <p:cNvGraphicFramePr>
              <a:graphicFrameLocks noChangeAspect="1"/>
            </p:cNvGraphicFramePr>
            <p:nvPr/>
          </p:nvGraphicFramePr>
          <p:xfrm>
            <a:off x="1011" y="321"/>
            <a:ext cx="554" cy="207"/>
          </p:xfrm>
          <a:graphic>
            <a:graphicData uri="http://schemas.openxmlformats.org/presentationml/2006/ole">
              <mc:AlternateContent xmlns:mc="http://schemas.openxmlformats.org/markup-compatibility/2006">
                <mc:Choice xmlns:v="urn:schemas-microsoft-com:vml" Requires="v">
                  <p:oleObj r:id="rId4" imgW="990600" imgH="368300" progId="Equation.3">
                    <p:embed/>
                  </p:oleObj>
                </mc:Choice>
                <mc:Fallback>
                  <p:oleObj r:id="rId4" imgW="990600" imgH="368300" progId="Equation.3">
                    <p:embed/>
                    <p:pic>
                      <p:nvPicPr>
                        <p:cNvPr id="0" name="Object 2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 y="321"/>
                          <a:ext cx="554" cy="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86" name="Text Box 27">
              <a:extLst>
                <a:ext uri="{FF2B5EF4-FFF2-40B4-BE49-F238E27FC236}">
                  <a16:creationId xmlns:a16="http://schemas.microsoft.com/office/drawing/2014/main" id="{DB01C214-A14C-1EAA-29F3-E33BA0EAA550}"/>
                </a:ext>
              </a:extLst>
            </p:cNvPr>
            <p:cNvSpPr txBox="1">
              <a:spLocks noChangeArrowheads="1"/>
            </p:cNvSpPr>
            <p:nvPr/>
          </p:nvSpPr>
          <p:spPr bwMode="auto">
            <a:xfrm>
              <a:off x="1885" y="792"/>
              <a:ext cx="32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40987" name="Line 28">
              <a:extLst>
                <a:ext uri="{FF2B5EF4-FFF2-40B4-BE49-F238E27FC236}">
                  <a16:creationId xmlns:a16="http://schemas.microsoft.com/office/drawing/2014/main" id="{0AC8B2F8-68D8-500D-0DEB-568A9E0CC14A}"/>
                </a:ext>
              </a:extLst>
            </p:cNvPr>
            <p:cNvSpPr>
              <a:spLocks noChangeShapeType="1"/>
            </p:cNvSpPr>
            <p:nvPr/>
          </p:nvSpPr>
          <p:spPr bwMode="auto">
            <a:xfrm flipV="1">
              <a:off x="372" y="1289"/>
              <a:ext cx="1522" cy="17"/>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964"/>
                                        </p:tgtEl>
                                        <p:attrNameLst>
                                          <p:attrName>style.visibility</p:attrName>
                                        </p:attrNameLst>
                                      </p:cBhvr>
                                      <p:to>
                                        <p:strVal val="visible"/>
                                      </p:to>
                                    </p:set>
                                    <p:animEffect transition="in" filter="wipe(left)">
                                      <p:cBhvr>
                                        <p:cTn id="7" dur="500"/>
                                        <p:tgtEl>
                                          <p:spTgt spid="409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0965"/>
                                        </p:tgtEl>
                                        <p:attrNameLst>
                                          <p:attrName>style.visibility</p:attrName>
                                        </p:attrNameLst>
                                      </p:cBhvr>
                                      <p:to>
                                        <p:strVal val="visible"/>
                                      </p:to>
                                    </p:set>
                                    <p:animEffect transition="in" filter="wipe(left)">
                                      <p:cBhvr>
                                        <p:cTn id="12" dur="500"/>
                                        <p:tgtEl>
                                          <p:spTgt spid="409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966"/>
                                        </p:tgtEl>
                                        <p:attrNameLst>
                                          <p:attrName>style.visibility</p:attrName>
                                        </p:attrNameLst>
                                      </p:cBhvr>
                                      <p:to>
                                        <p:strVal val="visible"/>
                                      </p:to>
                                    </p:set>
                                    <p:animEffect transition="in" filter="wipe(left)">
                                      <p:cBhvr>
                                        <p:cTn id="17" dur="500"/>
                                        <p:tgtEl>
                                          <p:spTgt spid="409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0967"/>
                                        </p:tgtEl>
                                        <p:attrNameLst>
                                          <p:attrName>style.visibility</p:attrName>
                                        </p:attrNameLst>
                                      </p:cBhvr>
                                      <p:to>
                                        <p:strVal val="visible"/>
                                      </p:to>
                                    </p:set>
                                    <p:animEffect transition="in" filter="wipe(left)">
                                      <p:cBhvr>
                                        <p:cTn id="22" dur="500"/>
                                        <p:tgtEl>
                                          <p:spTgt spid="4096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0968"/>
                                        </p:tgtEl>
                                        <p:attrNameLst>
                                          <p:attrName>style.visibility</p:attrName>
                                        </p:attrNameLst>
                                      </p:cBhvr>
                                      <p:to>
                                        <p:strVal val="visible"/>
                                      </p:to>
                                    </p:set>
                                    <p:animEffect transition="in" filter="wipe(left)">
                                      <p:cBhvr>
                                        <p:cTn id="27" dur="500"/>
                                        <p:tgtEl>
                                          <p:spTgt spid="40968"/>
                                        </p:tgtEl>
                                      </p:cBhvr>
                                    </p:animEffect>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40969"/>
                                        </p:tgtEl>
                                        <p:attrNameLst>
                                          <p:attrName>style.visibility</p:attrName>
                                        </p:attrNameLst>
                                      </p:cBhvr>
                                      <p:to>
                                        <p:strVal val="visible"/>
                                      </p:to>
                                    </p:set>
                                    <p:animEffect transition="in" filter="wipe(left)">
                                      <p:cBhvr>
                                        <p:cTn id="31" dur="500"/>
                                        <p:tgtEl>
                                          <p:spTgt spid="4096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0962"/>
                                        </p:tgtEl>
                                        <p:attrNameLst>
                                          <p:attrName>style.visibility</p:attrName>
                                        </p:attrNameLst>
                                      </p:cBhvr>
                                      <p:to>
                                        <p:strVal val="visible"/>
                                      </p:to>
                                    </p:set>
                                    <p:animEffect transition="in" filter="wipe(left)">
                                      <p:cBhvr>
                                        <p:cTn id="36" dur="500"/>
                                        <p:tgtEl>
                                          <p:spTgt spid="40962"/>
                                        </p:tgtEl>
                                      </p:cBhvr>
                                    </p:animEffect>
                                  </p:childTnLst>
                                </p:cTn>
                              </p:par>
                            </p:childTnLst>
                          </p:cTn>
                        </p:par>
                        <p:par>
                          <p:cTn id="37" fill="hold" nodeType="afterGroup">
                            <p:stCondLst>
                              <p:cond delay="500"/>
                            </p:stCondLst>
                            <p:childTnLst>
                              <p:par>
                                <p:cTn id="38" presetID="22" presetClass="entr" presetSubtype="8" fill="hold" grpId="0" nodeType="afterEffect">
                                  <p:stCondLst>
                                    <p:cond delay="1000"/>
                                  </p:stCondLst>
                                  <p:childTnLst>
                                    <p:set>
                                      <p:cBhvr>
                                        <p:cTn id="39" dur="1" fill="hold">
                                          <p:stCondLst>
                                            <p:cond delay="0"/>
                                          </p:stCondLst>
                                        </p:cTn>
                                        <p:tgtEl>
                                          <p:spTgt spid="40970"/>
                                        </p:tgtEl>
                                        <p:attrNameLst>
                                          <p:attrName>style.visibility</p:attrName>
                                        </p:attrNameLst>
                                      </p:cBhvr>
                                      <p:to>
                                        <p:strVal val="visible"/>
                                      </p:to>
                                    </p:set>
                                    <p:animEffect transition="in" filter="wipe(left)">
                                      <p:cBhvr>
                                        <p:cTn id="40" dur="500"/>
                                        <p:tgtEl>
                                          <p:spTgt spid="409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autoUpdateAnimBg="0"/>
      <p:bldP spid="40964" grpId="0" autoUpdateAnimBg="0"/>
      <p:bldP spid="40965" grpId="0" autoUpdateAnimBg="0"/>
      <p:bldP spid="40966" grpId="0" autoUpdateAnimBg="0"/>
      <p:bldP spid="40967" grpId="0" autoUpdateAnimBg="0"/>
      <p:bldP spid="40968" grpId="0" autoUpdateAnimBg="0"/>
      <p:bldP spid="40969" grpId="0" autoUpdateAnimBg="0"/>
      <p:bldP spid="40970" grpId="0"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a:extLst>
              <a:ext uri="{FF2B5EF4-FFF2-40B4-BE49-F238E27FC236}">
                <a16:creationId xmlns:a16="http://schemas.microsoft.com/office/drawing/2014/main" id="{8258B5AA-DDC0-8888-C8AE-9E64F73D211B}"/>
              </a:ext>
            </a:extLst>
          </p:cNvPr>
          <p:cNvSpPr>
            <a:spLocks noChangeArrowheads="1"/>
          </p:cNvSpPr>
          <p:nvPr/>
        </p:nvSpPr>
        <p:spPr bwMode="auto">
          <a:xfrm>
            <a:off x="4646613" y="1503363"/>
            <a:ext cx="4051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起动瞬间   </a:t>
            </a:r>
            <a:r>
              <a:rPr lang="zh-CN" altLang="en-US" sz="2400" i="1">
                <a:solidFill>
                  <a:srgbClr val="0000FF"/>
                </a:solidFill>
                <a:latin typeface="Times New Roman" panose="02020603050405020304" pitchFamily="18" charset="0"/>
              </a:rPr>
              <a:t>n</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0，</a:t>
            </a:r>
            <a:r>
              <a:rPr lang="zh-CN" altLang="en-US" sz="2400" i="1">
                <a:solidFill>
                  <a:srgbClr val="0000FF"/>
                </a:solidFill>
                <a:latin typeface="Times New Roman" panose="02020603050405020304" pitchFamily="18" charset="0"/>
              </a:rPr>
              <a:t>s</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1</a:t>
            </a:r>
          </a:p>
        </p:txBody>
      </p:sp>
      <p:sp>
        <p:nvSpPr>
          <p:cNvPr id="41987" name="Rectangle 3">
            <a:extLst>
              <a:ext uri="{FF2B5EF4-FFF2-40B4-BE49-F238E27FC236}">
                <a16:creationId xmlns:a16="http://schemas.microsoft.com/office/drawing/2014/main" id="{7251AEB0-D9A1-8918-DEA6-478B76A59660}"/>
              </a:ext>
            </a:extLst>
          </p:cNvPr>
          <p:cNvSpPr>
            <a:spLocks noChangeArrowheads="1"/>
          </p:cNvSpPr>
          <p:nvPr/>
        </p:nvSpPr>
        <p:spPr bwMode="auto">
          <a:xfrm>
            <a:off x="654050" y="2514600"/>
            <a:ext cx="3371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st </a:t>
            </a:r>
            <a:r>
              <a:rPr lang="en-US" altLang="zh-CN" sz="2400">
                <a:solidFill>
                  <a:srgbClr val="0000FF"/>
                </a:solidFill>
                <a:latin typeface="Times New Roman" panose="02020603050405020304" pitchFamily="18" charset="0"/>
              </a:rPr>
              <a:t>↓↓</a:t>
            </a:r>
          </a:p>
        </p:txBody>
      </p:sp>
      <p:sp>
        <p:nvSpPr>
          <p:cNvPr id="41988" name="Rectangle 4">
            <a:extLst>
              <a:ext uri="{FF2B5EF4-FFF2-40B4-BE49-F238E27FC236}">
                <a16:creationId xmlns:a16="http://schemas.microsoft.com/office/drawing/2014/main" id="{D28510F1-C90C-8031-FA6B-65DF140F8C5D}"/>
              </a:ext>
            </a:extLst>
          </p:cNvPr>
          <p:cNvSpPr>
            <a:spLocks noChangeArrowheads="1"/>
          </p:cNvSpPr>
          <p:nvPr/>
        </p:nvSpPr>
        <p:spPr bwMode="auto">
          <a:xfrm>
            <a:off x="931863" y="3124200"/>
            <a:ext cx="2616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0000FF"/>
                </a:solidFill>
                <a:latin typeface="Times New Roman" panose="02020603050405020304" pitchFamily="18" charset="0"/>
              </a:rPr>
              <a:t>R</a:t>
            </a:r>
            <a:r>
              <a:rPr lang="en-US" altLang="zh-CN"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T</a:t>
            </a:r>
            <a:r>
              <a:rPr lang="en-US" altLang="zh-CN" sz="2400" baseline="-25000">
                <a:solidFill>
                  <a:srgbClr val="0000FF"/>
                </a:solidFill>
                <a:latin typeface="Times New Roman" panose="02020603050405020304" pitchFamily="18" charset="0"/>
              </a:rPr>
              <a:t>st</a:t>
            </a:r>
            <a:r>
              <a:rPr lang="en-US" altLang="zh-CN" sz="2400">
                <a:solidFill>
                  <a:srgbClr val="0000FF"/>
                </a:solidFill>
                <a:latin typeface="Times New Roman" panose="02020603050405020304" pitchFamily="18" charset="0"/>
              </a:rPr>
              <a:t>↑</a:t>
            </a:r>
          </a:p>
        </p:txBody>
      </p:sp>
      <p:sp>
        <p:nvSpPr>
          <p:cNvPr id="41989" name="Rectangle 5">
            <a:extLst>
              <a:ext uri="{FF2B5EF4-FFF2-40B4-BE49-F238E27FC236}">
                <a16:creationId xmlns:a16="http://schemas.microsoft.com/office/drawing/2014/main" id="{A0704725-689F-789E-4985-0C371C7AC4BF}"/>
              </a:ext>
            </a:extLst>
          </p:cNvPr>
          <p:cNvSpPr>
            <a:spLocks noChangeArrowheads="1"/>
          </p:cNvSpPr>
          <p:nvPr/>
        </p:nvSpPr>
        <p:spPr bwMode="auto">
          <a:xfrm>
            <a:off x="852488" y="4957763"/>
            <a:ext cx="5541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负载转矩  </a:t>
            </a:r>
            <a:r>
              <a:rPr lang="zh-CN" altLang="en-US" sz="2400" i="1">
                <a:solidFill>
                  <a:srgbClr val="0000FF"/>
                </a:solidFill>
                <a:latin typeface="Times New Roman" panose="02020603050405020304" pitchFamily="18" charset="0"/>
              </a:rPr>
              <a:t>T</a:t>
            </a:r>
            <a:r>
              <a:rPr lang="zh-CN" altLang="en-US"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&gt;</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T</a:t>
            </a:r>
            <a:r>
              <a:rPr lang="zh-CN" altLang="en-US" sz="2400" baseline="-25000">
                <a:solidFill>
                  <a:srgbClr val="0000FF"/>
                </a:solidFill>
                <a:latin typeface="Times New Roman" panose="02020603050405020304" pitchFamily="18" charset="0"/>
              </a:rPr>
              <a:t>st </a:t>
            </a:r>
            <a:r>
              <a:rPr lang="zh-CN" altLang="en-US" sz="2400">
                <a:solidFill>
                  <a:srgbClr val="0000FF"/>
                </a:solidFill>
                <a:latin typeface="Times New Roman" panose="02020603050405020304" pitchFamily="18" charset="0"/>
              </a:rPr>
              <a:t>，不能起动。</a:t>
            </a:r>
          </a:p>
        </p:txBody>
      </p:sp>
      <p:sp>
        <p:nvSpPr>
          <p:cNvPr id="41990" name="Rectangle 6">
            <a:extLst>
              <a:ext uri="{FF2B5EF4-FFF2-40B4-BE49-F238E27FC236}">
                <a16:creationId xmlns:a16="http://schemas.microsoft.com/office/drawing/2014/main" id="{4B48D4A8-BBC3-62E2-9FDE-4182588DBBCF}"/>
              </a:ext>
            </a:extLst>
          </p:cNvPr>
          <p:cNvSpPr>
            <a:spLocks noChangeArrowheads="1"/>
          </p:cNvSpPr>
          <p:nvPr/>
        </p:nvSpPr>
        <p:spPr bwMode="auto">
          <a:xfrm>
            <a:off x="860425" y="5586413"/>
            <a:ext cx="50593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负载转矩  </a:t>
            </a:r>
            <a:r>
              <a:rPr lang="zh-CN" altLang="en-US" sz="2400" i="1">
                <a:solidFill>
                  <a:srgbClr val="0000FF"/>
                </a:solidFill>
                <a:latin typeface="Times New Roman" panose="02020603050405020304" pitchFamily="18" charset="0"/>
              </a:rPr>
              <a:t>T</a:t>
            </a:r>
            <a:r>
              <a:rPr lang="zh-CN" altLang="en-US"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&lt;</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T</a:t>
            </a:r>
            <a:r>
              <a:rPr lang="zh-CN" altLang="en-US" sz="2400" baseline="-25000">
                <a:solidFill>
                  <a:srgbClr val="0000FF"/>
                </a:solidFill>
                <a:latin typeface="Times New Roman" panose="02020603050405020304" pitchFamily="18" charset="0"/>
              </a:rPr>
              <a:t>st </a:t>
            </a:r>
            <a:r>
              <a:rPr lang="zh-CN" altLang="en-US" sz="2400">
                <a:solidFill>
                  <a:srgbClr val="0000FF"/>
                </a:solidFill>
                <a:latin typeface="Times New Roman" panose="02020603050405020304" pitchFamily="18" charset="0"/>
              </a:rPr>
              <a:t>，可带负载起动。</a:t>
            </a:r>
          </a:p>
        </p:txBody>
      </p:sp>
      <p:sp>
        <p:nvSpPr>
          <p:cNvPr id="41991" name="Rectangle 7">
            <a:extLst>
              <a:ext uri="{FF2B5EF4-FFF2-40B4-BE49-F238E27FC236}">
                <a16:creationId xmlns:a16="http://schemas.microsoft.com/office/drawing/2014/main" id="{2A263D55-4FED-8D56-09B0-331FFF85A8C3}"/>
              </a:ext>
            </a:extLst>
          </p:cNvPr>
          <p:cNvSpPr>
            <a:spLocks noChangeArrowheads="1"/>
          </p:cNvSpPr>
          <p:nvPr/>
        </p:nvSpPr>
        <p:spPr bwMode="auto">
          <a:xfrm>
            <a:off x="1179513" y="4278313"/>
            <a:ext cx="23574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solidFill>
                  <a:srgbClr val="FF0000"/>
                </a:solidFill>
                <a:latin typeface="Times New Roman" panose="02020603050405020304" pitchFamily="18" charset="0"/>
              </a:rPr>
              <a:t></a:t>
            </a:r>
            <a:r>
              <a:rPr lang="en-US" altLang="zh-CN" sz="2400" baseline="-25000">
                <a:solidFill>
                  <a:srgbClr val="FF0000"/>
                </a:solidFill>
                <a:latin typeface="Times New Roman" panose="02020603050405020304" pitchFamily="18" charset="0"/>
              </a:rPr>
              <a:t>st</a:t>
            </a:r>
            <a:r>
              <a:rPr lang="en-US" altLang="zh-CN" sz="2400">
                <a:solidFill>
                  <a:srgbClr val="FF0000"/>
                </a:solidFill>
                <a:latin typeface="Times New Roman" panose="02020603050405020304" pitchFamily="18" charset="0"/>
              </a:rPr>
              <a:t>  </a:t>
            </a:r>
            <a:r>
              <a:rPr lang="en-US" altLang="zh-CN" sz="2400" i="1">
                <a:solidFill>
                  <a:srgbClr val="FF0000"/>
                </a:solidFill>
                <a:latin typeface="Times New Roman" panose="02020603050405020304" pitchFamily="18" charset="0"/>
              </a:rPr>
              <a:t>T</a:t>
            </a:r>
            <a:r>
              <a:rPr lang="en-US" altLang="zh-CN" sz="2400" baseline="-25000">
                <a:solidFill>
                  <a:srgbClr val="FF0000"/>
                </a:solidFill>
                <a:latin typeface="Times New Roman" panose="02020603050405020304" pitchFamily="18" charset="0"/>
              </a:rPr>
              <a:t>st </a:t>
            </a:r>
            <a:r>
              <a:rPr lang="en-US" altLang="zh-CN" sz="2400">
                <a:solidFill>
                  <a:srgbClr val="FF0000"/>
                </a:solidFill>
                <a:latin typeface="Times New Roman" panose="02020603050405020304" pitchFamily="18" charset="0"/>
              </a:rPr>
              <a:t></a:t>
            </a:r>
            <a:r>
              <a:rPr lang="en-US" altLang="zh-CN" sz="2400" baseline="-25000">
                <a:solidFill>
                  <a:srgbClr val="FF0000"/>
                </a:solidFill>
                <a:latin typeface="Times New Roman" panose="02020603050405020304" pitchFamily="18" charset="0"/>
              </a:rPr>
              <a:t>  </a:t>
            </a:r>
            <a:r>
              <a:rPr lang="en-US" altLang="zh-CN" sz="2400" i="1">
                <a:solidFill>
                  <a:srgbClr val="FF0000"/>
                </a:solidFill>
                <a:latin typeface="Times New Roman" panose="02020603050405020304" pitchFamily="18" charset="0"/>
              </a:rPr>
              <a:t>T</a:t>
            </a:r>
            <a:r>
              <a:rPr lang="en-US" altLang="zh-CN" sz="2400" baseline="-25000">
                <a:solidFill>
                  <a:srgbClr val="FF0000"/>
                </a:solidFill>
                <a:latin typeface="Times New Roman" panose="02020603050405020304" pitchFamily="18" charset="0"/>
              </a:rPr>
              <a:t>N</a:t>
            </a:r>
            <a:endParaRPr lang="en-US" altLang="zh-CN" sz="2400">
              <a:solidFill>
                <a:srgbClr val="FF0000"/>
              </a:solidFill>
              <a:latin typeface="Times New Roman" panose="02020603050405020304" pitchFamily="18" charset="0"/>
            </a:endParaRPr>
          </a:p>
        </p:txBody>
      </p:sp>
      <p:sp>
        <p:nvSpPr>
          <p:cNvPr id="41992" name="Rectangle 8">
            <a:extLst>
              <a:ext uri="{FF2B5EF4-FFF2-40B4-BE49-F238E27FC236}">
                <a16:creationId xmlns:a16="http://schemas.microsoft.com/office/drawing/2014/main" id="{40B5572E-8BAF-15E2-5949-0917E99E9792}"/>
              </a:ext>
            </a:extLst>
          </p:cNvPr>
          <p:cNvSpPr>
            <a:spLocks noChangeArrowheads="1"/>
          </p:cNvSpPr>
          <p:nvPr/>
        </p:nvSpPr>
        <p:spPr bwMode="auto">
          <a:xfrm>
            <a:off x="4156075" y="4213225"/>
            <a:ext cx="3597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一般   </a:t>
            </a:r>
            <a:r>
              <a:rPr lang="zh-CN" altLang="en-US" sz="2400" i="1">
                <a:solidFill>
                  <a:srgbClr val="0000FF"/>
                </a:solidFill>
                <a:latin typeface="Times New Roman" panose="02020603050405020304" pitchFamily="18" charset="0"/>
              </a:rPr>
              <a:t></a:t>
            </a:r>
            <a:r>
              <a:rPr lang="en-US" altLang="zh-CN" sz="2400" baseline="-25000">
                <a:solidFill>
                  <a:srgbClr val="0000FF"/>
                </a:solidFill>
                <a:latin typeface="Times New Roman" panose="02020603050405020304" pitchFamily="18" charset="0"/>
              </a:rPr>
              <a:t>st</a:t>
            </a:r>
            <a:r>
              <a:rPr lang="en-US" altLang="zh-CN" sz="2400">
                <a:solidFill>
                  <a:srgbClr val="0000FF"/>
                </a:solidFill>
                <a:latin typeface="Times New Roman" panose="02020603050405020304" pitchFamily="18" charset="0"/>
              </a:rPr>
              <a:t>  1.0  2.2</a:t>
            </a:r>
          </a:p>
        </p:txBody>
      </p:sp>
      <p:sp>
        <p:nvSpPr>
          <p:cNvPr id="41993" name="Rectangle 9">
            <a:extLst>
              <a:ext uri="{FF2B5EF4-FFF2-40B4-BE49-F238E27FC236}">
                <a16:creationId xmlns:a16="http://schemas.microsoft.com/office/drawing/2014/main" id="{501E613B-888E-8C66-1BBC-D64884876879}"/>
              </a:ext>
            </a:extLst>
          </p:cNvPr>
          <p:cNvSpPr>
            <a:spLocks noChangeArrowheads="1"/>
          </p:cNvSpPr>
          <p:nvPr/>
        </p:nvSpPr>
        <p:spPr bwMode="auto">
          <a:xfrm>
            <a:off x="815975" y="3705225"/>
            <a:ext cx="2771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起动转矩倍数</a:t>
            </a:r>
          </a:p>
        </p:txBody>
      </p:sp>
      <p:sp>
        <p:nvSpPr>
          <p:cNvPr id="41994" name="Text Box 10">
            <a:extLst>
              <a:ext uri="{FF2B5EF4-FFF2-40B4-BE49-F238E27FC236}">
                <a16:creationId xmlns:a16="http://schemas.microsoft.com/office/drawing/2014/main" id="{B894ED46-F621-A90F-27D1-07512D266165}"/>
              </a:ext>
            </a:extLst>
          </p:cNvPr>
          <p:cNvSpPr txBox="1">
            <a:spLocks noChangeArrowheads="1"/>
          </p:cNvSpPr>
          <p:nvPr/>
        </p:nvSpPr>
        <p:spPr bwMode="auto">
          <a:xfrm>
            <a:off x="571500" y="450850"/>
            <a:ext cx="2921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起动转矩 </a:t>
            </a:r>
            <a:r>
              <a:rPr lang="en-US" altLang="zh-CN" sz="2400" i="1">
                <a:solidFill>
                  <a:srgbClr val="C00000"/>
                </a:solidFill>
                <a:latin typeface="Times New Roman" panose="02020603050405020304" pitchFamily="18" charset="0"/>
              </a:rPr>
              <a:t>T</a:t>
            </a:r>
            <a:r>
              <a:rPr lang="en-US" altLang="zh-CN" sz="2400" baseline="-25000">
                <a:solidFill>
                  <a:srgbClr val="C00000"/>
                </a:solidFill>
                <a:latin typeface="Times New Roman" panose="02020603050405020304" pitchFamily="18" charset="0"/>
              </a:rPr>
              <a:t>st</a:t>
            </a:r>
          </a:p>
        </p:txBody>
      </p:sp>
      <p:graphicFrame>
        <p:nvGraphicFramePr>
          <p:cNvPr id="41995" name="Object 11">
            <a:extLst>
              <a:ext uri="{FF2B5EF4-FFF2-40B4-BE49-F238E27FC236}">
                <a16:creationId xmlns:a16="http://schemas.microsoft.com/office/drawing/2014/main" id="{E04F8C8B-3884-1E9C-92C8-51395F10EA7F}"/>
              </a:ext>
            </a:extLst>
          </p:cNvPr>
          <p:cNvGraphicFramePr>
            <a:graphicFrameLocks noChangeAspect="1"/>
          </p:cNvGraphicFramePr>
          <p:nvPr/>
        </p:nvGraphicFramePr>
        <p:xfrm>
          <a:off x="5334000" y="2230438"/>
          <a:ext cx="2195513" cy="852487"/>
        </p:xfrm>
        <a:graphic>
          <a:graphicData uri="http://schemas.openxmlformats.org/presentationml/2006/ole">
            <mc:AlternateContent xmlns:mc="http://schemas.openxmlformats.org/markup-compatibility/2006">
              <mc:Choice xmlns:v="urn:schemas-microsoft-com:vml" Requires="v">
                <p:oleObj r:id="rId2" imgW="2076570" imgH="828675" progId="Equation.3">
                  <p:embed/>
                </p:oleObj>
              </mc:Choice>
              <mc:Fallback>
                <p:oleObj r:id="rId2" imgW="2076570" imgH="828675" progId="Equation.3">
                  <p:embed/>
                  <p:pic>
                    <p:nvPicPr>
                      <p:cNvPr id="0" name="Object 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0" y="2230438"/>
                        <a:ext cx="2195513" cy="852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1996" name="Object 12">
            <a:extLst>
              <a:ext uri="{FF2B5EF4-FFF2-40B4-BE49-F238E27FC236}">
                <a16:creationId xmlns:a16="http://schemas.microsoft.com/office/drawing/2014/main" id="{C14F3709-2D86-B5A1-2A4B-AEA464EDCA3B}"/>
              </a:ext>
            </a:extLst>
          </p:cNvPr>
          <p:cNvGraphicFramePr>
            <a:graphicFrameLocks noChangeAspect="1"/>
          </p:cNvGraphicFramePr>
          <p:nvPr/>
        </p:nvGraphicFramePr>
        <p:xfrm>
          <a:off x="1011238" y="1250950"/>
          <a:ext cx="2882900" cy="998538"/>
        </p:xfrm>
        <a:graphic>
          <a:graphicData uri="http://schemas.openxmlformats.org/presentationml/2006/ole">
            <mc:AlternateContent xmlns:mc="http://schemas.openxmlformats.org/markup-compatibility/2006">
              <mc:Choice xmlns:v="urn:schemas-microsoft-com:vml" Requires="v">
                <p:oleObj r:id="rId4" imgW="1316672" imgH="498546" progId="Equation.3">
                  <p:embed/>
                </p:oleObj>
              </mc:Choice>
              <mc:Fallback>
                <p:oleObj r:id="rId4" imgW="1316672" imgH="498546" progId="Equation.3">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11238" y="1250950"/>
                        <a:ext cx="2882900" cy="998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left)">
                                      <p:cBhvr>
                                        <p:cTn id="7" dur="500"/>
                                        <p:tgtEl>
                                          <p:spTgt spid="4198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41995"/>
                                        </p:tgtEl>
                                        <p:attrNameLst>
                                          <p:attrName>style.visibility</p:attrName>
                                        </p:attrNameLst>
                                      </p:cBhvr>
                                      <p:to>
                                        <p:strVal val="visible"/>
                                      </p:to>
                                    </p:set>
                                    <p:animEffect transition="in" filter="box(in)">
                                      <p:cBhvr>
                                        <p:cTn id="12" dur="500"/>
                                        <p:tgtEl>
                                          <p:spTgt spid="419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1987"/>
                                        </p:tgtEl>
                                        <p:attrNameLst>
                                          <p:attrName>style.visibility</p:attrName>
                                        </p:attrNameLst>
                                      </p:cBhvr>
                                      <p:to>
                                        <p:strVal val="visible"/>
                                      </p:to>
                                    </p:set>
                                    <p:animEffect transition="in" filter="wipe(left)">
                                      <p:cBhvr>
                                        <p:cTn id="17" dur="500"/>
                                        <p:tgtEl>
                                          <p:spTgt spid="419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1988"/>
                                        </p:tgtEl>
                                        <p:attrNameLst>
                                          <p:attrName>style.visibility</p:attrName>
                                        </p:attrNameLst>
                                      </p:cBhvr>
                                      <p:to>
                                        <p:strVal val="visible"/>
                                      </p:to>
                                    </p:set>
                                    <p:animEffect transition="in" filter="wipe(left)">
                                      <p:cBhvr>
                                        <p:cTn id="22" dur="500"/>
                                        <p:tgtEl>
                                          <p:spTgt spid="4198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16" fill="hold" grpId="0" nodeType="clickEffect">
                                  <p:stCondLst>
                                    <p:cond delay="0"/>
                                  </p:stCondLst>
                                  <p:childTnLst>
                                    <p:set>
                                      <p:cBhvr>
                                        <p:cTn id="26" dur="1" fill="hold">
                                          <p:stCondLst>
                                            <p:cond delay="0"/>
                                          </p:stCondLst>
                                        </p:cTn>
                                        <p:tgtEl>
                                          <p:spTgt spid="41993"/>
                                        </p:tgtEl>
                                        <p:attrNameLst>
                                          <p:attrName>style.visibility</p:attrName>
                                        </p:attrNameLst>
                                      </p:cBhvr>
                                      <p:to>
                                        <p:strVal val="visible"/>
                                      </p:to>
                                    </p:set>
                                    <p:anim calcmode="lin" valueType="num">
                                      <p:cBhvr>
                                        <p:cTn id="27" dur="500" fill="hold"/>
                                        <p:tgtEl>
                                          <p:spTgt spid="41993"/>
                                        </p:tgtEl>
                                        <p:attrNameLst>
                                          <p:attrName>ppt_w</p:attrName>
                                        </p:attrNameLst>
                                      </p:cBhvr>
                                      <p:tavLst>
                                        <p:tav tm="0">
                                          <p:val>
                                            <p:fltVal val="0"/>
                                          </p:val>
                                        </p:tav>
                                        <p:tav tm="100000">
                                          <p:val>
                                            <p:strVal val="#ppt_w"/>
                                          </p:val>
                                        </p:tav>
                                      </p:tavLst>
                                    </p:anim>
                                    <p:anim calcmode="lin" valueType="num">
                                      <p:cBhvr>
                                        <p:cTn id="28" dur="500" fill="hold"/>
                                        <p:tgtEl>
                                          <p:spTgt spid="41993"/>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41991"/>
                                        </p:tgtEl>
                                        <p:attrNameLst>
                                          <p:attrName>style.visibility</p:attrName>
                                        </p:attrNameLst>
                                      </p:cBhvr>
                                      <p:to>
                                        <p:strVal val="visible"/>
                                      </p:to>
                                    </p:set>
                                    <p:animEffect transition="in" filter="wipe(left)">
                                      <p:cBhvr>
                                        <p:cTn id="33" dur="500"/>
                                        <p:tgtEl>
                                          <p:spTgt spid="41991"/>
                                        </p:tgtEl>
                                      </p:cBhvr>
                                    </p:animEffect>
                                  </p:childTnLst>
                                </p:cTn>
                              </p:par>
                            </p:childTnLst>
                          </p:cTn>
                        </p:par>
                        <p:par>
                          <p:cTn id="34" fill="hold" nodeType="afterGroup">
                            <p:stCondLst>
                              <p:cond delay="500"/>
                            </p:stCondLst>
                            <p:childTnLst>
                              <p:par>
                                <p:cTn id="35" presetID="22" presetClass="entr" presetSubtype="8" fill="hold" grpId="0" nodeType="afterEffect">
                                  <p:stCondLst>
                                    <p:cond delay="1000"/>
                                  </p:stCondLst>
                                  <p:childTnLst>
                                    <p:set>
                                      <p:cBhvr>
                                        <p:cTn id="36" dur="1" fill="hold">
                                          <p:stCondLst>
                                            <p:cond delay="0"/>
                                          </p:stCondLst>
                                        </p:cTn>
                                        <p:tgtEl>
                                          <p:spTgt spid="41992"/>
                                        </p:tgtEl>
                                        <p:attrNameLst>
                                          <p:attrName>style.visibility</p:attrName>
                                        </p:attrNameLst>
                                      </p:cBhvr>
                                      <p:to>
                                        <p:strVal val="visible"/>
                                      </p:to>
                                    </p:set>
                                    <p:animEffect transition="in" filter="wipe(left)">
                                      <p:cBhvr>
                                        <p:cTn id="37" dur="500"/>
                                        <p:tgtEl>
                                          <p:spTgt spid="4199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41989"/>
                                        </p:tgtEl>
                                        <p:attrNameLst>
                                          <p:attrName>style.visibility</p:attrName>
                                        </p:attrNameLst>
                                      </p:cBhvr>
                                      <p:to>
                                        <p:strVal val="visible"/>
                                      </p:to>
                                    </p:set>
                                    <p:animEffect transition="in" filter="wipe(left)">
                                      <p:cBhvr>
                                        <p:cTn id="42" dur="500"/>
                                        <p:tgtEl>
                                          <p:spTgt spid="4198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41990"/>
                                        </p:tgtEl>
                                        <p:attrNameLst>
                                          <p:attrName>style.visibility</p:attrName>
                                        </p:attrNameLst>
                                      </p:cBhvr>
                                      <p:to>
                                        <p:strVal val="visible"/>
                                      </p:to>
                                    </p:set>
                                    <p:animEffect transition="in" filter="wipe(left)">
                                      <p:cBhvr>
                                        <p:cTn id="47" dur="500"/>
                                        <p:tgtEl>
                                          <p:spTgt spid="419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utoUpdateAnimBg="0"/>
      <p:bldP spid="41987" grpId="0" autoUpdateAnimBg="0"/>
      <p:bldP spid="41988" grpId="0" autoUpdateAnimBg="0"/>
      <p:bldP spid="41989" grpId="0" autoUpdateAnimBg="0"/>
      <p:bldP spid="41990" grpId="0" autoUpdateAnimBg="0"/>
      <p:bldP spid="41991" grpId="0" autoUpdateAnimBg="0"/>
      <p:bldP spid="41992" grpId="0" autoUpdateAnimBg="0"/>
      <p:bldP spid="4199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电动机外形.avi">
            <a:hlinkClick r:id="" action="ppaction://media"/>
            <a:extLst>
              <a:ext uri="{FF2B5EF4-FFF2-40B4-BE49-F238E27FC236}">
                <a16:creationId xmlns:a16="http://schemas.microsoft.com/office/drawing/2014/main" id="{76EC79FC-920F-8732-36C0-64940B2256FD}"/>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925638" y="1316038"/>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7" name="AutoShape 3">
            <a:extLst>
              <a:ext uri="{FF2B5EF4-FFF2-40B4-BE49-F238E27FC236}">
                <a16:creationId xmlns:a16="http://schemas.microsoft.com/office/drawing/2014/main" id="{5BCA5835-9773-3E8F-E8B1-119361F7C0F2}"/>
              </a:ext>
            </a:extLst>
          </p:cNvPr>
          <p:cNvSpPr>
            <a:spLocks noChangeArrowheads="1"/>
          </p:cNvSpPr>
          <p:nvPr/>
        </p:nvSpPr>
        <p:spPr bwMode="auto">
          <a:xfrm>
            <a:off x="476250" y="2682875"/>
            <a:ext cx="846138" cy="2149475"/>
          </a:xfrm>
          <a:prstGeom prst="wedgeRoundRectCallout">
            <a:avLst>
              <a:gd name="adj1" fmla="val 173639"/>
              <a:gd name="adj2" fmla="val -6426"/>
              <a:gd name="adj3" fmla="val 16667"/>
            </a:avLst>
          </a:prstGeom>
          <a:solidFill>
            <a:srgbClr val="FFFF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宋体" panose="02010600030101010101" pitchFamily="2" charset="-122"/>
              <a:ea typeface="黑体" panose="02010609060101010101" pitchFamily="49" charset="-122"/>
            </a:endParaRPr>
          </a:p>
        </p:txBody>
      </p:sp>
      <p:sp>
        <p:nvSpPr>
          <p:cNvPr id="6148" name="Text Box 4">
            <a:extLst>
              <a:ext uri="{FF2B5EF4-FFF2-40B4-BE49-F238E27FC236}">
                <a16:creationId xmlns:a16="http://schemas.microsoft.com/office/drawing/2014/main" id="{B524F5BA-C2AA-0690-9D20-BE3257F19870}"/>
              </a:ext>
            </a:extLst>
          </p:cNvPr>
          <p:cNvSpPr txBox="1">
            <a:spLocks noChangeArrowheads="1"/>
          </p:cNvSpPr>
          <p:nvPr/>
        </p:nvSpPr>
        <p:spPr bwMode="auto">
          <a:xfrm>
            <a:off x="608013" y="2846388"/>
            <a:ext cx="549275"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电动机的外形</a:t>
            </a:r>
          </a:p>
        </p:txBody>
      </p:sp>
      <p:sp>
        <p:nvSpPr>
          <p:cNvPr id="6149" name="Text Box 5">
            <a:hlinkClick r:id="" action="ppaction://noaction"/>
            <a:extLst>
              <a:ext uri="{FF2B5EF4-FFF2-40B4-BE49-F238E27FC236}">
                <a16:creationId xmlns:a16="http://schemas.microsoft.com/office/drawing/2014/main" id="{0EF748F6-D0B1-3F16-1115-4DED6B5333BE}"/>
              </a:ext>
            </a:extLst>
          </p:cNvPr>
          <p:cNvSpPr txBox="1">
            <a:spLocks noChangeArrowheads="1"/>
          </p:cNvSpPr>
          <p:nvPr/>
        </p:nvSpPr>
        <p:spPr bwMode="auto">
          <a:xfrm>
            <a:off x="1868488" y="384175"/>
            <a:ext cx="55991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a:solidFill>
                  <a:srgbClr val="0000FF"/>
                </a:solidFill>
                <a:latin typeface="Times New Roman" panose="02020603050405020304" pitchFamily="18" charset="0"/>
              </a:rPr>
              <a:t>4.1　</a:t>
            </a:r>
            <a:r>
              <a:rPr lang="zh-CN" altLang="en-US">
                <a:solidFill>
                  <a:srgbClr val="0000FF"/>
                </a:solidFill>
                <a:latin typeface="Times New Roman" panose="02020603050405020304" pitchFamily="18" charset="0"/>
                <a:ea typeface="楷体_GB2312" pitchFamily="49" charset="-122"/>
              </a:rPr>
              <a:t>三相异步电动机的构造</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Effect transition="in" filter="box(in)">
                                      <p:cBhvr>
                                        <p:cTn id="7" dur="500"/>
                                        <p:tgtEl>
                                          <p:spTgt spid="6146"/>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614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11" fill="hold" display="0" nodeType="clickEffect">
                  <p:stCondLst>
                    <p:cond delay="indefinite"/>
                  </p:stCondLst>
                  <p:endCondLst>
                    <p:cond evt="onNext" delay="0">
                      <p:tgtEl>
                        <p:sldTgt/>
                      </p:tgtEl>
                    </p:cond>
                    <p:cond evt="onPrev" delay="0">
                      <p:tgtEl>
                        <p:sldTgt/>
                      </p:tgtEl>
                    </p:cond>
                  </p:endCondLst>
                </p:cTn>
                <p:tgtEl>
                  <p:spTgt spid="6146"/>
                </p:tgtEl>
              </p:cMediaNode>
            </p:video>
            <p:seq concurrent="1" nextAc="seek">
              <p:cTn id="12" restart="whenNotActive" fill="hold" evtFilter="cancelBubble" nodeType="interactiveSeq">
                <p:stCondLst>
                  <p:cond evt="onClick" delay="0">
                    <p:tgtEl>
                      <p:spTgt spid="6146"/>
                    </p:tgtEl>
                  </p:cond>
                </p:stCondLst>
                <p:endSync evt="end" delay="0">
                  <p:rtn val="all"/>
                </p:endSync>
                <p:childTnLst>
                  <p:par>
                    <p:cTn id="13" fill="hold" nodeType="clickPar">
                      <p:stCondLst>
                        <p:cond delay="0"/>
                      </p:stCondLst>
                      <p:childTnLst>
                        <p:par>
                          <p:cTn id="14" fill="hold" nodeType="withGroup">
                            <p:stCondLst>
                              <p:cond delay="0"/>
                            </p:stCondLst>
                            <p:childTnLst>
                              <p:par>
                                <p:cTn id="15" presetID="2" presetClass="mediacall" presetSubtype="0" fill="hold" nodeType="clickEffect">
                                  <p:stCondLst>
                                    <p:cond delay="0"/>
                                  </p:stCondLst>
                                  <p:childTnLst>
                                    <p:cmd type="call" cmd="togglePause">
                                      <p:cBhvr>
                                        <p:cTn id="16" dur="1" fill="hold"/>
                                        <p:tgtEl>
                                          <p:spTgt spid="6146"/>
                                        </p:tgtEl>
                                      </p:cBhvr>
                                    </p:cmd>
                                  </p:childTnLst>
                                </p:cTn>
                              </p:par>
                            </p:childTnLst>
                          </p:cTn>
                        </p:par>
                      </p:childTnLst>
                    </p:cTn>
                  </p:par>
                </p:childTnLst>
              </p:cTn>
              <p:nextCondLst>
                <p:cond evt="onClick" delay="0">
                  <p:tgtEl>
                    <p:spTgt spid="6146"/>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a:extLst>
              <a:ext uri="{FF2B5EF4-FFF2-40B4-BE49-F238E27FC236}">
                <a16:creationId xmlns:a16="http://schemas.microsoft.com/office/drawing/2014/main" id="{DA33A7C3-1B97-420D-1C06-DF6DF60A1F25}"/>
              </a:ext>
            </a:extLst>
          </p:cNvPr>
          <p:cNvSpPr txBox="1">
            <a:spLocks noChangeArrowheads="1"/>
          </p:cNvSpPr>
          <p:nvPr/>
        </p:nvSpPr>
        <p:spPr bwMode="auto">
          <a:xfrm>
            <a:off x="330200" y="457200"/>
            <a:ext cx="85598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　　</a:t>
            </a:r>
            <a:r>
              <a:rPr lang="zh-CN" altLang="en-US" sz="2400">
                <a:solidFill>
                  <a:srgbClr val="FF3300"/>
                </a:solidFill>
                <a:latin typeface="宋体" panose="02010600030101010101" pitchFamily="2" charset="-122"/>
              </a:rPr>
              <a:t>[</a:t>
            </a:r>
            <a:r>
              <a:rPr lang="zh-CN" altLang="en-US" sz="2400">
                <a:solidFill>
                  <a:srgbClr val="FF3300"/>
                </a:solidFill>
                <a:latin typeface="Times New Roman" panose="02020603050405020304" pitchFamily="18" charset="0"/>
              </a:rPr>
              <a:t>例</a:t>
            </a:r>
            <a:r>
              <a:rPr lang="en-US" altLang="zh-CN" sz="2400">
                <a:solidFill>
                  <a:srgbClr val="FF3300"/>
                </a:solidFill>
                <a:latin typeface="Times New Roman" panose="02020603050405020304" pitchFamily="18" charset="0"/>
              </a:rPr>
              <a:t> 1</a:t>
            </a:r>
            <a:r>
              <a:rPr lang="zh-CN" altLang="en-US" sz="2400">
                <a:solidFill>
                  <a:srgbClr val="FF3300"/>
                </a:solidFill>
                <a:latin typeface="宋体" panose="02010600030101010101" pitchFamily="2" charset="-122"/>
              </a:rPr>
              <a:t>]</a:t>
            </a:r>
            <a:r>
              <a:rPr lang="zh-CN" altLang="en-US" sz="2400">
                <a:latin typeface="Times New Roman" panose="02020603050405020304" pitchFamily="18" charset="0"/>
              </a:rPr>
              <a:t>　已知</a:t>
            </a:r>
            <a:r>
              <a:rPr lang="en-US" altLang="zh-CN" sz="2400">
                <a:latin typeface="Times New Roman" panose="02020603050405020304" pitchFamily="18" charset="0"/>
              </a:rPr>
              <a:t> </a:t>
            </a:r>
            <a:r>
              <a:rPr lang="zh-CN" altLang="en-US" sz="2400" i="1">
                <a:latin typeface="Times New Roman" panose="02020603050405020304" pitchFamily="18" charset="0"/>
              </a:rPr>
              <a:t>P</a:t>
            </a:r>
            <a:r>
              <a:rPr lang="zh-CN" altLang="en-US"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4.5 kW，</a:t>
            </a:r>
            <a:r>
              <a:rPr lang="zh-CN" altLang="en-US" sz="2400" i="1">
                <a:latin typeface="Times New Roman" panose="02020603050405020304" pitchFamily="18" charset="0"/>
              </a:rPr>
              <a:t>n</a:t>
            </a:r>
            <a:r>
              <a:rPr lang="zh-CN" altLang="en-US"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950r/min，</a:t>
            </a:r>
            <a:r>
              <a:rPr lang="zh-CN" altLang="en-US" sz="2400" i="1">
                <a:latin typeface="Times New Roman" panose="02020603050405020304" pitchFamily="18" charset="0"/>
              </a:rPr>
              <a:t></a:t>
            </a:r>
            <a:r>
              <a:rPr lang="zh-CN" altLang="en-US"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84.5%，</a:t>
            </a:r>
            <a:r>
              <a:rPr lang="zh-CN" altLang="en-US" sz="2400" i="1">
                <a:latin typeface="Times New Roman" panose="02020603050405020304" pitchFamily="18" charset="0"/>
              </a:rPr>
              <a:t>U</a:t>
            </a:r>
            <a:r>
              <a:rPr lang="en-US" altLang="zh-CN" sz="2400" i="1">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380 V，</a:t>
            </a:r>
            <a:r>
              <a:rPr lang="zh-CN" altLang="en-US" sz="2400" i="1">
                <a:latin typeface="Times New Roman" panose="02020603050405020304" pitchFamily="18" charset="0"/>
              </a:rPr>
              <a:t>f</a:t>
            </a:r>
            <a:r>
              <a:rPr lang="zh-CN" altLang="en-US"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50</a:t>
            </a:r>
            <a:r>
              <a:rPr lang="en-US" altLang="zh-CN" sz="2400">
                <a:latin typeface="Times New Roman" panose="02020603050405020304" pitchFamily="18" charset="0"/>
              </a:rPr>
              <a:t> </a:t>
            </a:r>
            <a:r>
              <a:rPr lang="zh-CN" altLang="en-US" sz="2400">
                <a:latin typeface="Times New Roman" panose="02020603050405020304" pitchFamily="18" charset="0"/>
              </a:rPr>
              <a:t>H</a:t>
            </a:r>
            <a:r>
              <a:rPr lang="en-US" altLang="zh-CN" sz="2400">
                <a:latin typeface="Times New Roman" panose="02020603050405020304" pitchFamily="18" charset="0"/>
              </a:rPr>
              <a:t>z</a:t>
            </a:r>
            <a:r>
              <a:rPr lang="zh-CN" altLang="en-US" sz="2400">
                <a:latin typeface="Times New Roman" panose="02020603050405020304" pitchFamily="18" charset="0"/>
              </a:rPr>
              <a:t>，</a:t>
            </a:r>
            <a:r>
              <a:rPr lang="zh-CN" altLang="en-US" sz="2400" i="1">
                <a:latin typeface="Times New Roman" panose="02020603050405020304" pitchFamily="18" charset="0"/>
              </a:rPr>
              <a:t></a:t>
            </a:r>
            <a:r>
              <a:rPr lang="en-US" altLang="zh-CN" sz="2400" i="1">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2，</a:t>
            </a:r>
            <a:r>
              <a:rPr lang="zh-CN" altLang="en-US" sz="2400" i="1">
                <a:latin typeface="Times New Roman" panose="02020603050405020304" pitchFamily="18" charset="0"/>
              </a:rPr>
              <a:t></a:t>
            </a:r>
            <a:r>
              <a:rPr lang="zh-CN" altLang="en-US" sz="2400" baseline="-25000">
                <a:latin typeface="Times New Roman" panose="02020603050405020304" pitchFamily="18" charset="0"/>
              </a:rPr>
              <a:t>st</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1.7。求：</a:t>
            </a:r>
            <a:r>
              <a:rPr lang="zh-CN" altLang="en-US" sz="2400">
                <a:latin typeface="宋体" panose="02010600030101010101" pitchFamily="2" charset="-122"/>
              </a:rPr>
              <a:t>(</a:t>
            </a:r>
            <a:r>
              <a:rPr lang="zh-CN" altLang="en-US" sz="2400">
                <a:latin typeface="Times New Roman" panose="02020603050405020304" pitchFamily="18" charset="0"/>
              </a:rPr>
              <a:t>1</a:t>
            </a:r>
            <a:r>
              <a:rPr lang="zh-CN" altLang="en-US" sz="2400">
                <a:latin typeface="宋体" panose="02010600030101010101" pitchFamily="2" charset="-122"/>
              </a:rPr>
              <a:t>)</a:t>
            </a:r>
            <a:r>
              <a:rPr lang="zh-CN" altLang="en-US" sz="2400">
                <a:latin typeface="Times New Roman" panose="02020603050405020304" pitchFamily="18" charset="0"/>
              </a:rPr>
              <a:t>磁极对数</a:t>
            </a:r>
            <a:r>
              <a:rPr lang="en-US" altLang="zh-CN" sz="2400">
                <a:latin typeface="Times New Roman" panose="02020603050405020304" pitchFamily="18" charset="0"/>
              </a:rPr>
              <a:t> </a:t>
            </a:r>
            <a:r>
              <a:rPr lang="en-US" altLang="zh-CN" sz="2400" i="1">
                <a:latin typeface="Times New Roman" panose="02020603050405020304" pitchFamily="18" charset="0"/>
              </a:rPr>
              <a:t>p</a:t>
            </a:r>
            <a:r>
              <a:rPr lang="zh-CN" altLang="en-US" sz="2400">
                <a:latin typeface="Times New Roman" panose="02020603050405020304" pitchFamily="18" charset="0"/>
              </a:rPr>
              <a:t>；</a:t>
            </a:r>
            <a:r>
              <a:rPr lang="zh-CN" altLang="en-US" sz="2400">
                <a:latin typeface="宋体" panose="02010600030101010101" pitchFamily="2" charset="-122"/>
              </a:rPr>
              <a:t>(</a:t>
            </a:r>
            <a:r>
              <a:rPr lang="zh-CN" altLang="en-US" sz="2400">
                <a:latin typeface="Times New Roman" panose="02020603050405020304" pitchFamily="18" charset="0"/>
              </a:rPr>
              <a:t>2</a:t>
            </a:r>
            <a:r>
              <a:rPr lang="zh-CN" altLang="en-US" sz="2400">
                <a:latin typeface="宋体" panose="02010600030101010101" pitchFamily="2" charset="-122"/>
              </a:rPr>
              <a:t>)</a:t>
            </a:r>
            <a:r>
              <a:rPr lang="zh-CN" altLang="en-US" sz="2400" i="1">
                <a:latin typeface="Times New Roman" panose="02020603050405020304" pitchFamily="18" charset="0"/>
              </a:rPr>
              <a:t>s</a:t>
            </a:r>
            <a:r>
              <a:rPr lang="zh-CN" altLang="en-US" sz="2400">
                <a:latin typeface="Times New Roman" panose="02020603050405020304" pitchFamily="18" charset="0"/>
              </a:rPr>
              <a:t>；</a:t>
            </a:r>
            <a:r>
              <a:rPr lang="zh-CN" altLang="en-US" sz="2400">
                <a:latin typeface="宋体" panose="02010600030101010101" pitchFamily="2" charset="-122"/>
              </a:rPr>
              <a:t>(</a:t>
            </a:r>
            <a:r>
              <a:rPr lang="zh-CN" altLang="en-US" sz="2400">
                <a:latin typeface="Times New Roman" panose="02020603050405020304" pitchFamily="18" charset="0"/>
              </a:rPr>
              <a:t>3</a:t>
            </a:r>
            <a:r>
              <a:rPr lang="zh-CN" altLang="en-US" sz="2400">
                <a:latin typeface="宋体" panose="02010600030101010101" pitchFamily="2" charset="-122"/>
              </a:rPr>
              <a:t>)</a:t>
            </a:r>
            <a:r>
              <a:rPr lang="zh-CN" altLang="en-US" sz="2400" i="1">
                <a:latin typeface="Times New Roman" panose="02020603050405020304" pitchFamily="18" charset="0"/>
              </a:rPr>
              <a:t>T</a:t>
            </a:r>
            <a:r>
              <a:rPr lang="zh-CN" altLang="en-US" sz="2400" baseline="-25000">
                <a:latin typeface="Times New Roman" panose="02020603050405020304" pitchFamily="18" charset="0"/>
              </a:rPr>
              <a:t>N</a:t>
            </a:r>
            <a:r>
              <a:rPr lang="zh-CN" altLang="en-US" sz="2400">
                <a:latin typeface="Times New Roman" panose="02020603050405020304" pitchFamily="18" charset="0"/>
              </a:rPr>
              <a:t>；</a:t>
            </a:r>
            <a:r>
              <a:rPr lang="zh-CN" altLang="en-US" sz="2400">
                <a:latin typeface="宋体" panose="02010600030101010101" pitchFamily="2" charset="-122"/>
              </a:rPr>
              <a:t>(</a:t>
            </a:r>
            <a:r>
              <a:rPr lang="zh-CN" altLang="en-US" sz="2400">
                <a:latin typeface="Times New Roman" panose="02020603050405020304" pitchFamily="18" charset="0"/>
              </a:rPr>
              <a:t>4</a:t>
            </a:r>
            <a:r>
              <a:rPr lang="zh-CN" altLang="en-US" sz="2400">
                <a:latin typeface="宋体" panose="02010600030101010101" pitchFamily="2" charset="-122"/>
              </a:rPr>
              <a:t>)</a:t>
            </a:r>
            <a:r>
              <a:rPr lang="zh-CN" altLang="en-US" sz="2400">
                <a:latin typeface="Times New Roman" panose="02020603050405020304" pitchFamily="18" charset="0"/>
              </a:rPr>
              <a:t>输入功率</a:t>
            </a:r>
            <a:r>
              <a:rPr lang="en-US" altLang="zh-CN" sz="2400">
                <a:latin typeface="Times New Roman" panose="02020603050405020304" pitchFamily="18" charset="0"/>
              </a:rPr>
              <a:t> </a:t>
            </a:r>
            <a:r>
              <a:rPr lang="zh-CN" altLang="en-US" sz="2400" i="1">
                <a:latin typeface="Times New Roman" panose="02020603050405020304" pitchFamily="18" charset="0"/>
              </a:rPr>
              <a:t>P</a:t>
            </a:r>
            <a:r>
              <a:rPr lang="zh-CN" altLang="en-US" sz="2400" baseline="-25000">
                <a:latin typeface="Times New Roman" panose="02020603050405020304" pitchFamily="18" charset="0"/>
              </a:rPr>
              <a:t>1</a:t>
            </a:r>
            <a:r>
              <a:rPr lang="zh-CN" altLang="en-US" sz="2400">
                <a:latin typeface="Times New Roman" panose="02020603050405020304" pitchFamily="18" charset="0"/>
              </a:rPr>
              <a:t>；</a:t>
            </a:r>
            <a:r>
              <a:rPr lang="zh-CN" altLang="en-US" sz="2400">
                <a:latin typeface="宋体" panose="02010600030101010101" pitchFamily="2" charset="-122"/>
              </a:rPr>
              <a:t>(</a:t>
            </a:r>
            <a:r>
              <a:rPr lang="zh-CN" altLang="en-US" sz="2400">
                <a:latin typeface="Times New Roman" panose="02020603050405020304" pitchFamily="18" charset="0"/>
              </a:rPr>
              <a:t>5</a:t>
            </a:r>
            <a:r>
              <a:rPr lang="zh-CN" altLang="en-US" sz="2400">
                <a:latin typeface="宋体" panose="02010600030101010101" pitchFamily="2" charset="-122"/>
              </a:rPr>
              <a:t>)</a:t>
            </a:r>
            <a:r>
              <a:rPr lang="zh-CN" altLang="en-US" sz="2400" i="1">
                <a:latin typeface="Times New Roman" panose="02020603050405020304" pitchFamily="18" charset="0"/>
              </a:rPr>
              <a:t>T</a:t>
            </a:r>
            <a:r>
              <a:rPr lang="zh-CN" altLang="en-US" sz="2400" baseline="-25000">
                <a:latin typeface="Times New Roman" panose="02020603050405020304" pitchFamily="18" charset="0"/>
              </a:rPr>
              <a:t>m</a:t>
            </a:r>
            <a:r>
              <a:rPr lang="en-US" altLang="zh-CN" sz="2400" baseline="-25000">
                <a:latin typeface="Times New Roman" panose="02020603050405020304" pitchFamily="18" charset="0"/>
              </a:rPr>
              <a:t>ax</a:t>
            </a:r>
            <a:r>
              <a:rPr lang="zh-CN" altLang="en-US" sz="2400">
                <a:latin typeface="Times New Roman" panose="02020603050405020304" pitchFamily="18" charset="0"/>
              </a:rPr>
              <a:t>；</a:t>
            </a:r>
            <a:r>
              <a:rPr lang="zh-CN" altLang="en-US" sz="2400">
                <a:latin typeface="宋体" panose="02010600030101010101" pitchFamily="2" charset="-122"/>
              </a:rPr>
              <a:t>(</a:t>
            </a:r>
            <a:r>
              <a:rPr lang="zh-CN" altLang="en-US" sz="2400">
                <a:latin typeface="Times New Roman" panose="02020603050405020304" pitchFamily="18" charset="0"/>
              </a:rPr>
              <a:t>6</a:t>
            </a:r>
            <a:r>
              <a:rPr lang="zh-CN" altLang="en-US" sz="2400">
                <a:latin typeface="宋体" panose="02010600030101010101" pitchFamily="2" charset="-122"/>
              </a:rPr>
              <a:t>)</a:t>
            </a:r>
            <a:r>
              <a:rPr lang="zh-CN" altLang="en-US" sz="2400" i="1">
                <a:latin typeface="Times New Roman" panose="02020603050405020304" pitchFamily="18" charset="0"/>
              </a:rPr>
              <a:t>T</a:t>
            </a:r>
            <a:r>
              <a:rPr lang="zh-CN" altLang="en-US" sz="2400" baseline="-25000">
                <a:latin typeface="Times New Roman" panose="02020603050405020304" pitchFamily="18" charset="0"/>
              </a:rPr>
              <a:t>st</a:t>
            </a:r>
            <a:r>
              <a:rPr lang="zh-CN" altLang="en-US" sz="2400">
                <a:latin typeface="Times New Roman" panose="02020603050405020304" pitchFamily="18" charset="0"/>
              </a:rPr>
              <a:t>。</a:t>
            </a:r>
            <a:endParaRPr lang="zh-CN" altLang="en-US" sz="2400" baseline="-25000">
              <a:latin typeface="Times New Roman" panose="02020603050405020304" pitchFamily="18" charset="0"/>
            </a:endParaRPr>
          </a:p>
        </p:txBody>
      </p:sp>
      <p:sp>
        <p:nvSpPr>
          <p:cNvPr id="43014" name="Text Box 42">
            <a:extLst>
              <a:ext uri="{FF2B5EF4-FFF2-40B4-BE49-F238E27FC236}">
                <a16:creationId xmlns:a16="http://schemas.microsoft.com/office/drawing/2014/main" id="{6C33736B-F5B1-BC7F-4950-28F14AC8C7D0}"/>
              </a:ext>
            </a:extLst>
          </p:cNvPr>
          <p:cNvSpPr txBox="1">
            <a:spLocks noChangeArrowheads="1"/>
          </p:cNvSpPr>
          <p:nvPr/>
        </p:nvSpPr>
        <p:spPr bwMode="auto">
          <a:xfrm>
            <a:off x="828675" y="2203450"/>
            <a:ext cx="804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宋体" panose="02010600030101010101" pitchFamily="2" charset="-122"/>
              </a:rPr>
              <a:t>[</a:t>
            </a:r>
            <a:r>
              <a:rPr lang="zh-CN" altLang="en-US" sz="2400">
                <a:latin typeface="宋体" panose="02010600030101010101" pitchFamily="2" charset="-122"/>
              </a:rPr>
              <a:t>解</a:t>
            </a:r>
            <a:r>
              <a:rPr lang="en-US" altLang="zh-CN" sz="2400">
                <a:latin typeface="宋体" panose="02010600030101010101" pitchFamily="2" charset="-122"/>
              </a:rPr>
              <a:t>]</a:t>
            </a:r>
          </a:p>
        </p:txBody>
      </p:sp>
      <p:sp>
        <p:nvSpPr>
          <p:cNvPr id="43015" name="Text Box 43">
            <a:extLst>
              <a:ext uri="{FF2B5EF4-FFF2-40B4-BE49-F238E27FC236}">
                <a16:creationId xmlns:a16="http://schemas.microsoft.com/office/drawing/2014/main" id="{C72D8AA7-9C50-068C-336B-88DDF2A16F87}"/>
              </a:ext>
            </a:extLst>
          </p:cNvPr>
          <p:cNvSpPr txBox="1">
            <a:spLocks noChangeArrowheads="1"/>
          </p:cNvSpPr>
          <p:nvPr/>
        </p:nvSpPr>
        <p:spPr bwMode="auto">
          <a:xfrm>
            <a:off x="1666875" y="2216150"/>
            <a:ext cx="2027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a:t>
            </a:r>
            <a:r>
              <a:rPr lang="en-US" altLang="zh-CN" sz="2400">
                <a:latin typeface="Times New Roman" panose="02020603050405020304" pitchFamily="18" charset="0"/>
              </a:rPr>
              <a:t>1</a:t>
            </a:r>
            <a:r>
              <a:rPr lang="zh-CN" altLang="en-US" sz="2400">
                <a:latin typeface="宋体" panose="02010600030101010101" pitchFamily="2" charset="-122"/>
              </a:rPr>
              <a:t>)　</a:t>
            </a:r>
            <a:r>
              <a:rPr lang="en-US" altLang="zh-CN" sz="2400" i="1">
                <a:latin typeface="Times New Roman" panose="02020603050405020304" pitchFamily="18" charset="0"/>
              </a:rPr>
              <a:t>p </a:t>
            </a:r>
            <a:r>
              <a:rPr lang="en-US" altLang="zh-CN" sz="2400">
                <a:latin typeface="Times New Roman" panose="02020603050405020304" pitchFamily="18" charset="0"/>
              </a:rPr>
              <a:t>= 3</a:t>
            </a:r>
          </a:p>
        </p:txBody>
      </p:sp>
      <p:grpSp>
        <p:nvGrpSpPr>
          <p:cNvPr id="6" name="Group 44">
            <a:extLst>
              <a:ext uri="{FF2B5EF4-FFF2-40B4-BE49-F238E27FC236}">
                <a16:creationId xmlns:a16="http://schemas.microsoft.com/office/drawing/2014/main" id="{6EA5F9D8-DF93-C8C7-8190-302AF52DFEEB}"/>
              </a:ext>
            </a:extLst>
          </p:cNvPr>
          <p:cNvGrpSpPr>
            <a:grpSpLocks/>
          </p:cNvGrpSpPr>
          <p:nvPr/>
        </p:nvGrpSpPr>
        <p:grpSpPr bwMode="auto">
          <a:xfrm>
            <a:off x="889000" y="2530475"/>
            <a:ext cx="6102350" cy="887413"/>
            <a:chOff x="0" y="0"/>
            <a:chExt cx="3844" cy="559"/>
          </a:xfrm>
        </p:grpSpPr>
        <p:sp>
          <p:nvSpPr>
            <p:cNvPr id="43032" name="Text Box 45">
              <a:extLst>
                <a:ext uri="{FF2B5EF4-FFF2-40B4-BE49-F238E27FC236}">
                  <a16:creationId xmlns:a16="http://schemas.microsoft.com/office/drawing/2014/main" id="{10F3CC18-17C6-7709-FF0D-E8877123770E}"/>
                </a:ext>
              </a:extLst>
            </p:cNvPr>
            <p:cNvSpPr txBox="1">
              <a:spLocks noChangeArrowheads="1"/>
            </p:cNvSpPr>
            <p:nvPr/>
          </p:nvSpPr>
          <p:spPr bwMode="auto">
            <a:xfrm>
              <a:off x="650" y="186"/>
              <a:ext cx="35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s </a:t>
              </a:r>
              <a:r>
                <a:rPr lang="zh-CN" altLang="en-US" sz="2400">
                  <a:latin typeface="Times New Roman" panose="02020603050405020304" pitchFamily="18" charset="0"/>
                </a:rPr>
                <a:t>=</a:t>
              </a:r>
              <a:endParaRPr lang="zh-CN" altLang="en-US" sz="2400" i="1">
                <a:latin typeface="Times New Roman" panose="02020603050405020304" pitchFamily="18" charset="0"/>
              </a:endParaRPr>
            </a:p>
          </p:txBody>
        </p:sp>
        <p:sp>
          <p:nvSpPr>
            <p:cNvPr id="43033" name="Text Box 46">
              <a:extLst>
                <a:ext uri="{FF2B5EF4-FFF2-40B4-BE49-F238E27FC236}">
                  <a16:creationId xmlns:a16="http://schemas.microsoft.com/office/drawing/2014/main" id="{26DE3308-EF43-C9E1-74B4-7FEA36082FFC}"/>
                </a:ext>
              </a:extLst>
            </p:cNvPr>
            <p:cNvSpPr txBox="1">
              <a:spLocks noChangeArrowheads="1"/>
            </p:cNvSpPr>
            <p:nvPr/>
          </p:nvSpPr>
          <p:spPr bwMode="auto">
            <a:xfrm>
              <a:off x="1130" y="0"/>
              <a:ext cx="677"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latin typeface="Times New Roman" panose="02020603050405020304" pitchFamily="18" charset="0"/>
                </a:rPr>
                <a:t>n</a:t>
              </a:r>
              <a:r>
                <a:rPr lang="en-US" altLang="zh-CN" sz="2400" baseline="-25000">
                  <a:latin typeface="Times New Roman" panose="02020603050405020304" pitchFamily="18" charset="0"/>
                </a:rPr>
                <a:t>0</a:t>
              </a:r>
              <a:r>
                <a:rPr lang="en-US" altLang="zh-CN" sz="2400" i="1" baseline="-25000">
                  <a:latin typeface="Times New Roman" panose="02020603050405020304" pitchFamily="18" charset="0"/>
                </a:rPr>
                <a:t> </a:t>
              </a:r>
              <a:r>
                <a:rPr lang="zh-CN" altLang="en-US" sz="2400">
                  <a:latin typeface="Times New Roman" panose="02020603050405020304" pitchFamily="18" charset="0"/>
                </a:rPr>
                <a:t> </a:t>
              </a:r>
              <a:r>
                <a:rPr lang="zh-CN" altLang="en-US" sz="2400" i="1">
                  <a:latin typeface="Times New Roman" panose="02020603050405020304" pitchFamily="18" charset="0"/>
                </a:rPr>
                <a:t>n</a:t>
              </a:r>
              <a:r>
                <a:rPr lang="zh-CN" altLang="en-US" sz="2400" baseline="-25000">
                  <a:latin typeface="Times New Roman" panose="02020603050405020304" pitchFamily="18" charset="0"/>
                </a:rPr>
                <a:t>N</a:t>
              </a:r>
              <a:endParaRPr lang="zh-CN" altLang="en-US" sz="2400">
                <a:latin typeface="Times New Roman" panose="02020603050405020304" pitchFamily="18" charset="0"/>
              </a:endParaRPr>
            </a:p>
            <a:p>
              <a:pPr>
                <a:spcBef>
                  <a:spcPct val="0"/>
                </a:spcBef>
                <a:buFontTx/>
                <a:buNone/>
              </a:pPr>
              <a:r>
                <a:rPr lang="zh-CN" altLang="en-US" sz="2400" i="1">
                  <a:latin typeface="Times New Roman" panose="02020603050405020304" pitchFamily="18" charset="0"/>
                </a:rPr>
                <a:t>   n</a:t>
              </a:r>
              <a:r>
                <a:rPr lang="zh-CN" altLang="en-US" sz="2400" baseline="-25000">
                  <a:latin typeface="Times New Roman" panose="02020603050405020304" pitchFamily="18" charset="0"/>
                </a:rPr>
                <a:t>1</a:t>
              </a:r>
            </a:p>
          </p:txBody>
        </p:sp>
        <p:sp>
          <p:nvSpPr>
            <p:cNvPr id="43034" name="Line 47">
              <a:extLst>
                <a:ext uri="{FF2B5EF4-FFF2-40B4-BE49-F238E27FC236}">
                  <a16:creationId xmlns:a16="http://schemas.microsoft.com/office/drawing/2014/main" id="{F9AA999C-22E0-4E24-D294-AC4580669D64}"/>
                </a:ext>
              </a:extLst>
            </p:cNvPr>
            <p:cNvSpPr>
              <a:spLocks noChangeShapeType="1"/>
            </p:cNvSpPr>
            <p:nvPr/>
          </p:nvSpPr>
          <p:spPr bwMode="auto">
            <a:xfrm>
              <a:off x="1092" y="330"/>
              <a:ext cx="72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035" name="Text Box 48">
              <a:extLst>
                <a:ext uri="{FF2B5EF4-FFF2-40B4-BE49-F238E27FC236}">
                  <a16:creationId xmlns:a16="http://schemas.microsoft.com/office/drawing/2014/main" id="{8D712852-371C-738C-8061-52254218A2F1}"/>
                </a:ext>
              </a:extLst>
            </p:cNvPr>
            <p:cNvSpPr txBox="1">
              <a:spLocks noChangeArrowheads="1"/>
            </p:cNvSpPr>
            <p:nvPr/>
          </p:nvSpPr>
          <p:spPr bwMode="auto">
            <a:xfrm>
              <a:off x="2114" y="36"/>
              <a:ext cx="998"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1000  950</a:t>
              </a:r>
            </a:p>
            <a:p>
              <a:pPr>
                <a:spcBef>
                  <a:spcPct val="0"/>
                </a:spcBef>
                <a:buFontTx/>
                <a:buNone/>
              </a:pPr>
              <a:r>
                <a:rPr lang="en-US" altLang="zh-CN" sz="2400" i="1">
                  <a:latin typeface="Times New Roman" panose="02020603050405020304" pitchFamily="18" charset="0"/>
                </a:rPr>
                <a:t>   </a:t>
              </a:r>
              <a:r>
                <a:rPr lang="en-US" altLang="zh-CN" sz="2400">
                  <a:latin typeface="Times New Roman" panose="02020603050405020304" pitchFamily="18" charset="0"/>
                </a:rPr>
                <a:t>1000</a:t>
              </a:r>
              <a:endParaRPr lang="en-US" altLang="zh-CN" sz="2400" baseline="-25000">
                <a:latin typeface="Times New Roman" panose="02020603050405020304" pitchFamily="18" charset="0"/>
              </a:endParaRPr>
            </a:p>
          </p:txBody>
        </p:sp>
        <p:sp>
          <p:nvSpPr>
            <p:cNvPr id="43036" name="Line 49">
              <a:extLst>
                <a:ext uri="{FF2B5EF4-FFF2-40B4-BE49-F238E27FC236}">
                  <a16:creationId xmlns:a16="http://schemas.microsoft.com/office/drawing/2014/main" id="{9031F3B4-6F11-4E3D-84FA-BD24520496C0}"/>
                </a:ext>
              </a:extLst>
            </p:cNvPr>
            <p:cNvSpPr>
              <a:spLocks noChangeShapeType="1"/>
            </p:cNvSpPr>
            <p:nvPr/>
          </p:nvSpPr>
          <p:spPr bwMode="auto">
            <a:xfrm>
              <a:off x="2100" y="318"/>
              <a:ext cx="115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037" name="Text Box 50">
              <a:extLst>
                <a:ext uri="{FF2B5EF4-FFF2-40B4-BE49-F238E27FC236}">
                  <a16:creationId xmlns:a16="http://schemas.microsoft.com/office/drawing/2014/main" id="{6C4EA1A0-62DD-98F3-977A-693EDF2D9AE9}"/>
                </a:ext>
              </a:extLst>
            </p:cNvPr>
            <p:cNvSpPr txBox="1">
              <a:spLocks noChangeArrowheads="1"/>
            </p:cNvSpPr>
            <p:nvPr/>
          </p:nvSpPr>
          <p:spPr bwMode="auto">
            <a:xfrm>
              <a:off x="1824" y="162"/>
              <a:ext cx="20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Times New Roman" panose="02020603050405020304" pitchFamily="18" charset="0"/>
                </a:rPr>
                <a:t>=</a:t>
              </a:r>
            </a:p>
          </p:txBody>
        </p:sp>
        <p:sp>
          <p:nvSpPr>
            <p:cNvPr id="43038" name="Text Box 51">
              <a:extLst>
                <a:ext uri="{FF2B5EF4-FFF2-40B4-BE49-F238E27FC236}">
                  <a16:creationId xmlns:a16="http://schemas.microsoft.com/office/drawing/2014/main" id="{A7F1BE4E-93D6-D245-885B-EDD50C074A01}"/>
                </a:ext>
              </a:extLst>
            </p:cNvPr>
            <p:cNvSpPr txBox="1">
              <a:spLocks noChangeArrowheads="1"/>
            </p:cNvSpPr>
            <p:nvPr/>
          </p:nvSpPr>
          <p:spPr bwMode="auto">
            <a:xfrm>
              <a:off x="3230" y="162"/>
              <a:ext cx="61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 0.05</a:t>
              </a:r>
            </a:p>
          </p:txBody>
        </p:sp>
        <p:sp>
          <p:nvSpPr>
            <p:cNvPr id="43039" name="Rectangle 52">
              <a:extLst>
                <a:ext uri="{FF2B5EF4-FFF2-40B4-BE49-F238E27FC236}">
                  <a16:creationId xmlns:a16="http://schemas.microsoft.com/office/drawing/2014/main" id="{83227F90-5328-66D0-46EF-DBA6200FBCD9}"/>
                </a:ext>
              </a:extLst>
            </p:cNvPr>
            <p:cNvSpPr>
              <a:spLocks noChangeArrowheads="1"/>
            </p:cNvSpPr>
            <p:nvPr/>
          </p:nvSpPr>
          <p:spPr bwMode="auto">
            <a:xfrm>
              <a:off x="0" y="156"/>
              <a:ext cx="40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a:t>
              </a:r>
              <a:r>
                <a:rPr lang="en-US" altLang="zh-CN" sz="2400">
                  <a:latin typeface="Times New Roman" panose="02020603050405020304" pitchFamily="18" charset="0"/>
                </a:rPr>
                <a:t>2</a:t>
              </a:r>
              <a:r>
                <a:rPr lang="zh-CN" altLang="en-US" sz="2400">
                  <a:latin typeface="宋体" panose="02010600030101010101" pitchFamily="2" charset="-122"/>
                </a:rPr>
                <a:t>)</a:t>
              </a:r>
            </a:p>
          </p:txBody>
        </p:sp>
      </p:grpSp>
      <p:grpSp>
        <p:nvGrpSpPr>
          <p:cNvPr id="7" name="Group 71">
            <a:extLst>
              <a:ext uri="{FF2B5EF4-FFF2-40B4-BE49-F238E27FC236}">
                <a16:creationId xmlns:a16="http://schemas.microsoft.com/office/drawing/2014/main" id="{09F4811E-7858-B66F-E64F-2064E4652B55}"/>
              </a:ext>
            </a:extLst>
          </p:cNvPr>
          <p:cNvGrpSpPr>
            <a:grpSpLocks/>
          </p:cNvGrpSpPr>
          <p:nvPr/>
        </p:nvGrpSpPr>
        <p:grpSpPr bwMode="auto">
          <a:xfrm>
            <a:off x="879475" y="3365500"/>
            <a:ext cx="7038975" cy="865188"/>
            <a:chOff x="0" y="0"/>
            <a:chExt cx="4434" cy="545"/>
          </a:xfrm>
        </p:grpSpPr>
        <p:sp>
          <p:nvSpPr>
            <p:cNvPr id="43025" name="Text Box 54">
              <a:extLst>
                <a:ext uri="{FF2B5EF4-FFF2-40B4-BE49-F238E27FC236}">
                  <a16:creationId xmlns:a16="http://schemas.microsoft.com/office/drawing/2014/main" id="{1E60D6B3-1367-870F-E219-B0D54E0AD032}"/>
                </a:ext>
              </a:extLst>
            </p:cNvPr>
            <p:cNvSpPr txBox="1">
              <a:spLocks noChangeArrowheads="1"/>
            </p:cNvSpPr>
            <p:nvPr/>
          </p:nvSpPr>
          <p:spPr bwMode="auto">
            <a:xfrm>
              <a:off x="0" y="136"/>
              <a:ext cx="136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a:t>
              </a:r>
              <a:r>
                <a:rPr lang="en-US" altLang="zh-CN" sz="2400">
                  <a:latin typeface="Times New Roman" panose="02020603050405020304" pitchFamily="18" charset="0"/>
                </a:rPr>
                <a:t>3</a:t>
              </a:r>
              <a:r>
                <a:rPr lang="zh-CN" altLang="en-US" sz="2400">
                  <a:latin typeface="宋体" panose="02010600030101010101" pitchFamily="2" charset="-122"/>
                </a:rPr>
                <a:t>)　</a:t>
              </a:r>
              <a:r>
                <a:rPr lang="en-US" altLang="zh-CN" sz="2400" i="1">
                  <a:latin typeface="Times New Roman" panose="02020603050405020304" pitchFamily="18" charset="0"/>
                </a:rPr>
                <a:t>T</a:t>
              </a:r>
              <a:r>
                <a:rPr lang="en-US" altLang="zh-CN" sz="2400" baseline="-25000">
                  <a:latin typeface="Times New Roman" panose="02020603050405020304" pitchFamily="18" charset="0"/>
                </a:rPr>
                <a:t>N</a:t>
              </a:r>
              <a:r>
                <a:rPr lang="en-US" altLang="zh-CN" sz="2400">
                  <a:latin typeface="Times New Roman" panose="02020603050405020304" pitchFamily="18" charset="0"/>
                </a:rPr>
                <a:t> = 9.55</a:t>
              </a:r>
            </a:p>
          </p:txBody>
        </p:sp>
        <p:sp>
          <p:nvSpPr>
            <p:cNvPr id="43026" name="Text Box 55">
              <a:extLst>
                <a:ext uri="{FF2B5EF4-FFF2-40B4-BE49-F238E27FC236}">
                  <a16:creationId xmlns:a16="http://schemas.microsoft.com/office/drawing/2014/main" id="{68C01F32-2B2D-9A69-F22A-2E054B60A1C7}"/>
                </a:ext>
              </a:extLst>
            </p:cNvPr>
            <p:cNvSpPr txBox="1">
              <a:spLocks noChangeArrowheads="1"/>
            </p:cNvSpPr>
            <p:nvPr/>
          </p:nvSpPr>
          <p:spPr bwMode="auto">
            <a:xfrm>
              <a:off x="1440" y="0"/>
              <a:ext cx="327"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P</a:t>
              </a:r>
              <a:r>
                <a:rPr lang="en-US" altLang="zh-CN" sz="2400" baseline="-25000">
                  <a:latin typeface="Times New Roman" panose="02020603050405020304" pitchFamily="18" charset="0"/>
                </a:rPr>
                <a:t>N</a:t>
              </a:r>
            </a:p>
            <a:p>
              <a:pPr>
                <a:spcBef>
                  <a:spcPct val="0"/>
                </a:spcBef>
                <a:buFontTx/>
                <a:buNone/>
              </a:pPr>
              <a:r>
                <a:rPr lang="en-US" altLang="zh-CN" sz="2400" i="1">
                  <a:latin typeface="Times New Roman" panose="02020603050405020304" pitchFamily="18" charset="0"/>
                </a:rPr>
                <a:t>n</a:t>
              </a:r>
              <a:r>
                <a:rPr lang="en-US" altLang="zh-CN" sz="2400" baseline="-25000">
                  <a:latin typeface="Times New Roman" panose="02020603050405020304" pitchFamily="18" charset="0"/>
                </a:rPr>
                <a:t>N</a:t>
              </a:r>
              <a:endParaRPr lang="en-US" altLang="zh-CN" sz="2400">
                <a:latin typeface="Times New Roman" panose="02020603050405020304" pitchFamily="18" charset="0"/>
              </a:endParaRPr>
            </a:p>
          </p:txBody>
        </p:sp>
        <p:sp>
          <p:nvSpPr>
            <p:cNvPr id="43027" name="Line 56">
              <a:extLst>
                <a:ext uri="{FF2B5EF4-FFF2-40B4-BE49-F238E27FC236}">
                  <a16:creationId xmlns:a16="http://schemas.microsoft.com/office/drawing/2014/main" id="{F5B185D5-B758-87B6-EE94-6A6C65A789BC}"/>
                </a:ext>
              </a:extLst>
            </p:cNvPr>
            <p:cNvSpPr>
              <a:spLocks noChangeShapeType="1"/>
            </p:cNvSpPr>
            <p:nvPr/>
          </p:nvSpPr>
          <p:spPr bwMode="auto">
            <a:xfrm>
              <a:off x="1450" y="319"/>
              <a:ext cx="372" cy="0"/>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028" name="Text Box 57">
              <a:extLst>
                <a:ext uri="{FF2B5EF4-FFF2-40B4-BE49-F238E27FC236}">
                  <a16:creationId xmlns:a16="http://schemas.microsoft.com/office/drawing/2014/main" id="{3FE99FEF-DAB2-B738-8255-CC97C6A7D531}"/>
                </a:ext>
              </a:extLst>
            </p:cNvPr>
            <p:cNvSpPr txBox="1">
              <a:spLocks noChangeArrowheads="1"/>
            </p:cNvSpPr>
            <p:nvPr/>
          </p:nvSpPr>
          <p:spPr bwMode="auto">
            <a:xfrm>
              <a:off x="1784" y="160"/>
              <a:ext cx="61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 9.55</a:t>
              </a:r>
            </a:p>
          </p:txBody>
        </p:sp>
        <p:sp>
          <p:nvSpPr>
            <p:cNvPr id="43029" name="Text Box 58">
              <a:extLst>
                <a:ext uri="{FF2B5EF4-FFF2-40B4-BE49-F238E27FC236}">
                  <a16:creationId xmlns:a16="http://schemas.microsoft.com/office/drawing/2014/main" id="{2842E2F7-3548-1E0A-8948-16130E80C4BF}"/>
                </a:ext>
              </a:extLst>
            </p:cNvPr>
            <p:cNvSpPr txBox="1">
              <a:spLocks noChangeArrowheads="1"/>
            </p:cNvSpPr>
            <p:nvPr/>
          </p:nvSpPr>
          <p:spPr bwMode="auto">
            <a:xfrm>
              <a:off x="2384" y="22"/>
              <a:ext cx="82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4.5  10</a:t>
              </a:r>
              <a:r>
                <a:rPr lang="en-US" altLang="zh-CN" sz="2400" baseline="30000">
                  <a:latin typeface="Times New Roman" panose="02020603050405020304" pitchFamily="18" charset="0"/>
                </a:rPr>
                <a:t>3</a:t>
              </a:r>
              <a:endParaRPr lang="en-US" altLang="zh-CN" sz="2400" baseline="-25000">
                <a:latin typeface="Times New Roman" panose="02020603050405020304" pitchFamily="18" charset="0"/>
              </a:endParaRPr>
            </a:p>
            <a:p>
              <a:pPr>
                <a:spcBef>
                  <a:spcPct val="0"/>
                </a:spcBef>
                <a:buFontTx/>
                <a:buNone/>
              </a:pPr>
              <a:r>
                <a:rPr lang="en-US" altLang="zh-CN" sz="2400">
                  <a:latin typeface="Times New Roman" panose="02020603050405020304" pitchFamily="18" charset="0"/>
                </a:rPr>
                <a:t>  950</a:t>
              </a:r>
            </a:p>
          </p:txBody>
        </p:sp>
        <p:sp>
          <p:nvSpPr>
            <p:cNvPr id="43030" name="Line 59">
              <a:extLst>
                <a:ext uri="{FF2B5EF4-FFF2-40B4-BE49-F238E27FC236}">
                  <a16:creationId xmlns:a16="http://schemas.microsoft.com/office/drawing/2014/main" id="{ED30422F-9C7B-1946-A846-BB6333011795}"/>
                </a:ext>
              </a:extLst>
            </p:cNvPr>
            <p:cNvSpPr>
              <a:spLocks noChangeShapeType="1"/>
            </p:cNvSpPr>
            <p:nvPr/>
          </p:nvSpPr>
          <p:spPr bwMode="auto">
            <a:xfrm>
              <a:off x="2394" y="311"/>
              <a:ext cx="863" cy="0"/>
            </a:xfrm>
            <a:prstGeom prst="line">
              <a:avLst/>
            </a:prstGeom>
            <a:noFill/>
            <a:ln w="9525">
              <a:solidFill>
                <a:srgbClr val="FF00FF"/>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031" name="Text Box 60">
              <a:extLst>
                <a:ext uri="{FF2B5EF4-FFF2-40B4-BE49-F238E27FC236}">
                  <a16:creationId xmlns:a16="http://schemas.microsoft.com/office/drawing/2014/main" id="{A10C7A48-F434-28B3-F920-4CAEBB1BC7C8}"/>
                </a:ext>
              </a:extLst>
            </p:cNvPr>
            <p:cNvSpPr txBox="1">
              <a:spLocks noChangeArrowheads="1"/>
            </p:cNvSpPr>
            <p:nvPr/>
          </p:nvSpPr>
          <p:spPr bwMode="auto">
            <a:xfrm>
              <a:off x="3308" y="172"/>
              <a:ext cx="11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 45.24 N·m</a:t>
              </a:r>
            </a:p>
          </p:txBody>
        </p:sp>
      </p:grpSp>
      <p:grpSp>
        <p:nvGrpSpPr>
          <p:cNvPr id="8" name="Group 61">
            <a:extLst>
              <a:ext uri="{FF2B5EF4-FFF2-40B4-BE49-F238E27FC236}">
                <a16:creationId xmlns:a16="http://schemas.microsoft.com/office/drawing/2014/main" id="{70A8DCCC-30C0-9650-6E51-511AB5770307}"/>
              </a:ext>
            </a:extLst>
          </p:cNvPr>
          <p:cNvGrpSpPr>
            <a:grpSpLocks/>
          </p:cNvGrpSpPr>
          <p:nvPr/>
        </p:nvGrpSpPr>
        <p:grpSpPr bwMode="auto">
          <a:xfrm>
            <a:off x="866775" y="4102100"/>
            <a:ext cx="6164263" cy="925513"/>
            <a:chOff x="0" y="0"/>
            <a:chExt cx="3883" cy="583"/>
          </a:xfrm>
        </p:grpSpPr>
        <p:sp>
          <p:nvSpPr>
            <p:cNvPr id="43018" name="Text Box 62">
              <a:extLst>
                <a:ext uri="{FF2B5EF4-FFF2-40B4-BE49-F238E27FC236}">
                  <a16:creationId xmlns:a16="http://schemas.microsoft.com/office/drawing/2014/main" id="{016DCF30-818A-C2AB-0D4A-C31097E75131}"/>
                </a:ext>
              </a:extLst>
            </p:cNvPr>
            <p:cNvSpPr txBox="1">
              <a:spLocks noChangeArrowheads="1"/>
            </p:cNvSpPr>
            <p:nvPr/>
          </p:nvSpPr>
          <p:spPr bwMode="auto">
            <a:xfrm>
              <a:off x="0" y="180"/>
              <a:ext cx="89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a:t>
              </a:r>
              <a:r>
                <a:rPr lang="en-US" altLang="zh-CN" sz="2400">
                  <a:latin typeface="Times New Roman" panose="02020603050405020304" pitchFamily="18" charset="0"/>
                </a:rPr>
                <a:t>4</a:t>
              </a:r>
              <a:r>
                <a:rPr lang="zh-CN" altLang="en-US" sz="2400">
                  <a:latin typeface="宋体" panose="02010600030101010101" pitchFamily="2" charset="-122"/>
                </a:rPr>
                <a:t>)　</a:t>
              </a:r>
              <a:r>
                <a:rPr lang="en-US" altLang="zh-CN" sz="2400" i="1">
                  <a:latin typeface="Times New Roman" panose="02020603050405020304" pitchFamily="18" charset="0"/>
                </a:rPr>
                <a:t>P</a:t>
              </a:r>
              <a:r>
                <a:rPr lang="en-US" altLang="zh-CN" sz="2400" baseline="-25000">
                  <a:latin typeface="Times New Roman" panose="02020603050405020304" pitchFamily="18" charset="0"/>
                </a:rPr>
                <a:t>1</a:t>
              </a:r>
              <a:r>
                <a:rPr lang="en-US" altLang="zh-CN" sz="2400">
                  <a:latin typeface="Times New Roman" panose="02020603050405020304" pitchFamily="18" charset="0"/>
                </a:rPr>
                <a:t>=</a:t>
              </a:r>
            </a:p>
          </p:txBody>
        </p:sp>
        <p:sp>
          <p:nvSpPr>
            <p:cNvPr id="43019" name="Text Box 63">
              <a:extLst>
                <a:ext uri="{FF2B5EF4-FFF2-40B4-BE49-F238E27FC236}">
                  <a16:creationId xmlns:a16="http://schemas.microsoft.com/office/drawing/2014/main" id="{CE9AD134-6453-D6F4-B9B6-43DAA384E3BA}"/>
                </a:ext>
              </a:extLst>
            </p:cNvPr>
            <p:cNvSpPr txBox="1">
              <a:spLocks noChangeArrowheads="1"/>
            </p:cNvSpPr>
            <p:nvPr/>
          </p:nvSpPr>
          <p:spPr bwMode="auto">
            <a:xfrm>
              <a:off x="996" y="0"/>
              <a:ext cx="327"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P</a:t>
              </a:r>
              <a:r>
                <a:rPr lang="en-US" altLang="zh-CN" sz="2400" baseline="-25000">
                  <a:latin typeface="Times New Roman" panose="02020603050405020304" pitchFamily="18" charset="0"/>
                </a:rPr>
                <a:t>N</a:t>
              </a:r>
            </a:p>
            <a:p>
              <a:pPr>
                <a:spcBef>
                  <a:spcPct val="0"/>
                </a:spcBef>
                <a:buFontTx/>
                <a:buNone/>
              </a:pPr>
              <a:r>
                <a:rPr lang="en-US" altLang="zh-CN" sz="2400" i="1">
                  <a:latin typeface="Times New Roman" panose="02020603050405020304" pitchFamily="18" charset="0"/>
                </a:rPr>
                <a:t></a:t>
              </a:r>
              <a:r>
                <a:rPr lang="en-US" altLang="zh-CN" sz="2400" baseline="-25000">
                  <a:latin typeface="Times New Roman" panose="02020603050405020304" pitchFamily="18" charset="0"/>
                </a:rPr>
                <a:t>N</a:t>
              </a:r>
              <a:endParaRPr lang="en-US" altLang="zh-CN" sz="2400">
                <a:latin typeface="Times New Roman" panose="02020603050405020304" pitchFamily="18" charset="0"/>
              </a:endParaRPr>
            </a:p>
          </p:txBody>
        </p:sp>
        <p:sp>
          <p:nvSpPr>
            <p:cNvPr id="43020" name="Line 64">
              <a:extLst>
                <a:ext uri="{FF2B5EF4-FFF2-40B4-BE49-F238E27FC236}">
                  <a16:creationId xmlns:a16="http://schemas.microsoft.com/office/drawing/2014/main" id="{AB06B60E-5FE2-A175-FBAD-A7EA2B7EC427}"/>
                </a:ext>
              </a:extLst>
            </p:cNvPr>
            <p:cNvSpPr>
              <a:spLocks noChangeShapeType="1"/>
            </p:cNvSpPr>
            <p:nvPr/>
          </p:nvSpPr>
          <p:spPr bwMode="auto">
            <a:xfrm>
              <a:off x="1006" y="319"/>
              <a:ext cx="372" cy="0"/>
            </a:xfrm>
            <a:prstGeom prst="line">
              <a:avLst/>
            </a:prstGeom>
            <a:noFill/>
            <a:ln w="9525">
              <a:solidFill>
                <a:srgbClr val="9900FF"/>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021" name="Text Box 65">
              <a:extLst>
                <a:ext uri="{FF2B5EF4-FFF2-40B4-BE49-F238E27FC236}">
                  <a16:creationId xmlns:a16="http://schemas.microsoft.com/office/drawing/2014/main" id="{38E78ACA-7CB6-99AC-F59C-E3B5F90D1D6D}"/>
                </a:ext>
              </a:extLst>
            </p:cNvPr>
            <p:cNvSpPr txBox="1">
              <a:spLocks noChangeArrowheads="1"/>
            </p:cNvSpPr>
            <p:nvPr/>
          </p:nvSpPr>
          <p:spPr bwMode="auto">
            <a:xfrm>
              <a:off x="1612" y="60"/>
              <a:ext cx="55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  </a:t>
              </a:r>
              <a:r>
                <a:rPr lang="en-US" altLang="zh-CN" sz="2400">
                  <a:latin typeface="Times New Roman" panose="02020603050405020304" pitchFamily="18" charset="0"/>
                </a:rPr>
                <a:t>4.5</a:t>
              </a:r>
              <a:endParaRPr lang="en-US" altLang="zh-CN" sz="2400" baseline="-25000">
                <a:latin typeface="Times New Roman" panose="02020603050405020304" pitchFamily="18" charset="0"/>
              </a:endParaRPr>
            </a:p>
            <a:p>
              <a:pPr>
                <a:spcBef>
                  <a:spcPct val="0"/>
                </a:spcBef>
                <a:buFontTx/>
                <a:buNone/>
              </a:pPr>
              <a:r>
                <a:rPr lang="en-US" altLang="zh-CN" sz="2400">
                  <a:latin typeface="Times New Roman" panose="02020603050405020304" pitchFamily="18" charset="0"/>
                </a:rPr>
                <a:t>0.845</a:t>
              </a:r>
            </a:p>
          </p:txBody>
        </p:sp>
        <p:sp>
          <p:nvSpPr>
            <p:cNvPr id="43022" name="Line 66">
              <a:extLst>
                <a:ext uri="{FF2B5EF4-FFF2-40B4-BE49-F238E27FC236}">
                  <a16:creationId xmlns:a16="http://schemas.microsoft.com/office/drawing/2014/main" id="{E15EB465-F6A3-C348-90F9-CF7004DA238A}"/>
                </a:ext>
              </a:extLst>
            </p:cNvPr>
            <p:cNvSpPr>
              <a:spLocks noChangeShapeType="1"/>
            </p:cNvSpPr>
            <p:nvPr/>
          </p:nvSpPr>
          <p:spPr bwMode="auto">
            <a:xfrm>
              <a:off x="1622" y="331"/>
              <a:ext cx="623" cy="0"/>
            </a:xfrm>
            <a:prstGeom prst="line">
              <a:avLst/>
            </a:prstGeom>
            <a:noFill/>
            <a:ln w="9525">
              <a:solidFill>
                <a:srgbClr val="9900FF"/>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3023" name="Text Box 67">
              <a:extLst>
                <a:ext uri="{FF2B5EF4-FFF2-40B4-BE49-F238E27FC236}">
                  <a16:creationId xmlns:a16="http://schemas.microsoft.com/office/drawing/2014/main" id="{E3B275AC-7836-DEA4-AE8C-98F79E0956EC}"/>
                </a:ext>
              </a:extLst>
            </p:cNvPr>
            <p:cNvSpPr txBox="1">
              <a:spLocks noChangeArrowheads="1"/>
            </p:cNvSpPr>
            <p:nvPr/>
          </p:nvSpPr>
          <p:spPr bwMode="auto">
            <a:xfrm>
              <a:off x="1380" y="180"/>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a:t>
              </a:r>
            </a:p>
          </p:txBody>
        </p:sp>
        <p:sp>
          <p:nvSpPr>
            <p:cNvPr id="43024" name="Text Box 68">
              <a:extLst>
                <a:ext uri="{FF2B5EF4-FFF2-40B4-BE49-F238E27FC236}">
                  <a16:creationId xmlns:a16="http://schemas.microsoft.com/office/drawing/2014/main" id="{33F9F59C-64F9-5885-BA5C-273C04AE98D7}"/>
                </a:ext>
              </a:extLst>
            </p:cNvPr>
            <p:cNvSpPr txBox="1">
              <a:spLocks noChangeArrowheads="1"/>
            </p:cNvSpPr>
            <p:nvPr/>
          </p:nvSpPr>
          <p:spPr bwMode="auto">
            <a:xfrm>
              <a:off x="2288" y="172"/>
              <a:ext cx="159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kW = 5.33 kW</a:t>
              </a:r>
            </a:p>
          </p:txBody>
        </p:sp>
      </p:grpSp>
      <p:sp>
        <p:nvSpPr>
          <p:cNvPr id="43041" name="Text Box 69">
            <a:extLst>
              <a:ext uri="{FF2B5EF4-FFF2-40B4-BE49-F238E27FC236}">
                <a16:creationId xmlns:a16="http://schemas.microsoft.com/office/drawing/2014/main" id="{8BD92F30-3F53-3648-0402-717DE0446CB0}"/>
              </a:ext>
            </a:extLst>
          </p:cNvPr>
          <p:cNvSpPr txBox="1">
            <a:spLocks noChangeArrowheads="1"/>
          </p:cNvSpPr>
          <p:nvPr/>
        </p:nvSpPr>
        <p:spPr bwMode="auto">
          <a:xfrm>
            <a:off x="885825" y="5083175"/>
            <a:ext cx="69659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a:t>
            </a:r>
            <a:r>
              <a:rPr lang="zh-CN" altLang="en-US" sz="2400">
                <a:latin typeface="Times New Roman" panose="02020603050405020304" pitchFamily="18" charset="0"/>
              </a:rPr>
              <a:t>5</a:t>
            </a:r>
            <a:r>
              <a:rPr lang="zh-CN" altLang="en-US" sz="2400">
                <a:latin typeface="宋体" panose="02010600030101010101" pitchFamily="2" charset="-122"/>
              </a:rPr>
              <a:t>)</a:t>
            </a:r>
            <a:r>
              <a:rPr lang="zh-CN" altLang="en-US" sz="2400">
                <a:latin typeface="Times New Roman" panose="02020603050405020304" pitchFamily="18" charset="0"/>
              </a:rPr>
              <a:t>　</a:t>
            </a:r>
            <a:r>
              <a:rPr lang="zh-CN" altLang="en-US" sz="2400" i="1">
                <a:latin typeface="Times New Roman" panose="02020603050405020304" pitchFamily="18" charset="0"/>
              </a:rPr>
              <a:t>T</a:t>
            </a:r>
            <a:r>
              <a:rPr lang="zh-CN" altLang="en-US" sz="2400" baseline="-25000">
                <a:latin typeface="Times New Roman" panose="02020603050405020304" pitchFamily="18" charset="0"/>
              </a:rPr>
              <a:t>m</a:t>
            </a:r>
            <a:r>
              <a:rPr lang="en-US" altLang="zh-CN" sz="2400" baseline="-25000">
                <a:latin typeface="Times New Roman" panose="02020603050405020304" pitchFamily="18" charset="0"/>
              </a:rPr>
              <a:t>ax</a:t>
            </a:r>
            <a:r>
              <a:rPr lang="en-US" altLang="zh-CN" sz="2400">
                <a:latin typeface="Times New Roman" panose="02020603050405020304" pitchFamily="18" charset="0"/>
              </a:rPr>
              <a:t> </a:t>
            </a:r>
            <a:r>
              <a:rPr lang="zh-CN" altLang="en-US" sz="2400">
                <a:latin typeface="Times New Roman" panose="02020603050405020304" pitchFamily="18" charset="0"/>
              </a:rPr>
              <a:t>= </a:t>
            </a:r>
            <a:r>
              <a:rPr lang="zh-CN" altLang="en-US" sz="2400" i="1">
                <a:latin typeface="Times New Roman" panose="02020603050405020304" pitchFamily="18" charset="0"/>
              </a:rPr>
              <a:t></a:t>
            </a:r>
            <a:r>
              <a:rPr lang="zh-CN" altLang="en-US" sz="2400" baseline="-25000">
                <a:latin typeface="Times New Roman" panose="02020603050405020304" pitchFamily="18" charset="0"/>
              </a:rPr>
              <a:t> </a:t>
            </a:r>
            <a:r>
              <a:rPr lang="zh-CN" altLang="en-US" sz="2400" i="1">
                <a:latin typeface="Times New Roman" panose="02020603050405020304" pitchFamily="18" charset="0"/>
              </a:rPr>
              <a:t>T</a:t>
            </a:r>
            <a:r>
              <a:rPr lang="zh-CN" altLang="en-US"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2</a:t>
            </a:r>
            <a:r>
              <a:rPr lang="en-US" altLang="zh-CN" sz="2400">
                <a:latin typeface="Times New Roman" panose="02020603050405020304" pitchFamily="18" charset="0"/>
              </a:rPr>
              <a:t>  </a:t>
            </a:r>
            <a:r>
              <a:rPr lang="zh-CN" altLang="en-US" sz="2400">
                <a:latin typeface="Times New Roman" panose="02020603050405020304" pitchFamily="18" charset="0"/>
              </a:rPr>
              <a:t>45.24</a:t>
            </a:r>
            <a:r>
              <a:rPr lang="en-US" altLang="zh-CN" sz="2400">
                <a:latin typeface="Times New Roman" panose="02020603050405020304" pitchFamily="18" charset="0"/>
              </a:rPr>
              <a:t> </a:t>
            </a:r>
            <a:r>
              <a:rPr lang="zh-CN" altLang="en-US" sz="2400">
                <a:latin typeface="Times New Roman" panose="02020603050405020304" pitchFamily="18" charset="0"/>
              </a:rPr>
              <a:t>N·m</a:t>
            </a:r>
            <a:r>
              <a:rPr lang="en-US" altLang="zh-CN" sz="2400">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90.48</a:t>
            </a:r>
            <a:r>
              <a:rPr lang="en-US" altLang="zh-CN" sz="2400">
                <a:latin typeface="Times New Roman" panose="02020603050405020304" pitchFamily="18" charset="0"/>
              </a:rPr>
              <a:t> </a:t>
            </a:r>
            <a:r>
              <a:rPr lang="zh-CN" altLang="en-US" sz="2400">
                <a:latin typeface="Times New Roman" panose="02020603050405020304" pitchFamily="18" charset="0"/>
              </a:rPr>
              <a:t>N·m</a:t>
            </a:r>
          </a:p>
        </p:txBody>
      </p:sp>
      <p:sp>
        <p:nvSpPr>
          <p:cNvPr id="43042" name="Text Box 70">
            <a:extLst>
              <a:ext uri="{FF2B5EF4-FFF2-40B4-BE49-F238E27FC236}">
                <a16:creationId xmlns:a16="http://schemas.microsoft.com/office/drawing/2014/main" id="{04C722DB-8130-10CE-443E-FCBD2FD87977}"/>
              </a:ext>
            </a:extLst>
          </p:cNvPr>
          <p:cNvSpPr txBox="1">
            <a:spLocks noChangeArrowheads="1"/>
          </p:cNvSpPr>
          <p:nvPr/>
        </p:nvSpPr>
        <p:spPr bwMode="auto">
          <a:xfrm>
            <a:off x="885825" y="5692775"/>
            <a:ext cx="70532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a:t>
            </a:r>
            <a:r>
              <a:rPr lang="en-US" altLang="zh-CN" sz="2400">
                <a:latin typeface="Times New Roman" panose="02020603050405020304" pitchFamily="18" charset="0"/>
              </a:rPr>
              <a:t>6</a:t>
            </a:r>
            <a:r>
              <a:rPr lang="zh-CN" altLang="en-US" sz="2400">
                <a:latin typeface="宋体" panose="02010600030101010101" pitchFamily="2" charset="-122"/>
              </a:rPr>
              <a:t>)</a:t>
            </a:r>
            <a:r>
              <a:rPr lang="zh-CN" altLang="en-US" sz="2400">
                <a:latin typeface="Times New Roman" panose="02020603050405020304" pitchFamily="18" charset="0"/>
              </a:rPr>
              <a:t>　</a:t>
            </a:r>
            <a:r>
              <a:rPr lang="en-US" altLang="zh-CN" sz="2400" i="1">
                <a:latin typeface="Times New Roman" panose="02020603050405020304" pitchFamily="18" charset="0"/>
              </a:rPr>
              <a:t>T</a:t>
            </a:r>
            <a:r>
              <a:rPr lang="en-US" altLang="zh-CN" sz="2400" baseline="-25000">
                <a:latin typeface="Times New Roman" panose="02020603050405020304" pitchFamily="18" charset="0"/>
              </a:rPr>
              <a:t>st</a:t>
            </a:r>
            <a:r>
              <a:rPr lang="en-US" altLang="zh-CN" sz="2400">
                <a:latin typeface="Times New Roman" panose="02020603050405020304" pitchFamily="18" charset="0"/>
              </a:rPr>
              <a:t> = </a:t>
            </a:r>
            <a:r>
              <a:rPr lang="en-US" altLang="zh-CN" sz="2400" i="1">
                <a:latin typeface="Times New Roman" panose="02020603050405020304" pitchFamily="18" charset="0"/>
              </a:rPr>
              <a:t></a:t>
            </a:r>
            <a:r>
              <a:rPr lang="en-US" altLang="zh-CN" sz="2400" baseline="-25000">
                <a:latin typeface="Times New Roman" panose="02020603050405020304" pitchFamily="18" charset="0"/>
              </a:rPr>
              <a:t>st </a:t>
            </a:r>
            <a:r>
              <a:rPr lang="en-US" altLang="zh-CN" sz="2400" i="1">
                <a:latin typeface="Times New Roman" panose="02020603050405020304" pitchFamily="18" charset="0"/>
              </a:rPr>
              <a:t>T</a:t>
            </a:r>
            <a:r>
              <a:rPr lang="en-US" altLang="zh-CN" sz="2400" baseline="-25000">
                <a:latin typeface="Times New Roman" panose="02020603050405020304" pitchFamily="18" charset="0"/>
              </a:rPr>
              <a:t>N</a:t>
            </a:r>
            <a:r>
              <a:rPr lang="en-US" altLang="zh-CN" sz="2400">
                <a:latin typeface="Times New Roman" panose="02020603050405020304" pitchFamily="18" charset="0"/>
              </a:rPr>
              <a:t> = 1.7  45.24 N·m = 76.91 N·m</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3014"/>
                                        </p:tgtEl>
                                        <p:attrNameLst>
                                          <p:attrName>style.visibility</p:attrName>
                                        </p:attrNameLst>
                                      </p:cBhvr>
                                      <p:to>
                                        <p:strVal val="visible"/>
                                      </p:to>
                                    </p:set>
                                    <p:animEffect transition="in" filter="wipe(left)">
                                      <p:cBhvr>
                                        <p:cTn id="7" dur="500"/>
                                        <p:tgtEl>
                                          <p:spTgt spid="4301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3015"/>
                                        </p:tgtEl>
                                        <p:attrNameLst>
                                          <p:attrName>style.visibility</p:attrName>
                                        </p:attrNameLst>
                                      </p:cBhvr>
                                      <p:to>
                                        <p:strVal val="visible"/>
                                      </p:to>
                                    </p:set>
                                    <p:animEffect transition="in" filter="wipe(left)">
                                      <p:cBhvr>
                                        <p:cTn id="11" dur="500"/>
                                        <p:tgtEl>
                                          <p:spTgt spid="4301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3041"/>
                                        </p:tgtEl>
                                        <p:attrNameLst>
                                          <p:attrName>style.visibility</p:attrName>
                                        </p:attrNameLst>
                                      </p:cBhvr>
                                      <p:to>
                                        <p:strVal val="visible"/>
                                      </p:to>
                                    </p:set>
                                    <p:animEffect transition="in" filter="wipe(left)">
                                      <p:cBhvr>
                                        <p:cTn id="31" dur="500"/>
                                        <p:tgtEl>
                                          <p:spTgt spid="430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3042"/>
                                        </p:tgtEl>
                                        <p:attrNameLst>
                                          <p:attrName>style.visibility</p:attrName>
                                        </p:attrNameLst>
                                      </p:cBhvr>
                                      <p:to>
                                        <p:strVal val="visible"/>
                                      </p:to>
                                    </p:set>
                                    <p:animEffect transition="in" filter="wipe(left)">
                                      <p:cBhvr>
                                        <p:cTn id="36" dur="500"/>
                                        <p:tgtEl>
                                          <p:spTgt spid="430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4" grpId="0" autoUpdateAnimBg="0"/>
      <p:bldP spid="43015" grpId="0" autoUpdateAnimBg="0"/>
      <p:bldP spid="43041" grpId="0" autoUpdateAnimBg="0"/>
      <p:bldP spid="43042"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12">
            <a:extLst>
              <a:ext uri="{FF2B5EF4-FFF2-40B4-BE49-F238E27FC236}">
                <a16:creationId xmlns:a16="http://schemas.microsoft.com/office/drawing/2014/main" id="{28254E34-2ADF-050E-0BA3-D8EAC29E4C3E}"/>
              </a:ext>
            </a:extLst>
          </p:cNvPr>
          <p:cNvSpPr>
            <a:spLocks noChangeArrowheads="1"/>
          </p:cNvSpPr>
          <p:nvPr>
            <p:ph type="title" idx="4294967295"/>
          </p:nvPr>
        </p:nvSpPr>
        <p:spPr>
          <a:xfrm>
            <a:off x="419100" y="184150"/>
            <a:ext cx="8229600" cy="839788"/>
          </a:xfrm>
        </p:spPr>
        <p:txBody>
          <a:bodyPr/>
          <a:lstStyle/>
          <a:p>
            <a:pPr eaLnBrk="1" hangingPunct="1"/>
            <a:r>
              <a:rPr lang="zh-CN" altLang="zh-CN" sz="3200" b="1">
                <a:solidFill>
                  <a:srgbClr val="0000FF"/>
                </a:solidFill>
                <a:latin typeface="Times New Roman" panose="02020603050405020304" pitchFamily="18" charset="0"/>
              </a:rPr>
              <a:t>4.5　</a:t>
            </a:r>
            <a:r>
              <a:rPr lang="zh-CN" altLang="zh-CN" sz="3200" b="1">
                <a:solidFill>
                  <a:srgbClr val="0000FF"/>
                </a:solidFill>
                <a:latin typeface="Times New Roman" panose="02020603050405020304" pitchFamily="18" charset="0"/>
                <a:ea typeface="楷体_GB2312" pitchFamily="49" charset="-122"/>
              </a:rPr>
              <a:t>三相异步电动机的起动</a:t>
            </a:r>
            <a:endParaRPr lang="zh-CN" altLang="zh-CN" sz="2800" b="1">
              <a:solidFill>
                <a:srgbClr val="FCF8D0"/>
              </a:solidFill>
              <a:latin typeface="Times New Roman" panose="02020603050405020304" pitchFamily="18" charset="0"/>
            </a:endParaRPr>
          </a:p>
        </p:txBody>
      </p:sp>
      <p:sp>
        <p:nvSpPr>
          <p:cNvPr id="44038" name="Text Box 2">
            <a:extLst>
              <a:ext uri="{FF2B5EF4-FFF2-40B4-BE49-F238E27FC236}">
                <a16:creationId xmlns:a16="http://schemas.microsoft.com/office/drawing/2014/main" id="{B4480E26-1723-EC5F-B15C-BB0DCBC79F06}"/>
              </a:ext>
            </a:extLst>
          </p:cNvPr>
          <p:cNvSpPr txBox="1">
            <a:spLocks noChangeArrowheads="1"/>
          </p:cNvSpPr>
          <p:nvPr/>
        </p:nvSpPr>
        <p:spPr bwMode="auto">
          <a:xfrm>
            <a:off x="527050" y="1044575"/>
            <a:ext cx="298608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4.5.1　</a:t>
            </a:r>
            <a:r>
              <a:rPr lang="zh-CN" altLang="en-US" sz="2600">
                <a:solidFill>
                  <a:srgbClr val="7030A0"/>
                </a:solidFill>
                <a:latin typeface="Times New Roman" panose="02020603050405020304" pitchFamily="18" charset="0"/>
                <a:ea typeface="黑体" panose="02010609060101010101" pitchFamily="49" charset="-122"/>
              </a:rPr>
              <a:t>起动性能</a:t>
            </a:r>
          </a:p>
        </p:txBody>
      </p:sp>
      <p:sp>
        <p:nvSpPr>
          <p:cNvPr id="44039" name="Text Box 3">
            <a:extLst>
              <a:ext uri="{FF2B5EF4-FFF2-40B4-BE49-F238E27FC236}">
                <a16:creationId xmlns:a16="http://schemas.microsoft.com/office/drawing/2014/main" id="{DC7E3654-A1A9-5F14-F586-3F06634213E8}"/>
              </a:ext>
            </a:extLst>
          </p:cNvPr>
          <p:cNvSpPr txBox="1">
            <a:spLocks noChangeArrowheads="1"/>
          </p:cNvSpPr>
          <p:nvPr/>
        </p:nvSpPr>
        <p:spPr bwMode="auto">
          <a:xfrm>
            <a:off x="920750" y="1838325"/>
            <a:ext cx="50276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起动初始瞬间，</a:t>
            </a:r>
            <a:r>
              <a:rPr lang="zh-CN" altLang="en-US" sz="2400" i="1">
                <a:latin typeface="Times New Roman" panose="02020603050405020304" pitchFamily="18" charset="0"/>
              </a:rPr>
              <a:t>n</a:t>
            </a:r>
            <a:r>
              <a:rPr lang="en-US" altLang="zh-CN" sz="2400" i="1">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0，</a:t>
            </a:r>
            <a:r>
              <a:rPr lang="zh-CN" altLang="en-US" sz="2400" i="1">
                <a:latin typeface="Times New Roman" panose="02020603050405020304" pitchFamily="18" charset="0"/>
              </a:rPr>
              <a:t>s</a:t>
            </a:r>
            <a:r>
              <a:rPr lang="en-US" altLang="zh-CN" sz="2400" i="1">
                <a:latin typeface="Times New Roman" panose="02020603050405020304" pitchFamily="18" charset="0"/>
              </a:rPr>
              <a:t> </a:t>
            </a:r>
            <a:r>
              <a:rPr lang="zh-CN" altLang="en-US" sz="2400">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1</a:t>
            </a:r>
          </a:p>
        </p:txBody>
      </p:sp>
      <p:sp>
        <p:nvSpPr>
          <p:cNvPr id="44040" name="Text Box 4">
            <a:extLst>
              <a:ext uri="{FF2B5EF4-FFF2-40B4-BE49-F238E27FC236}">
                <a16:creationId xmlns:a16="http://schemas.microsoft.com/office/drawing/2014/main" id="{C60187FA-6C03-F178-30A6-E4E2A8109D2B}"/>
              </a:ext>
            </a:extLst>
          </p:cNvPr>
          <p:cNvSpPr txBox="1">
            <a:spLocks noChangeArrowheads="1"/>
          </p:cNvSpPr>
          <p:nvPr/>
        </p:nvSpPr>
        <p:spPr bwMode="auto">
          <a:xfrm>
            <a:off x="314325" y="2566988"/>
            <a:ext cx="8558213"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C00000"/>
                </a:solidFill>
                <a:latin typeface="宋体" panose="02010600030101010101" pitchFamily="2" charset="-122"/>
                <a:sym typeface="Monotype Sorts" pitchFamily="2" charset="2"/>
              </a:rPr>
              <a:t>　　</a:t>
            </a:r>
            <a:r>
              <a:rPr lang="zh-CN" altLang="en-US" sz="2400">
                <a:solidFill>
                  <a:srgbClr val="C00000"/>
                </a:solidFill>
                <a:latin typeface="Times New Roman" panose="02020603050405020304" pitchFamily="18" charset="0"/>
                <a:sym typeface="Monotype Sorts" pitchFamily="2" charset="2"/>
              </a:rPr>
              <a:t>(1)</a:t>
            </a:r>
            <a:r>
              <a:rPr lang="zh-CN" altLang="en-US" sz="2400">
                <a:solidFill>
                  <a:srgbClr val="C00000"/>
                </a:solidFill>
                <a:latin typeface="宋体" panose="02010600030101010101" pitchFamily="2" charset="-122"/>
                <a:sym typeface="Monotype Sorts" pitchFamily="2" charset="2"/>
              </a:rPr>
              <a:t> </a:t>
            </a:r>
            <a:r>
              <a:rPr lang="zh-CN" altLang="en-US" sz="2400">
                <a:solidFill>
                  <a:srgbClr val="C00000"/>
                </a:solidFill>
                <a:latin typeface="Times New Roman" panose="02020603050405020304" pitchFamily="18" charset="0"/>
              </a:rPr>
              <a:t>起动电流</a:t>
            </a:r>
            <a:r>
              <a:rPr lang="en-US" altLang="zh-CN" sz="2400">
                <a:solidFill>
                  <a:srgbClr val="C00000"/>
                </a:solidFill>
                <a:latin typeface="Times New Roman" panose="02020603050405020304" pitchFamily="18" charset="0"/>
              </a:rPr>
              <a:t> </a:t>
            </a:r>
            <a:r>
              <a:rPr lang="zh-CN" altLang="en-US" sz="2400" i="1">
                <a:solidFill>
                  <a:srgbClr val="C00000"/>
                </a:solidFill>
                <a:latin typeface="Times New Roman" panose="02020603050405020304" pitchFamily="18" charset="0"/>
              </a:rPr>
              <a:t>I</a:t>
            </a:r>
            <a:r>
              <a:rPr lang="zh-CN" altLang="en-US" sz="2400" baseline="-25000">
                <a:solidFill>
                  <a:srgbClr val="C00000"/>
                </a:solidFill>
                <a:latin typeface="Times New Roman" panose="02020603050405020304" pitchFamily="18" charset="0"/>
              </a:rPr>
              <a:t>st</a:t>
            </a:r>
            <a:r>
              <a:rPr lang="en-US" altLang="zh-CN"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rPr>
              <a:t>大，</a:t>
            </a:r>
            <a:r>
              <a:rPr lang="en-US" altLang="zh-CN" sz="2400">
                <a:solidFill>
                  <a:srgbClr val="C00000"/>
                </a:solidFill>
                <a:latin typeface="Times New Roman" panose="02020603050405020304" pitchFamily="18" charset="0"/>
              </a:rPr>
              <a:t>4 ~ 7</a:t>
            </a:r>
            <a:r>
              <a:rPr lang="zh-CN" altLang="en-US" sz="2400" i="1">
                <a:solidFill>
                  <a:srgbClr val="C00000"/>
                </a:solidFill>
                <a:latin typeface="Times New Roman" panose="02020603050405020304" pitchFamily="18" charset="0"/>
              </a:rPr>
              <a:t>I</a:t>
            </a:r>
            <a:r>
              <a:rPr lang="zh-CN" altLang="en-US" sz="2400" baseline="-25000">
                <a:solidFill>
                  <a:srgbClr val="C00000"/>
                </a:solidFill>
                <a:latin typeface="Times New Roman" panose="02020603050405020304" pitchFamily="18" charset="0"/>
              </a:rPr>
              <a:t>N</a:t>
            </a:r>
            <a:r>
              <a:rPr lang="zh-CN" altLang="en-US" sz="2400">
                <a:solidFill>
                  <a:srgbClr val="C00000"/>
                </a:solidFill>
                <a:latin typeface="Times New Roman" panose="02020603050405020304" pitchFamily="18" charset="0"/>
              </a:rPr>
              <a:t>。频繁起动会使电动机过热。</a:t>
            </a:r>
          </a:p>
        </p:txBody>
      </p:sp>
      <p:sp>
        <p:nvSpPr>
          <p:cNvPr id="44041" name="Text Box 5">
            <a:extLst>
              <a:ext uri="{FF2B5EF4-FFF2-40B4-BE49-F238E27FC236}">
                <a16:creationId xmlns:a16="http://schemas.microsoft.com/office/drawing/2014/main" id="{B8C62A31-9F67-FCBC-6254-9BB9AC3A6C3D}"/>
              </a:ext>
            </a:extLst>
          </p:cNvPr>
          <p:cNvSpPr txBox="1">
            <a:spLocks noChangeArrowheads="1"/>
          </p:cNvSpPr>
          <p:nvPr/>
        </p:nvSpPr>
        <p:spPr bwMode="auto">
          <a:xfrm>
            <a:off x="385763" y="3321050"/>
            <a:ext cx="823912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latin typeface="Times New Roman" panose="02020603050405020304" pitchFamily="18" charset="0"/>
              </a:rPr>
              <a:t>　　</a:t>
            </a:r>
            <a:r>
              <a:rPr lang="zh-CN" altLang="en-US" sz="2400">
                <a:solidFill>
                  <a:srgbClr val="000000"/>
                </a:solidFill>
                <a:latin typeface="宋体" panose="02010600030101010101" pitchFamily="2" charset="-122"/>
              </a:rPr>
              <a:t>过大的起动电流在短时间内会在线路上造成较大的电压降落，影响邻近负载的正常工作。</a:t>
            </a:r>
            <a:endParaRPr lang="zh-CN" altLang="en-US" sz="2400">
              <a:latin typeface="Times New Roman" panose="02020603050405020304" pitchFamily="18" charset="0"/>
            </a:endParaRPr>
          </a:p>
        </p:txBody>
      </p:sp>
      <p:sp>
        <p:nvSpPr>
          <p:cNvPr id="44042" name="Text Box 6">
            <a:extLst>
              <a:ext uri="{FF2B5EF4-FFF2-40B4-BE49-F238E27FC236}">
                <a16:creationId xmlns:a16="http://schemas.microsoft.com/office/drawing/2014/main" id="{90BA5A94-8F73-E237-4E1E-B6F606037798}"/>
              </a:ext>
            </a:extLst>
          </p:cNvPr>
          <p:cNvSpPr txBox="1">
            <a:spLocks noChangeArrowheads="1"/>
          </p:cNvSpPr>
          <p:nvPr/>
        </p:nvSpPr>
        <p:spPr bwMode="auto">
          <a:xfrm>
            <a:off x="312738" y="4429125"/>
            <a:ext cx="84470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C00000"/>
                </a:solidFill>
                <a:latin typeface="宋体" panose="02010600030101010101" pitchFamily="2" charset="-122"/>
                <a:sym typeface="Monotype Sorts" pitchFamily="2" charset="2"/>
              </a:rPr>
              <a:t>　　</a:t>
            </a:r>
            <a:r>
              <a:rPr lang="zh-CN" altLang="en-US" sz="2400">
                <a:solidFill>
                  <a:srgbClr val="C00000"/>
                </a:solidFill>
                <a:latin typeface="Times New Roman" panose="02020603050405020304" pitchFamily="18" charset="0"/>
                <a:sym typeface="Monotype Sorts" pitchFamily="2" charset="2"/>
              </a:rPr>
              <a:t>(2)</a:t>
            </a:r>
            <a:r>
              <a:rPr lang="zh-CN" altLang="en-US" sz="2400">
                <a:solidFill>
                  <a:srgbClr val="C00000"/>
                </a:solidFill>
                <a:latin typeface="宋体" panose="02010600030101010101" pitchFamily="2" charset="-122"/>
                <a:sym typeface="Monotype Sorts" pitchFamily="2" charset="2"/>
              </a:rPr>
              <a:t> </a:t>
            </a:r>
            <a:r>
              <a:rPr lang="zh-CN" altLang="en-US" sz="2400">
                <a:solidFill>
                  <a:srgbClr val="C00000"/>
                </a:solidFill>
                <a:latin typeface="Times New Roman" panose="02020603050405020304" pitchFamily="18" charset="0"/>
              </a:rPr>
              <a:t>起动转矩</a:t>
            </a:r>
            <a:r>
              <a:rPr lang="en-US" altLang="zh-CN" sz="2400">
                <a:solidFill>
                  <a:srgbClr val="C00000"/>
                </a:solidFill>
                <a:latin typeface="Times New Roman" panose="02020603050405020304" pitchFamily="18" charset="0"/>
              </a:rPr>
              <a:t> </a:t>
            </a:r>
            <a:r>
              <a:rPr lang="zh-CN" altLang="en-US" sz="2400" i="1">
                <a:solidFill>
                  <a:srgbClr val="C00000"/>
                </a:solidFill>
                <a:latin typeface="Times New Roman" panose="02020603050405020304" pitchFamily="18" charset="0"/>
              </a:rPr>
              <a:t>T</a:t>
            </a:r>
            <a:r>
              <a:rPr lang="zh-CN" altLang="en-US" sz="2400" baseline="-25000">
                <a:solidFill>
                  <a:srgbClr val="C00000"/>
                </a:solidFill>
                <a:latin typeface="Times New Roman" panose="02020603050405020304" pitchFamily="18" charset="0"/>
              </a:rPr>
              <a:t>st</a:t>
            </a:r>
            <a:r>
              <a:rPr lang="en-US" altLang="zh-CN"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rPr>
              <a:t>不大，虽然刚起动时转子电流较大，但转子的功率因数很低, 不能满载起动。</a:t>
            </a:r>
          </a:p>
        </p:txBody>
      </p:sp>
      <p:sp>
        <p:nvSpPr>
          <p:cNvPr id="44043" name="Text Box 7">
            <a:extLst>
              <a:ext uri="{FF2B5EF4-FFF2-40B4-BE49-F238E27FC236}">
                <a16:creationId xmlns:a16="http://schemas.microsoft.com/office/drawing/2014/main" id="{E6208BAF-1F2F-3F33-FA76-108EAEE24AE5}"/>
              </a:ext>
            </a:extLst>
          </p:cNvPr>
          <p:cNvSpPr txBox="1">
            <a:spLocks noChangeArrowheads="1"/>
          </p:cNvSpPr>
          <p:nvPr/>
        </p:nvSpPr>
        <p:spPr bwMode="auto">
          <a:xfrm>
            <a:off x="936625" y="5572125"/>
            <a:ext cx="5761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电磁转矩　　　</a:t>
            </a:r>
            <a:r>
              <a:rPr lang="zh-CN" altLang="en-US" sz="2400" i="1">
                <a:latin typeface="Times New Roman" panose="02020603050405020304" pitchFamily="18" charset="0"/>
              </a:rPr>
              <a:t>T</a:t>
            </a:r>
            <a:r>
              <a:rPr lang="en-US" altLang="zh-CN" sz="2400" i="1">
                <a:latin typeface="Times New Roman" panose="02020603050405020304" pitchFamily="18" charset="0"/>
              </a:rPr>
              <a:t> </a:t>
            </a:r>
            <a:r>
              <a:rPr lang="zh-CN" altLang="en-US" sz="2400">
                <a:latin typeface="Times New Roman" panose="02020603050405020304" pitchFamily="18" charset="0"/>
              </a:rPr>
              <a:t>= </a:t>
            </a:r>
            <a:r>
              <a:rPr lang="zh-CN" altLang="en-US" sz="2400" i="1">
                <a:latin typeface="Times New Roman" panose="02020603050405020304" pitchFamily="18" charset="0"/>
              </a:rPr>
              <a:t>K</a:t>
            </a:r>
            <a:r>
              <a:rPr lang="zh-CN" altLang="en-US" sz="2400" baseline="-25000">
                <a:latin typeface="Times New Roman" panose="02020603050405020304" pitchFamily="18" charset="0"/>
              </a:rPr>
              <a:t>T</a:t>
            </a:r>
            <a:r>
              <a:rPr lang="en-US" altLang="zh-CN" sz="2400" baseline="-25000">
                <a:latin typeface="Times New Roman" panose="02020603050405020304" pitchFamily="18" charset="0"/>
              </a:rPr>
              <a:t> </a:t>
            </a:r>
            <a:r>
              <a:rPr lang="zh-CN" altLang="en-US" sz="2400" i="1">
                <a:latin typeface="Times New Roman" panose="02020603050405020304" pitchFamily="18" charset="0"/>
                <a:ea typeface="黑体" panose="02010609060101010101" pitchFamily="49" charset="-122"/>
              </a:rPr>
              <a:t></a:t>
            </a:r>
            <a:r>
              <a:rPr lang="zh-CN" altLang="en-US" sz="2400">
                <a:latin typeface="Times New Roman" panose="02020603050405020304" pitchFamily="18" charset="0"/>
                <a:ea typeface="黑体" panose="02010609060101010101" pitchFamily="49" charset="-122"/>
              </a:rPr>
              <a:t> </a:t>
            </a:r>
            <a:r>
              <a:rPr lang="zh-CN" altLang="en-US" sz="2400" i="1">
                <a:latin typeface="Times New Roman" panose="02020603050405020304" pitchFamily="18" charset="0"/>
              </a:rPr>
              <a:t>I</a:t>
            </a:r>
            <a:r>
              <a:rPr lang="zh-CN" altLang="en-US" sz="2400" baseline="-25000">
                <a:latin typeface="Times New Roman" panose="02020603050405020304" pitchFamily="18" charset="0"/>
              </a:rPr>
              <a:t>2</a:t>
            </a:r>
            <a:r>
              <a:rPr lang="en-US" altLang="zh-CN" sz="2400" baseline="-25000">
                <a:latin typeface="Times New Roman" panose="02020603050405020304" pitchFamily="18" charset="0"/>
              </a:rPr>
              <a:t>  </a:t>
            </a:r>
            <a:r>
              <a:rPr lang="en-US" altLang="zh-CN" sz="2400">
                <a:latin typeface="Times New Roman" panose="02020603050405020304" pitchFamily="18" charset="0"/>
              </a:rPr>
              <a:t>c</a:t>
            </a:r>
            <a:r>
              <a:rPr lang="zh-CN" altLang="en-US" sz="2400">
                <a:latin typeface="Times New Roman" panose="02020603050405020304" pitchFamily="18" charset="0"/>
              </a:rPr>
              <a:t>os</a:t>
            </a:r>
            <a:r>
              <a:rPr lang="en-US" altLang="zh-CN" sz="2400">
                <a:latin typeface="Times New Roman" panose="02020603050405020304" pitchFamily="18" charset="0"/>
              </a:rPr>
              <a:t> </a:t>
            </a:r>
            <a:r>
              <a:rPr lang="zh-CN" altLang="en-US" sz="2400" i="1">
                <a:latin typeface="Times New Roman" panose="02020603050405020304" pitchFamily="18" charset="0"/>
              </a:rPr>
              <a:t></a:t>
            </a:r>
            <a:r>
              <a:rPr lang="zh-CN" altLang="en-US" sz="2400" baseline="-25000">
                <a:latin typeface="Times New Roman" panose="02020603050405020304" pitchFamily="18" charset="0"/>
              </a:rPr>
              <a:t>2</a:t>
            </a:r>
            <a:endParaRPr lang="zh-CN" altLang="en-US" sz="2400">
              <a:latin typeface="Times New Roman" panose="02020603050405020304" pitchFamily="18" charset="0"/>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038"/>
                                        </p:tgtEl>
                                        <p:attrNameLst>
                                          <p:attrName>style.visibility</p:attrName>
                                        </p:attrNameLst>
                                      </p:cBhvr>
                                      <p:to>
                                        <p:strVal val="visible"/>
                                      </p:to>
                                    </p:set>
                                    <p:animEffect transition="in" filter="blinds(horizontal)">
                                      <p:cBhvr>
                                        <p:cTn id="7" dur="500"/>
                                        <p:tgtEl>
                                          <p:spTgt spid="440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039"/>
                                        </p:tgtEl>
                                        <p:attrNameLst>
                                          <p:attrName>style.visibility</p:attrName>
                                        </p:attrNameLst>
                                      </p:cBhvr>
                                      <p:to>
                                        <p:strVal val="visible"/>
                                      </p:to>
                                    </p:set>
                                    <p:animEffect transition="in" filter="blinds(horizontal)">
                                      <p:cBhvr>
                                        <p:cTn id="12" dur="500"/>
                                        <p:tgtEl>
                                          <p:spTgt spid="440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040"/>
                                        </p:tgtEl>
                                        <p:attrNameLst>
                                          <p:attrName>style.visibility</p:attrName>
                                        </p:attrNameLst>
                                      </p:cBhvr>
                                      <p:to>
                                        <p:strVal val="visible"/>
                                      </p:to>
                                    </p:set>
                                    <p:animEffect transition="in" filter="blinds(horizontal)">
                                      <p:cBhvr>
                                        <p:cTn id="17" dur="500"/>
                                        <p:tgtEl>
                                          <p:spTgt spid="440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4041"/>
                                        </p:tgtEl>
                                        <p:attrNameLst>
                                          <p:attrName>style.visibility</p:attrName>
                                        </p:attrNameLst>
                                      </p:cBhvr>
                                      <p:to>
                                        <p:strVal val="visible"/>
                                      </p:to>
                                    </p:set>
                                    <p:animEffect transition="in" filter="blinds(horizontal)">
                                      <p:cBhvr>
                                        <p:cTn id="22" dur="500"/>
                                        <p:tgtEl>
                                          <p:spTgt spid="440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4042"/>
                                        </p:tgtEl>
                                        <p:attrNameLst>
                                          <p:attrName>style.visibility</p:attrName>
                                        </p:attrNameLst>
                                      </p:cBhvr>
                                      <p:to>
                                        <p:strVal val="visible"/>
                                      </p:to>
                                    </p:set>
                                    <p:animEffect transition="in" filter="blinds(horizontal)">
                                      <p:cBhvr>
                                        <p:cTn id="27" dur="500"/>
                                        <p:tgtEl>
                                          <p:spTgt spid="4404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iterate type="wd">
                                    <p:tmPct val="100000"/>
                                  </p:iterate>
                                  <p:childTnLst>
                                    <p:set>
                                      <p:cBhvr>
                                        <p:cTn id="31" dur="1" fill="hold">
                                          <p:stCondLst>
                                            <p:cond delay="0"/>
                                          </p:stCondLst>
                                        </p:cTn>
                                        <p:tgtEl>
                                          <p:spTgt spid="44043"/>
                                        </p:tgtEl>
                                        <p:attrNameLst>
                                          <p:attrName>style.visibility</p:attrName>
                                        </p:attrNameLst>
                                      </p:cBhvr>
                                      <p:to>
                                        <p:strVal val="visible"/>
                                      </p:to>
                                    </p:set>
                                    <p:animEffect transition="in" filter="wipe(left)">
                                      <p:cBhvr>
                                        <p:cTn id="32" dur="300"/>
                                        <p:tgtEl>
                                          <p:spTgt spid="440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8" grpId="0" autoUpdateAnimBg="0"/>
      <p:bldP spid="44039" grpId="0" autoUpdateAnimBg="0"/>
      <p:bldP spid="44040" grpId="0" autoUpdateAnimBg="0"/>
      <p:bldP spid="44041" grpId="0" autoUpdateAnimBg="0"/>
      <p:bldP spid="44042" grpId="0" autoUpdateAnimBg="0"/>
      <p:bldP spid="44043"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2">
            <a:extLst>
              <a:ext uri="{FF2B5EF4-FFF2-40B4-BE49-F238E27FC236}">
                <a16:creationId xmlns:a16="http://schemas.microsoft.com/office/drawing/2014/main" id="{8FF2DDB2-48F4-BFFB-89EC-5B8273E4C428}"/>
              </a:ext>
            </a:extLst>
          </p:cNvPr>
          <p:cNvSpPr>
            <a:spLocks noChangeArrowheads="1"/>
          </p:cNvSpPr>
          <p:nvPr>
            <p:ph type="title" idx="4294967295"/>
          </p:nvPr>
        </p:nvSpPr>
        <p:spPr>
          <a:xfrm>
            <a:off x="133350" y="236538"/>
            <a:ext cx="3016250" cy="596900"/>
          </a:xfrm>
        </p:spPr>
        <p:txBody>
          <a:bodyPr/>
          <a:lstStyle/>
          <a:p>
            <a:pPr algn="just" eaLnBrk="1" hangingPunct="1">
              <a:lnSpc>
                <a:spcPct val="105000"/>
              </a:lnSpc>
            </a:pPr>
            <a:r>
              <a:rPr lang="en-US" altLang="zh-CN" sz="2600" b="1">
                <a:solidFill>
                  <a:srgbClr val="7030A0"/>
                </a:solidFill>
                <a:latin typeface="Times New Roman" panose="02020603050405020304" pitchFamily="18" charset="0"/>
              </a:rPr>
              <a:t>4.5.2　</a:t>
            </a:r>
            <a:r>
              <a:rPr lang="zh-CN" altLang="en-US" sz="2600" b="1">
                <a:solidFill>
                  <a:srgbClr val="7030A0"/>
                </a:solidFill>
                <a:latin typeface="Times New Roman" panose="02020603050405020304" pitchFamily="18" charset="0"/>
                <a:ea typeface="黑体" panose="02010609060101010101" pitchFamily="49" charset="-122"/>
              </a:rPr>
              <a:t>起动方法</a:t>
            </a:r>
            <a:endParaRPr lang="zh-CN" altLang="en-US">
              <a:solidFill>
                <a:srgbClr val="7030A0"/>
              </a:solidFill>
              <a:ea typeface="黑体" panose="02010609060101010101" pitchFamily="49" charset="-122"/>
            </a:endParaRPr>
          </a:p>
        </p:txBody>
      </p:sp>
      <p:sp>
        <p:nvSpPr>
          <p:cNvPr id="45062" name="Text Box 2">
            <a:extLst>
              <a:ext uri="{FF2B5EF4-FFF2-40B4-BE49-F238E27FC236}">
                <a16:creationId xmlns:a16="http://schemas.microsoft.com/office/drawing/2014/main" id="{FB508E01-3074-42B9-BCF1-83F2D6BD9C59}"/>
              </a:ext>
            </a:extLst>
          </p:cNvPr>
          <p:cNvSpPr txBox="1">
            <a:spLocks noChangeArrowheads="1"/>
          </p:cNvSpPr>
          <p:nvPr/>
        </p:nvSpPr>
        <p:spPr bwMode="auto">
          <a:xfrm>
            <a:off x="434975" y="995363"/>
            <a:ext cx="2770188"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5000"/>
              </a:lnSpc>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直接起动</a:t>
            </a:r>
          </a:p>
        </p:txBody>
      </p:sp>
      <p:sp>
        <p:nvSpPr>
          <p:cNvPr id="45063" name="Text Box 3">
            <a:extLst>
              <a:ext uri="{FF2B5EF4-FFF2-40B4-BE49-F238E27FC236}">
                <a16:creationId xmlns:a16="http://schemas.microsoft.com/office/drawing/2014/main" id="{5D233501-AB56-D476-4E78-AB657351E2D8}"/>
              </a:ext>
            </a:extLst>
          </p:cNvPr>
          <p:cNvSpPr txBox="1">
            <a:spLocks noChangeArrowheads="1"/>
          </p:cNvSpPr>
          <p:nvPr/>
        </p:nvSpPr>
        <p:spPr bwMode="auto">
          <a:xfrm>
            <a:off x="911225" y="1447800"/>
            <a:ext cx="7837488"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zh-CN" altLang="en-US" sz="2400">
                <a:latin typeface="Times New Roman" panose="02020603050405020304" pitchFamily="18" charset="0"/>
              </a:rPr>
              <a:t>直接起动是在起动时把电动机的定子绕组直接接入电网</a:t>
            </a:r>
            <a:r>
              <a:rPr lang="en-US" altLang="zh-CN" sz="2400">
                <a:latin typeface="Times New Roman" panose="02020603050405020304" pitchFamily="18" charset="0"/>
              </a:rPr>
              <a:t>,</a:t>
            </a:r>
            <a:r>
              <a:rPr lang="zh-CN" altLang="en-US" sz="2400">
                <a:latin typeface="Times New Roman" panose="02020603050405020304" pitchFamily="18" charset="0"/>
              </a:rPr>
              <a:t>电动机能否直接起动，可按下面经验公式判定。</a:t>
            </a:r>
            <a:endParaRPr lang="zh-CN" altLang="en-US" sz="2400">
              <a:solidFill>
                <a:schemeClr val="accent2"/>
              </a:solidFill>
              <a:latin typeface="Times New Roman" panose="02020603050405020304" pitchFamily="18" charset="0"/>
            </a:endParaRPr>
          </a:p>
        </p:txBody>
      </p:sp>
      <p:sp>
        <p:nvSpPr>
          <p:cNvPr id="45064" name="Text Box 4">
            <a:extLst>
              <a:ext uri="{FF2B5EF4-FFF2-40B4-BE49-F238E27FC236}">
                <a16:creationId xmlns:a16="http://schemas.microsoft.com/office/drawing/2014/main" id="{9CB4F51D-7A1E-4769-5D02-1CC54D0A501E}"/>
              </a:ext>
            </a:extLst>
          </p:cNvPr>
          <p:cNvSpPr txBox="1">
            <a:spLocks noChangeArrowheads="1"/>
          </p:cNvSpPr>
          <p:nvPr/>
        </p:nvSpPr>
        <p:spPr bwMode="auto">
          <a:xfrm>
            <a:off x="830263" y="3355975"/>
            <a:ext cx="79248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zh-CN" altLang="en-US" sz="2400">
                <a:solidFill>
                  <a:srgbClr val="FF3300"/>
                </a:solidFill>
                <a:latin typeface="Times New Roman" panose="02020603050405020304" pitchFamily="18" charset="0"/>
              </a:rPr>
              <a:t>特点：</a:t>
            </a:r>
            <a:r>
              <a:rPr lang="zh-CN" altLang="en-US" sz="2400">
                <a:latin typeface="Times New Roman" panose="02020603050405020304" pitchFamily="18" charset="0"/>
              </a:rPr>
              <a:t>起动转矩小；起动电流大，比额定值大</a:t>
            </a:r>
            <a:r>
              <a:rPr lang="en-US" altLang="zh-CN" sz="2400">
                <a:latin typeface="Times New Roman" panose="02020603050405020304" pitchFamily="18" charset="0"/>
              </a:rPr>
              <a:t> 4 ~ </a:t>
            </a:r>
            <a:r>
              <a:rPr lang="zh-CN" altLang="en-US" sz="2400">
                <a:latin typeface="Times New Roman" panose="02020603050405020304" pitchFamily="18" charset="0"/>
              </a:rPr>
              <a:t>7</a:t>
            </a:r>
            <a:r>
              <a:rPr lang="en-US" altLang="zh-CN" sz="2400">
                <a:latin typeface="Times New Roman" panose="02020603050405020304" pitchFamily="18" charset="0"/>
              </a:rPr>
              <a:t> </a:t>
            </a:r>
            <a:r>
              <a:rPr lang="zh-CN" altLang="en-US" sz="2400">
                <a:latin typeface="Times New Roman" panose="02020603050405020304" pitchFamily="18" charset="0"/>
              </a:rPr>
              <a:t>倍；            影响同一电网上其他负载的正常工作。</a:t>
            </a:r>
          </a:p>
        </p:txBody>
      </p:sp>
      <p:sp>
        <p:nvSpPr>
          <p:cNvPr id="45065" name="Text Box 5">
            <a:extLst>
              <a:ext uri="{FF2B5EF4-FFF2-40B4-BE49-F238E27FC236}">
                <a16:creationId xmlns:a16="http://schemas.microsoft.com/office/drawing/2014/main" id="{4AFD78F8-BAF7-8187-3F2D-09B8189AEA36}"/>
              </a:ext>
            </a:extLst>
          </p:cNvPr>
          <p:cNvSpPr txBox="1">
            <a:spLocks noChangeArrowheads="1"/>
          </p:cNvSpPr>
          <p:nvPr/>
        </p:nvSpPr>
        <p:spPr bwMode="auto">
          <a:xfrm>
            <a:off x="806450" y="4152900"/>
            <a:ext cx="770572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zh-CN" altLang="en-US" sz="2400">
                <a:solidFill>
                  <a:srgbClr val="FF3300"/>
                </a:solidFill>
                <a:latin typeface="Times New Roman" panose="02020603050405020304" pitchFamily="18" charset="0"/>
              </a:rPr>
              <a:t>优点：</a:t>
            </a:r>
            <a:r>
              <a:rPr lang="zh-CN" altLang="en-US" sz="2400">
                <a:latin typeface="Times New Roman" panose="02020603050405020304" pitchFamily="18" charset="0"/>
              </a:rPr>
              <a:t>简单、方便、经济、起动过程快，适用于中小型笼型异步电动机。</a:t>
            </a:r>
            <a:endParaRPr lang="zh-CN" altLang="en-US" sz="2400">
              <a:solidFill>
                <a:schemeClr val="accent2"/>
              </a:solidFill>
              <a:latin typeface="Times New Roman" panose="02020603050405020304" pitchFamily="18" charset="0"/>
            </a:endParaRPr>
          </a:p>
        </p:txBody>
      </p:sp>
      <p:sp>
        <p:nvSpPr>
          <p:cNvPr id="45066" name="Rectangle 6">
            <a:extLst>
              <a:ext uri="{FF2B5EF4-FFF2-40B4-BE49-F238E27FC236}">
                <a16:creationId xmlns:a16="http://schemas.microsoft.com/office/drawing/2014/main" id="{ED98D00A-C738-5289-5DA0-EDA1D550E894}"/>
              </a:ext>
            </a:extLst>
          </p:cNvPr>
          <p:cNvSpPr>
            <a:spLocks noChangeArrowheads="1"/>
          </p:cNvSpPr>
          <p:nvPr/>
        </p:nvSpPr>
        <p:spPr bwMode="auto">
          <a:xfrm>
            <a:off x="490538" y="5002213"/>
            <a:ext cx="2713037" cy="452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5000"/>
              </a:lnSpc>
              <a:spcBef>
                <a:spcPct val="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降压起动</a:t>
            </a:r>
          </a:p>
        </p:txBody>
      </p:sp>
      <p:sp>
        <p:nvSpPr>
          <p:cNvPr id="45067" name="Text Box 7">
            <a:extLst>
              <a:ext uri="{FF2B5EF4-FFF2-40B4-BE49-F238E27FC236}">
                <a16:creationId xmlns:a16="http://schemas.microsoft.com/office/drawing/2014/main" id="{AA731505-7FFA-6F4F-39D6-B0AB6B4683AC}"/>
              </a:ext>
            </a:extLst>
          </p:cNvPr>
          <p:cNvSpPr txBox="1">
            <a:spLocks noChangeArrowheads="1"/>
          </p:cNvSpPr>
          <p:nvPr/>
        </p:nvSpPr>
        <p:spPr bwMode="auto">
          <a:xfrm>
            <a:off x="971550" y="5470525"/>
            <a:ext cx="76866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zh-CN" altLang="en-US" sz="2400">
                <a:latin typeface="Times New Roman" panose="02020603050405020304" pitchFamily="18" charset="0"/>
              </a:rPr>
              <a:t>起动时降低电动机的电源电压，待电动机转速接近稳定转速时，再把电压恢复正常。</a:t>
            </a:r>
            <a:endParaRPr lang="zh-CN" altLang="en-US" sz="2400">
              <a:solidFill>
                <a:schemeClr val="accent2"/>
              </a:solidFill>
              <a:latin typeface="Times New Roman" panose="02020603050405020304" pitchFamily="18" charset="0"/>
            </a:endParaRPr>
          </a:p>
        </p:txBody>
      </p:sp>
      <p:graphicFrame>
        <p:nvGraphicFramePr>
          <p:cNvPr id="45068" name="Object 12">
            <a:extLst>
              <a:ext uri="{FF2B5EF4-FFF2-40B4-BE49-F238E27FC236}">
                <a16:creationId xmlns:a16="http://schemas.microsoft.com/office/drawing/2014/main" id="{4DE24EAB-6AC3-951B-14B7-E21DBC751B4E}"/>
              </a:ext>
            </a:extLst>
          </p:cNvPr>
          <p:cNvGraphicFramePr>
            <a:graphicFrameLocks noChangeAspect="1"/>
          </p:cNvGraphicFramePr>
          <p:nvPr/>
        </p:nvGraphicFramePr>
        <p:xfrm>
          <a:off x="2095500" y="2435225"/>
          <a:ext cx="4395788" cy="860425"/>
        </p:xfrm>
        <a:graphic>
          <a:graphicData uri="http://schemas.openxmlformats.org/presentationml/2006/ole">
            <mc:AlternateContent xmlns:mc="http://schemas.openxmlformats.org/markup-compatibility/2006">
              <mc:Choice xmlns:v="urn:schemas-microsoft-com:vml" Requires="v">
                <p:oleObj name="Equation" r:id="rId2" imgW="2425700" imgH="444500" progId="Equation.DSMT4">
                  <p:embed/>
                </p:oleObj>
              </mc:Choice>
              <mc:Fallback>
                <p:oleObj name="Equation" r:id="rId2" imgW="2425700" imgH="444500" progId="Equation.DSMT4">
                  <p:embed/>
                  <p:pic>
                    <p:nvPicPr>
                      <p:cNvPr id="0" name="Object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5500" y="2435225"/>
                        <a:ext cx="4395788"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62"/>
                                        </p:tgtEl>
                                        <p:attrNameLst>
                                          <p:attrName>style.visibility</p:attrName>
                                        </p:attrNameLst>
                                      </p:cBhvr>
                                      <p:to>
                                        <p:strVal val="visible"/>
                                      </p:to>
                                    </p:set>
                                    <p:animEffect transition="in" filter="wipe(left)">
                                      <p:cBhvr>
                                        <p:cTn id="7" dur="500"/>
                                        <p:tgtEl>
                                          <p:spTgt spid="450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5063"/>
                                        </p:tgtEl>
                                        <p:attrNameLst>
                                          <p:attrName>style.visibility</p:attrName>
                                        </p:attrNameLst>
                                      </p:cBhvr>
                                      <p:to>
                                        <p:strVal val="visible"/>
                                      </p:to>
                                    </p:set>
                                    <p:animEffect transition="in" filter="dissolve">
                                      <p:cBhvr>
                                        <p:cTn id="12" dur="500"/>
                                        <p:tgtEl>
                                          <p:spTgt spid="4506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5068"/>
                                        </p:tgtEl>
                                        <p:attrNameLst>
                                          <p:attrName>style.visibility</p:attrName>
                                        </p:attrNameLst>
                                      </p:cBhvr>
                                      <p:to>
                                        <p:strVal val="visible"/>
                                      </p:to>
                                    </p:set>
                                    <p:animEffect transition="in" filter="blinds(horizontal)">
                                      <p:cBhvr>
                                        <p:cTn id="17" dur="500"/>
                                        <p:tgtEl>
                                          <p:spTgt spid="450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45064"/>
                                        </p:tgtEl>
                                        <p:attrNameLst>
                                          <p:attrName>style.visibility</p:attrName>
                                        </p:attrNameLst>
                                      </p:cBhvr>
                                      <p:to>
                                        <p:strVal val="visible"/>
                                      </p:to>
                                    </p:set>
                                    <p:animEffect transition="in" filter="dissolve">
                                      <p:cBhvr>
                                        <p:cTn id="22" dur="500"/>
                                        <p:tgtEl>
                                          <p:spTgt spid="4506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45065"/>
                                        </p:tgtEl>
                                        <p:attrNameLst>
                                          <p:attrName>style.visibility</p:attrName>
                                        </p:attrNameLst>
                                      </p:cBhvr>
                                      <p:to>
                                        <p:strVal val="visible"/>
                                      </p:to>
                                    </p:set>
                                    <p:animEffect transition="in" filter="dissolve">
                                      <p:cBhvr>
                                        <p:cTn id="27" dur="500"/>
                                        <p:tgtEl>
                                          <p:spTgt spid="4506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5066"/>
                                        </p:tgtEl>
                                        <p:attrNameLst>
                                          <p:attrName>style.visibility</p:attrName>
                                        </p:attrNameLst>
                                      </p:cBhvr>
                                      <p:to>
                                        <p:strVal val="visible"/>
                                      </p:to>
                                    </p:set>
                                    <p:animEffect transition="in" filter="wipe(left)">
                                      <p:cBhvr>
                                        <p:cTn id="32" dur="500"/>
                                        <p:tgtEl>
                                          <p:spTgt spid="450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45067"/>
                                        </p:tgtEl>
                                        <p:attrNameLst>
                                          <p:attrName>style.visibility</p:attrName>
                                        </p:attrNameLst>
                                      </p:cBhvr>
                                      <p:to>
                                        <p:strVal val="visible"/>
                                      </p:to>
                                    </p:set>
                                    <p:animEffect transition="in" filter="dissolve">
                                      <p:cBhvr>
                                        <p:cTn id="37" dur="500"/>
                                        <p:tgtEl>
                                          <p:spTgt spid="450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2" grpId="0" autoUpdateAnimBg="0"/>
      <p:bldP spid="45063" grpId="0" autoUpdateAnimBg="0"/>
      <p:bldP spid="45064" grpId="0" autoUpdateAnimBg="0"/>
      <p:bldP spid="45065" grpId="0" autoUpdateAnimBg="0"/>
      <p:bldP spid="45066" grpId="0" autoUpdateAnimBg="0"/>
      <p:bldP spid="45067"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155">
            <a:extLst>
              <a:ext uri="{FF2B5EF4-FFF2-40B4-BE49-F238E27FC236}">
                <a16:creationId xmlns:a16="http://schemas.microsoft.com/office/drawing/2014/main" id="{234EC201-C918-01EF-08F5-866361ED7554}"/>
              </a:ext>
            </a:extLst>
          </p:cNvPr>
          <p:cNvGrpSpPr>
            <a:grpSpLocks/>
          </p:cNvGrpSpPr>
          <p:nvPr/>
        </p:nvGrpSpPr>
        <p:grpSpPr bwMode="auto">
          <a:xfrm>
            <a:off x="5195888" y="4518025"/>
            <a:ext cx="2465387" cy="1781175"/>
            <a:chOff x="33" y="18"/>
            <a:chExt cx="1553" cy="1122"/>
          </a:xfrm>
        </p:grpSpPr>
        <p:sp>
          <p:nvSpPr>
            <p:cNvPr id="46174" name="Line 105">
              <a:extLst>
                <a:ext uri="{FF2B5EF4-FFF2-40B4-BE49-F238E27FC236}">
                  <a16:creationId xmlns:a16="http://schemas.microsoft.com/office/drawing/2014/main" id="{1E7735D0-78D9-4C21-0DC6-C7AB7A612809}"/>
                </a:ext>
              </a:extLst>
            </p:cNvPr>
            <p:cNvSpPr>
              <a:spLocks noChangeShapeType="1"/>
            </p:cNvSpPr>
            <p:nvPr/>
          </p:nvSpPr>
          <p:spPr bwMode="auto">
            <a:xfrm>
              <a:off x="1254" y="746"/>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5" name="Line 106">
              <a:extLst>
                <a:ext uri="{FF2B5EF4-FFF2-40B4-BE49-F238E27FC236}">
                  <a16:creationId xmlns:a16="http://schemas.microsoft.com/office/drawing/2014/main" id="{20F68B7F-26C7-0587-98B2-5905F84B2483}"/>
                </a:ext>
              </a:extLst>
            </p:cNvPr>
            <p:cNvSpPr>
              <a:spLocks noChangeShapeType="1"/>
            </p:cNvSpPr>
            <p:nvPr/>
          </p:nvSpPr>
          <p:spPr bwMode="auto">
            <a:xfrm>
              <a:off x="1000" y="746"/>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6" name="Line 107">
              <a:extLst>
                <a:ext uri="{FF2B5EF4-FFF2-40B4-BE49-F238E27FC236}">
                  <a16:creationId xmlns:a16="http://schemas.microsoft.com/office/drawing/2014/main" id="{534993FD-7F9E-2C77-EACF-43591B8CB7A4}"/>
                </a:ext>
              </a:extLst>
            </p:cNvPr>
            <p:cNvSpPr>
              <a:spLocks noChangeShapeType="1"/>
            </p:cNvSpPr>
            <p:nvPr/>
          </p:nvSpPr>
          <p:spPr bwMode="auto">
            <a:xfrm flipH="1">
              <a:off x="747" y="917"/>
              <a:ext cx="5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7" name="Line 109">
              <a:extLst>
                <a:ext uri="{FF2B5EF4-FFF2-40B4-BE49-F238E27FC236}">
                  <a16:creationId xmlns:a16="http://schemas.microsoft.com/office/drawing/2014/main" id="{754FA556-D507-3514-886F-DD49B7AF738E}"/>
                </a:ext>
              </a:extLst>
            </p:cNvPr>
            <p:cNvSpPr>
              <a:spLocks noChangeShapeType="1"/>
            </p:cNvSpPr>
            <p:nvPr/>
          </p:nvSpPr>
          <p:spPr bwMode="auto">
            <a:xfrm flipH="1">
              <a:off x="742" y="76"/>
              <a:ext cx="0" cy="29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8" name="Line 110">
              <a:extLst>
                <a:ext uri="{FF2B5EF4-FFF2-40B4-BE49-F238E27FC236}">
                  <a16:creationId xmlns:a16="http://schemas.microsoft.com/office/drawing/2014/main" id="{70351B19-D26E-CBCA-9BC3-4F8909D78D38}"/>
                </a:ext>
              </a:extLst>
            </p:cNvPr>
            <p:cNvSpPr>
              <a:spLocks noChangeShapeType="1"/>
            </p:cNvSpPr>
            <p:nvPr/>
          </p:nvSpPr>
          <p:spPr bwMode="auto">
            <a:xfrm>
              <a:off x="1244" y="76"/>
              <a:ext cx="0" cy="2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9" name="Line 111">
              <a:extLst>
                <a:ext uri="{FF2B5EF4-FFF2-40B4-BE49-F238E27FC236}">
                  <a16:creationId xmlns:a16="http://schemas.microsoft.com/office/drawing/2014/main" id="{C466D7BB-0701-79E3-7928-921418A8403E}"/>
                </a:ext>
              </a:extLst>
            </p:cNvPr>
            <p:cNvSpPr>
              <a:spLocks noChangeShapeType="1"/>
            </p:cNvSpPr>
            <p:nvPr/>
          </p:nvSpPr>
          <p:spPr bwMode="auto">
            <a:xfrm>
              <a:off x="990" y="76"/>
              <a:ext cx="0" cy="2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80" name="Text Box 112">
              <a:extLst>
                <a:ext uri="{FF2B5EF4-FFF2-40B4-BE49-F238E27FC236}">
                  <a16:creationId xmlns:a16="http://schemas.microsoft.com/office/drawing/2014/main" id="{855D91A2-B55D-4F98-82C5-80477CF31CC1}"/>
                </a:ext>
              </a:extLst>
            </p:cNvPr>
            <p:cNvSpPr txBox="1">
              <a:spLocks noChangeArrowheads="1"/>
            </p:cNvSpPr>
            <p:nvPr/>
          </p:nvSpPr>
          <p:spPr bwMode="auto">
            <a:xfrm>
              <a:off x="474" y="40"/>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U</a:t>
              </a:r>
              <a:r>
                <a:rPr lang="en-US" altLang="zh-CN" sz="2000" baseline="-16000">
                  <a:solidFill>
                    <a:srgbClr val="0000FF"/>
                  </a:solidFill>
                  <a:latin typeface="Times New Roman" panose="02020603050405020304" pitchFamily="18" charset="0"/>
                  <a:ea typeface="仿宋_GB2312" pitchFamily="49" charset="-122"/>
                </a:rPr>
                <a:t>1</a:t>
              </a:r>
              <a:endParaRPr lang="en-US" altLang="zh-CN" sz="2000">
                <a:solidFill>
                  <a:srgbClr val="0000FF"/>
                </a:solidFill>
                <a:latin typeface="Times New Roman" panose="02020603050405020304" pitchFamily="18" charset="0"/>
                <a:ea typeface="仿宋_GB2312" pitchFamily="49" charset="-122"/>
              </a:endParaRPr>
            </a:p>
          </p:txBody>
        </p:sp>
        <p:sp>
          <p:nvSpPr>
            <p:cNvPr id="46181" name="Text Box 113">
              <a:extLst>
                <a:ext uri="{FF2B5EF4-FFF2-40B4-BE49-F238E27FC236}">
                  <a16:creationId xmlns:a16="http://schemas.microsoft.com/office/drawing/2014/main" id="{6136AE47-8C14-148D-58FC-50DCB6F5928F}"/>
                </a:ext>
              </a:extLst>
            </p:cNvPr>
            <p:cNvSpPr txBox="1">
              <a:spLocks noChangeArrowheads="1"/>
            </p:cNvSpPr>
            <p:nvPr/>
          </p:nvSpPr>
          <p:spPr bwMode="auto">
            <a:xfrm>
              <a:off x="515" y="865"/>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U</a:t>
              </a:r>
              <a:r>
                <a:rPr lang="en-US" altLang="zh-CN" sz="2000" baseline="-16000">
                  <a:solidFill>
                    <a:srgbClr val="0000FF"/>
                  </a:solidFill>
                  <a:latin typeface="Times New Roman" panose="02020603050405020304" pitchFamily="18" charset="0"/>
                  <a:ea typeface="仿宋_GB2312" pitchFamily="49" charset="-122"/>
                </a:rPr>
                <a:t>2</a:t>
              </a:r>
              <a:endParaRPr lang="en-US" altLang="zh-CN" sz="2000">
                <a:solidFill>
                  <a:srgbClr val="0000FF"/>
                </a:solidFill>
                <a:latin typeface="Times New Roman" panose="02020603050405020304" pitchFamily="18" charset="0"/>
                <a:ea typeface="仿宋_GB2312" pitchFamily="49" charset="-122"/>
              </a:endParaRPr>
            </a:p>
          </p:txBody>
        </p:sp>
        <p:sp>
          <p:nvSpPr>
            <p:cNvPr id="46182" name="Text Box 114">
              <a:extLst>
                <a:ext uri="{FF2B5EF4-FFF2-40B4-BE49-F238E27FC236}">
                  <a16:creationId xmlns:a16="http://schemas.microsoft.com/office/drawing/2014/main" id="{4CD4CFD7-E6DA-2CDA-C7A4-1B0DCD76CF4B}"/>
                </a:ext>
              </a:extLst>
            </p:cNvPr>
            <p:cNvSpPr txBox="1">
              <a:spLocks noChangeArrowheads="1"/>
            </p:cNvSpPr>
            <p:nvPr/>
          </p:nvSpPr>
          <p:spPr bwMode="auto">
            <a:xfrm>
              <a:off x="757" y="4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V</a:t>
              </a:r>
              <a:r>
                <a:rPr lang="en-US" altLang="zh-CN" sz="2000" baseline="-16000">
                  <a:solidFill>
                    <a:srgbClr val="0000FF"/>
                  </a:solidFill>
                  <a:latin typeface="Times New Roman" panose="02020603050405020304" pitchFamily="18" charset="0"/>
                  <a:ea typeface="仿宋_GB2312" pitchFamily="49" charset="-122"/>
                </a:rPr>
                <a:t>1</a:t>
              </a:r>
              <a:endParaRPr lang="en-US" altLang="zh-CN" sz="2000">
                <a:solidFill>
                  <a:srgbClr val="0000FF"/>
                </a:solidFill>
                <a:latin typeface="Times New Roman" panose="02020603050405020304" pitchFamily="18" charset="0"/>
                <a:ea typeface="仿宋_GB2312" pitchFamily="49" charset="-122"/>
              </a:endParaRPr>
            </a:p>
          </p:txBody>
        </p:sp>
        <p:sp>
          <p:nvSpPr>
            <p:cNvPr id="46183" name="Text Box 115">
              <a:extLst>
                <a:ext uri="{FF2B5EF4-FFF2-40B4-BE49-F238E27FC236}">
                  <a16:creationId xmlns:a16="http://schemas.microsoft.com/office/drawing/2014/main" id="{B01DAA00-1CE7-11CB-959B-4DDCE1A29B65}"/>
                </a:ext>
              </a:extLst>
            </p:cNvPr>
            <p:cNvSpPr txBox="1">
              <a:spLocks noChangeArrowheads="1"/>
            </p:cNvSpPr>
            <p:nvPr/>
          </p:nvSpPr>
          <p:spPr bwMode="auto">
            <a:xfrm>
              <a:off x="1255" y="18"/>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W</a:t>
              </a:r>
              <a:r>
                <a:rPr lang="en-US" altLang="zh-CN" sz="2000" baseline="-16000">
                  <a:solidFill>
                    <a:srgbClr val="0000FF"/>
                  </a:solidFill>
                  <a:latin typeface="Times New Roman" panose="02020603050405020304" pitchFamily="18" charset="0"/>
                  <a:ea typeface="仿宋_GB2312" pitchFamily="49" charset="-122"/>
                </a:rPr>
                <a:t>1</a:t>
              </a:r>
              <a:endParaRPr lang="en-US" altLang="zh-CN" sz="2000">
                <a:solidFill>
                  <a:srgbClr val="0000FF"/>
                </a:solidFill>
                <a:latin typeface="Times New Roman" panose="02020603050405020304" pitchFamily="18" charset="0"/>
                <a:ea typeface="仿宋_GB2312" pitchFamily="49" charset="-122"/>
              </a:endParaRPr>
            </a:p>
          </p:txBody>
        </p:sp>
        <p:sp>
          <p:nvSpPr>
            <p:cNvPr id="46184" name="Text Box 116">
              <a:extLst>
                <a:ext uri="{FF2B5EF4-FFF2-40B4-BE49-F238E27FC236}">
                  <a16:creationId xmlns:a16="http://schemas.microsoft.com/office/drawing/2014/main" id="{86AD6686-0AE0-9B6A-2A46-3B9CCBE6FA1C}"/>
                </a:ext>
              </a:extLst>
            </p:cNvPr>
            <p:cNvSpPr txBox="1">
              <a:spLocks noChangeArrowheads="1"/>
            </p:cNvSpPr>
            <p:nvPr/>
          </p:nvSpPr>
          <p:spPr bwMode="auto">
            <a:xfrm>
              <a:off x="861" y="87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V</a:t>
              </a:r>
              <a:r>
                <a:rPr lang="en-US" altLang="zh-CN" sz="2000" baseline="-16000">
                  <a:solidFill>
                    <a:srgbClr val="0000FF"/>
                  </a:solidFill>
                  <a:latin typeface="Times New Roman" panose="02020603050405020304" pitchFamily="18" charset="0"/>
                  <a:ea typeface="仿宋_GB2312" pitchFamily="49" charset="-122"/>
                </a:rPr>
                <a:t>2</a:t>
              </a:r>
              <a:endParaRPr lang="en-US" altLang="zh-CN" sz="2000">
                <a:solidFill>
                  <a:srgbClr val="0000FF"/>
                </a:solidFill>
                <a:latin typeface="Times New Roman" panose="02020603050405020304" pitchFamily="18" charset="0"/>
                <a:ea typeface="仿宋_GB2312" pitchFamily="49" charset="-122"/>
              </a:endParaRPr>
            </a:p>
          </p:txBody>
        </p:sp>
        <p:sp>
          <p:nvSpPr>
            <p:cNvPr id="46185" name="Text Box 117">
              <a:extLst>
                <a:ext uri="{FF2B5EF4-FFF2-40B4-BE49-F238E27FC236}">
                  <a16:creationId xmlns:a16="http://schemas.microsoft.com/office/drawing/2014/main" id="{973E1FE0-D5B2-86F8-7BAB-A19953C34EF5}"/>
                </a:ext>
              </a:extLst>
            </p:cNvPr>
            <p:cNvSpPr txBox="1">
              <a:spLocks noChangeArrowheads="1"/>
            </p:cNvSpPr>
            <p:nvPr/>
          </p:nvSpPr>
          <p:spPr bwMode="auto">
            <a:xfrm>
              <a:off x="1184" y="888"/>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W</a:t>
              </a:r>
              <a:r>
                <a:rPr lang="en-US" altLang="zh-CN" sz="2000" baseline="-16000">
                  <a:solidFill>
                    <a:srgbClr val="0000FF"/>
                  </a:solidFill>
                  <a:latin typeface="Times New Roman" panose="02020603050405020304" pitchFamily="18" charset="0"/>
                  <a:ea typeface="仿宋_GB2312" pitchFamily="49" charset="-122"/>
                </a:rPr>
                <a:t>2</a:t>
              </a:r>
              <a:endParaRPr lang="en-US" altLang="zh-CN" sz="2000">
                <a:solidFill>
                  <a:srgbClr val="0000FF"/>
                </a:solidFill>
                <a:latin typeface="Times New Roman" panose="02020603050405020304" pitchFamily="18" charset="0"/>
                <a:ea typeface="仿宋_GB2312" pitchFamily="49" charset="-122"/>
              </a:endParaRPr>
            </a:p>
          </p:txBody>
        </p:sp>
        <p:sp>
          <p:nvSpPr>
            <p:cNvPr id="46186" name="Rectangle 118">
              <a:extLst>
                <a:ext uri="{FF2B5EF4-FFF2-40B4-BE49-F238E27FC236}">
                  <a16:creationId xmlns:a16="http://schemas.microsoft.com/office/drawing/2014/main" id="{0E7C2DA7-F1A0-D171-0B27-7F0BDDA3EFCB}"/>
                </a:ext>
              </a:extLst>
            </p:cNvPr>
            <p:cNvSpPr>
              <a:spLocks noChangeArrowheads="1"/>
            </p:cNvSpPr>
            <p:nvPr/>
          </p:nvSpPr>
          <p:spPr bwMode="auto">
            <a:xfrm>
              <a:off x="33" y="372"/>
              <a:ext cx="43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rPr>
                <a:t>Y </a:t>
              </a:r>
              <a:r>
                <a:rPr lang="zh-CN" altLang="en-US" sz="2000">
                  <a:solidFill>
                    <a:srgbClr val="FF0000"/>
                  </a:solidFill>
                  <a:latin typeface="Times New Roman" panose="02020603050405020304" pitchFamily="18" charset="0"/>
                </a:rPr>
                <a:t>形</a:t>
              </a:r>
            </a:p>
          </p:txBody>
        </p:sp>
        <p:sp>
          <p:nvSpPr>
            <p:cNvPr id="46187" name="Line 119">
              <a:extLst>
                <a:ext uri="{FF2B5EF4-FFF2-40B4-BE49-F238E27FC236}">
                  <a16:creationId xmlns:a16="http://schemas.microsoft.com/office/drawing/2014/main" id="{21C055E4-CF41-B36B-BC43-83FBD18C94F9}"/>
                </a:ext>
              </a:extLst>
            </p:cNvPr>
            <p:cNvSpPr>
              <a:spLocks noChangeShapeType="1"/>
            </p:cNvSpPr>
            <p:nvPr/>
          </p:nvSpPr>
          <p:spPr bwMode="auto">
            <a:xfrm>
              <a:off x="754" y="746"/>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88" name="Oval 120">
              <a:extLst>
                <a:ext uri="{FF2B5EF4-FFF2-40B4-BE49-F238E27FC236}">
                  <a16:creationId xmlns:a16="http://schemas.microsoft.com/office/drawing/2014/main" id="{BAC13F41-DF02-3731-840B-FAC9F76EE7E6}"/>
                </a:ext>
              </a:extLst>
            </p:cNvPr>
            <p:cNvSpPr>
              <a:spLocks noChangeArrowheads="1"/>
            </p:cNvSpPr>
            <p:nvPr/>
          </p:nvSpPr>
          <p:spPr bwMode="auto">
            <a:xfrm>
              <a:off x="949" y="18"/>
              <a:ext cx="68" cy="68"/>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189" name="Oval 121">
              <a:extLst>
                <a:ext uri="{FF2B5EF4-FFF2-40B4-BE49-F238E27FC236}">
                  <a16:creationId xmlns:a16="http://schemas.microsoft.com/office/drawing/2014/main" id="{18DE0AA8-C545-C259-6EB5-8462B211EBC3}"/>
                </a:ext>
              </a:extLst>
            </p:cNvPr>
            <p:cNvSpPr>
              <a:spLocks noChangeArrowheads="1"/>
            </p:cNvSpPr>
            <p:nvPr/>
          </p:nvSpPr>
          <p:spPr bwMode="auto">
            <a:xfrm>
              <a:off x="707" y="18"/>
              <a:ext cx="68" cy="68"/>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190" name="Oval 122">
              <a:extLst>
                <a:ext uri="{FF2B5EF4-FFF2-40B4-BE49-F238E27FC236}">
                  <a16:creationId xmlns:a16="http://schemas.microsoft.com/office/drawing/2014/main" id="{2AA3C648-E7E3-8E7B-2B1B-A7F54D58C367}"/>
                </a:ext>
              </a:extLst>
            </p:cNvPr>
            <p:cNvSpPr>
              <a:spLocks noChangeArrowheads="1"/>
            </p:cNvSpPr>
            <p:nvPr/>
          </p:nvSpPr>
          <p:spPr bwMode="auto">
            <a:xfrm>
              <a:off x="1192" y="19"/>
              <a:ext cx="68" cy="68"/>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aphicFrame>
          <p:nvGraphicFramePr>
            <p:cNvPr id="46191" name="Object 152">
              <a:extLst>
                <a:ext uri="{FF2B5EF4-FFF2-40B4-BE49-F238E27FC236}">
                  <a16:creationId xmlns:a16="http://schemas.microsoft.com/office/drawing/2014/main" id="{19BF598C-FD00-5864-86F8-4C37E1E4B653}"/>
                </a:ext>
              </a:extLst>
            </p:cNvPr>
            <p:cNvGraphicFramePr>
              <a:graphicFrameLocks noChangeAspect="1"/>
            </p:cNvGraphicFramePr>
            <p:nvPr/>
          </p:nvGraphicFramePr>
          <p:xfrm>
            <a:off x="1114" y="328"/>
            <a:ext cx="144" cy="433"/>
          </p:xfrm>
          <a:graphic>
            <a:graphicData uri="http://schemas.openxmlformats.org/presentationml/2006/ole">
              <mc:AlternateContent xmlns:mc="http://schemas.openxmlformats.org/markup-compatibility/2006">
                <mc:Choice xmlns:v="urn:schemas-microsoft-com:vml" Requires="v">
                  <p:oleObj r:id="rId2" imgW="243552" imgH="702193" progId="Visio.Drawing.11">
                    <p:embed/>
                  </p:oleObj>
                </mc:Choice>
                <mc:Fallback>
                  <p:oleObj r:id="rId2" imgW="243552" imgH="702193" progId="Visio.Drawing.11">
                    <p:embed/>
                    <p:pic>
                      <p:nvPicPr>
                        <p:cNvPr id="0" name="Object 1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4" y="328"/>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92" name="Object 153">
              <a:extLst>
                <a:ext uri="{FF2B5EF4-FFF2-40B4-BE49-F238E27FC236}">
                  <a16:creationId xmlns:a16="http://schemas.microsoft.com/office/drawing/2014/main" id="{0361A88A-CA1A-195A-4B97-6F8BF26CF4FF}"/>
                </a:ext>
              </a:extLst>
            </p:cNvPr>
            <p:cNvGraphicFramePr>
              <a:graphicFrameLocks noChangeAspect="1"/>
            </p:cNvGraphicFramePr>
            <p:nvPr/>
          </p:nvGraphicFramePr>
          <p:xfrm>
            <a:off x="862" y="334"/>
            <a:ext cx="144" cy="433"/>
          </p:xfrm>
          <a:graphic>
            <a:graphicData uri="http://schemas.openxmlformats.org/presentationml/2006/ole">
              <mc:AlternateContent xmlns:mc="http://schemas.openxmlformats.org/markup-compatibility/2006">
                <mc:Choice xmlns:v="urn:schemas-microsoft-com:vml" Requires="v">
                  <p:oleObj r:id="rId4" imgW="243552" imgH="702193" progId="Visio.Drawing.11">
                    <p:embed/>
                  </p:oleObj>
                </mc:Choice>
                <mc:Fallback>
                  <p:oleObj r:id="rId4" imgW="243552" imgH="702193" progId="Visio.Drawing.11">
                    <p:embed/>
                    <p:pic>
                      <p:nvPicPr>
                        <p:cNvPr id="0" name="Object 15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2" y="334"/>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93" name="Object 154">
              <a:extLst>
                <a:ext uri="{FF2B5EF4-FFF2-40B4-BE49-F238E27FC236}">
                  <a16:creationId xmlns:a16="http://schemas.microsoft.com/office/drawing/2014/main" id="{7F0FDE3B-CEE6-9DDA-E423-0F06FEA73C96}"/>
                </a:ext>
              </a:extLst>
            </p:cNvPr>
            <p:cNvGraphicFramePr>
              <a:graphicFrameLocks noChangeAspect="1"/>
            </p:cNvGraphicFramePr>
            <p:nvPr/>
          </p:nvGraphicFramePr>
          <p:xfrm>
            <a:off x="616" y="328"/>
            <a:ext cx="144" cy="433"/>
          </p:xfrm>
          <a:graphic>
            <a:graphicData uri="http://schemas.openxmlformats.org/presentationml/2006/ole">
              <mc:AlternateContent xmlns:mc="http://schemas.openxmlformats.org/markup-compatibility/2006">
                <mc:Choice xmlns:v="urn:schemas-microsoft-com:vml" Requires="v">
                  <p:oleObj r:id="rId5" imgW="243552" imgH="702193" progId="Visio.Drawing.11">
                    <p:embed/>
                  </p:oleObj>
                </mc:Choice>
                <mc:Fallback>
                  <p:oleObj r:id="rId5" imgW="243552" imgH="702193" progId="Visio.Drawing.11">
                    <p:embed/>
                    <p:pic>
                      <p:nvPicPr>
                        <p:cNvPr id="0" name="Object 15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6" y="328"/>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6083" name="Text Box 2">
            <a:extLst>
              <a:ext uri="{FF2B5EF4-FFF2-40B4-BE49-F238E27FC236}">
                <a16:creationId xmlns:a16="http://schemas.microsoft.com/office/drawing/2014/main" id="{01F9E7E1-45C1-F947-E8C0-20B1C2BB0E8E}"/>
              </a:ext>
            </a:extLst>
          </p:cNvPr>
          <p:cNvSpPr txBox="1">
            <a:spLocks noChangeArrowheads="1"/>
          </p:cNvSpPr>
          <p:nvPr/>
        </p:nvSpPr>
        <p:spPr bwMode="auto">
          <a:xfrm>
            <a:off x="3568700" y="781050"/>
            <a:ext cx="5251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宋体" panose="02010600030101010101" pitchFamily="2" charset="-122"/>
              </a:rPr>
              <a:t>星形—三角形(</a:t>
            </a:r>
            <a:r>
              <a:rPr lang="en-US" altLang="zh-CN" sz="2400">
                <a:solidFill>
                  <a:srgbClr val="0000FF"/>
                </a:solidFill>
                <a:latin typeface="Times New Roman" panose="02020603050405020304" pitchFamily="18" charset="0"/>
              </a:rPr>
              <a:t>Y</a:t>
            </a:r>
            <a:r>
              <a:rPr lang="zh-CN" altLang="en-US" sz="2400">
                <a:solidFill>
                  <a:srgbClr val="0000FF"/>
                </a:solidFill>
                <a:latin typeface="Times New Roman" panose="02020603050405020304" pitchFamily="18" charset="0"/>
              </a:rPr>
              <a:t>-</a:t>
            </a:r>
            <a:r>
              <a:rPr lang="zh-CN" altLang="en-US" sz="2400">
                <a:solidFill>
                  <a:srgbClr val="0000FF"/>
                </a:solidFill>
                <a:latin typeface="宋体" panose="02010600030101010101" pitchFamily="2" charset="-122"/>
              </a:rPr>
              <a:t>)换接起动</a:t>
            </a:r>
            <a:endParaRPr lang="zh-CN" altLang="en-US" sz="2400">
              <a:solidFill>
                <a:srgbClr val="FF0000"/>
              </a:solidFill>
              <a:latin typeface="宋体" panose="02010600030101010101" pitchFamily="2" charset="-122"/>
            </a:endParaRPr>
          </a:p>
        </p:txBody>
      </p:sp>
      <p:grpSp>
        <p:nvGrpSpPr>
          <p:cNvPr id="46084" name="Group 3">
            <a:extLst>
              <a:ext uri="{FF2B5EF4-FFF2-40B4-BE49-F238E27FC236}">
                <a16:creationId xmlns:a16="http://schemas.microsoft.com/office/drawing/2014/main" id="{F74032AA-70AC-10A9-C8D6-8F14C0896465}"/>
              </a:ext>
            </a:extLst>
          </p:cNvPr>
          <p:cNvGrpSpPr>
            <a:grpSpLocks/>
          </p:cNvGrpSpPr>
          <p:nvPr/>
        </p:nvGrpSpPr>
        <p:grpSpPr bwMode="auto">
          <a:xfrm>
            <a:off x="1423988" y="1403350"/>
            <a:ext cx="838200" cy="457200"/>
            <a:chOff x="0" y="0"/>
            <a:chExt cx="528" cy="288"/>
          </a:xfrm>
        </p:grpSpPr>
        <p:sp>
          <p:nvSpPr>
            <p:cNvPr id="46170" name="Line 4">
              <a:extLst>
                <a:ext uri="{FF2B5EF4-FFF2-40B4-BE49-F238E27FC236}">
                  <a16:creationId xmlns:a16="http://schemas.microsoft.com/office/drawing/2014/main" id="{0D787B8D-1419-5CE9-D2DA-777B70AAFCFA}"/>
                </a:ext>
              </a:extLst>
            </p:cNvPr>
            <p:cNvSpPr>
              <a:spLocks noChangeShapeType="1"/>
            </p:cNvSpPr>
            <p:nvPr/>
          </p:nvSpPr>
          <p:spPr bwMode="auto">
            <a:xfrm>
              <a:off x="0"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1" name="Line 5">
              <a:extLst>
                <a:ext uri="{FF2B5EF4-FFF2-40B4-BE49-F238E27FC236}">
                  <a16:creationId xmlns:a16="http://schemas.microsoft.com/office/drawing/2014/main" id="{7B256C70-1137-CD0F-8E52-430B0237C76D}"/>
                </a:ext>
              </a:extLst>
            </p:cNvPr>
            <p:cNvSpPr>
              <a:spLocks noChangeShapeType="1"/>
            </p:cNvSpPr>
            <p:nvPr/>
          </p:nvSpPr>
          <p:spPr bwMode="auto">
            <a:xfrm>
              <a:off x="192"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2" name="Line 6">
              <a:extLst>
                <a:ext uri="{FF2B5EF4-FFF2-40B4-BE49-F238E27FC236}">
                  <a16:creationId xmlns:a16="http://schemas.microsoft.com/office/drawing/2014/main" id="{A4228005-9495-9468-8145-225DDD241D54}"/>
                </a:ext>
              </a:extLst>
            </p:cNvPr>
            <p:cNvSpPr>
              <a:spLocks noChangeShapeType="1"/>
            </p:cNvSpPr>
            <p:nvPr/>
          </p:nvSpPr>
          <p:spPr bwMode="auto">
            <a:xfrm>
              <a:off x="384"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73" name="Line 7">
              <a:extLst>
                <a:ext uri="{FF2B5EF4-FFF2-40B4-BE49-F238E27FC236}">
                  <a16:creationId xmlns:a16="http://schemas.microsoft.com/office/drawing/2014/main" id="{CDE42F4B-5E5A-A359-167D-B5BDFCD901D2}"/>
                </a:ext>
              </a:extLst>
            </p:cNvPr>
            <p:cNvSpPr>
              <a:spLocks noChangeShapeType="1"/>
            </p:cNvSpPr>
            <p:nvPr/>
          </p:nvSpPr>
          <p:spPr bwMode="auto">
            <a:xfrm>
              <a:off x="96" y="144"/>
              <a:ext cx="336" cy="0"/>
            </a:xfrm>
            <a:prstGeom prst="line">
              <a:avLst/>
            </a:prstGeom>
            <a:noFill/>
            <a:ln w="19050">
              <a:solidFill>
                <a:srgbClr val="000099"/>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6085" name="Line 8">
            <a:extLst>
              <a:ext uri="{FF2B5EF4-FFF2-40B4-BE49-F238E27FC236}">
                <a16:creationId xmlns:a16="http://schemas.microsoft.com/office/drawing/2014/main" id="{DC0BF153-BF22-2225-EAF3-5BFFA50D11D5}"/>
              </a:ext>
            </a:extLst>
          </p:cNvPr>
          <p:cNvSpPr>
            <a:spLocks noChangeShapeType="1"/>
          </p:cNvSpPr>
          <p:nvPr/>
        </p:nvSpPr>
        <p:spPr bwMode="auto">
          <a:xfrm flipH="1">
            <a:off x="1657350" y="4384675"/>
            <a:ext cx="0" cy="4984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86" name="Rectangle 9">
            <a:extLst>
              <a:ext uri="{FF2B5EF4-FFF2-40B4-BE49-F238E27FC236}">
                <a16:creationId xmlns:a16="http://schemas.microsoft.com/office/drawing/2014/main" id="{F5725117-9930-478B-9132-3272AF3B943C}"/>
              </a:ext>
            </a:extLst>
          </p:cNvPr>
          <p:cNvSpPr>
            <a:spLocks noChangeArrowheads="1"/>
          </p:cNvSpPr>
          <p:nvPr/>
        </p:nvSpPr>
        <p:spPr bwMode="auto">
          <a:xfrm>
            <a:off x="1589088" y="1936750"/>
            <a:ext cx="152400" cy="457200"/>
          </a:xfrm>
          <a:prstGeom prst="rect">
            <a:avLst/>
          </a:prstGeom>
          <a:solidFill>
            <a:srgbClr val="CC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087" name="Rectangle 10">
            <a:extLst>
              <a:ext uri="{FF2B5EF4-FFF2-40B4-BE49-F238E27FC236}">
                <a16:creationId xmlns:a16="http://schemas.microsoft.com/office/drawing/2014/main" id="{649B53B6-5090-C8E6-34A9-57C5DFFA9C18}"/>
              </a:ext>
            </a:extLst>
          </p:cNvPr>
          <p:cNvSpPr>
            <a:spLocks noChangeArrowheads="1"/>
          </p:cNvSpPr>
          <p:nvPr/>
        </p:nvSpPr>
        <p:spPr bwMode="auto">
          <a:xfrm>
            <a:off x="1893888" y="1936750"/>
            <a:ext cx="152400" cy="457200"/>
          </a:xfrm>
          <a:prstGeom prst="rect">
            <a:avLst/>
          </a:prstGeom>
          <a:solidFill>
            <a:srgbClr val="CC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088" name="Rectangle 11">
            <a:extLst>
              <a:ext uri="{FF2B5EF4-FFF2-40B4-BE49-F238E27FC236}">
                <a16:creationId xmlns:a16="http://schemas.microsoft.com/office/drawing/2014/main" id="{D9BF6AEE-1DC7-60E7-46D7-3B123E3E917D}"/>
              </a:ext>
            </a:extLst>
          </p:cNvPr>
          <p:cNvSpPr>
            <a:spLocks noChangeArrowheads="1"/>
          </p:cNvSpPr>
          <p:nvPr/>
        </p:nvSpPr>
        <p:spPr bwMode="auto">
          <a:xfrm>
            <a:off x="2184400" y="1936750"/>
            <a:ext cx="152400" cy="457200"/>
          </a:xfrm>
          <a:prstGeom prst="rect">
            <a:avLst/>
          </a:prstGeom>
          <a:solidFill>
            <a:srgbClr val="CC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089" name="Line 12">
            <a:extLst>
              <a:ext uri="{FF2B5EF4-FFF2-40B4-BE49-F238E27FC236}">
                <a16:creationId xmlns:a16="http://schemas.microsoft.com/office/drawing/2014/main" id="{86DB5C36-540A-669E-4D20-B8421EF75A5A}"/>
              </a:ext>
            </a:extLst>
          </p:cNvPr>
          <p:cNvSpPr>
            <a:spLocks noChangeShapeType="1"/>
          </p:cNvSpPr>
          <p:nvPr/>
        </p:nvSpPr>
        <p:spPr bwMode="auto">
          <a:xfrm>
            <a:off x="1666875" y="1860550"/>
            <a:ext cx="0" cy="14446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0" name="Line 13">
            <a:extLst>
              <a:ext uri="{FF2B5EF4-FFF2-40B4-BE49-F238E27FC236}">
                <a16:creationId xmlns:a16="http://schemas.microsoft.com/office/drawing/2014/main" id="{B000A5BD-CFFA-D181-E1C9-8202C662F0DD}"/>
              </a:ext>
            </a:extLst>
          </p:cNvPr>
          <p:cNvSpPr>
            <a:spLocks noChangeShapeType="1"/>
          </p:cNvSpPr>
          <p:nvPr/>
        </p:nvSpPr>
        <p:spPr bwMode="auto">
          <a:xfrm flipH="1">
            <a:off x="1970088" y="1860550"/>
            <a:ext cx="0" cy="1962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1" name="Line 14">
            <a:extLst>
              <a:ext uri="{FF2B5EF4-FFF2-40B4-BE49-F238E27FC236}">
                <a16:creationId xmlns:a16="http://schemas.microsoft.com/office/drawing/2014/main" id="{CF536BD5-B8C6-29C6-ED34-003006AB12F1}"/>
              </a:ext>
            </a:extLst>
          </p:cNvPr>
          <p:cNvSpPr>
            <a:spLocks noChangeShapeType="1"/>
          </p:cNvSpPr>
          <p:nvPr/>
        </p:nvSpPr>
        <p:spPr bwMode="auto">
          <a:xfrm flipH="1">
            <a:off x="2266950" y="1860550"/>
            <a:ext cx="0" cy="1400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2" name="Text Box 15">
            <a:extLst>
              <a:ext uri="{FF2B5EF4-FFF2-40B4-BE49-F238E27FC236}">
                <a16:creationId xmlns:a16="http://schemas.microsoft.com/office/drawing/2014/main" id="{3989FCC8-098A-BB76-2016-77B5C8971C6A}"/>
              </a:ext>
            </a:extLst>
          </p:cNvPr>
          <p:cNvSpPr txBox="1">
            <a:spLocks noChangeArrowheads="1"/>
          </p:cNvSpPr>
          <p:nvPr/>
        </p:nvSpPr>
        <p:spPr bwMode="auto">
          <a:xfrm>
            <a:off x="979488" y="1936750"/>
            <a:ext cx="741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solidFill>
                  <a:srgbClr val="9900FF"/>
                </a:solidFill>
                <a:latin typeface="Times New Roman" panose="02020603050405020304" pitchFamily="18" charset="0"/>
                <a:ea typeface="仿宋_GB2312" pitchFamily="49" charset="-122"/>
              </a:rPr>
              <a:t>FU</a:t>
            </a:r>
          </a:p>
        </p:txBody>
      </p:sp>
      <p:sp>
        <p:nvSpPr>
          <p:cNvPr id="46093" name="Line 16">
            <a:extLst>
              <a:ext uri="{FF2B5EF4-FFF2-40B4-BE49-F238E27FC236}">
                <a16:creationId xmlns:a16="http://schemas.microsoft.com/office/drawing/2014/main" id="{F65E3AC2-7091-CA51-CB41-CE4A531EE78F}"/>
              </a:ext>
            </a:extLst>
          </p:cNvPr>
          <p:cNvSpPr>
            <a:spLocks noChangeShapeType="1"/>
          </p:cNvSpPr>
          <p:nvPr/>
        </p:nvSpPr>
        <p:spPr bwMode="auto">
          <a:xfrm>
            <a:off x="1630363" y="946150"/>
            <a:ext cx="0" cy="4572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4" name="Line 17">
            <a:extLst>
              <a:ext uri="{FF2B5EF4-FFF2-40B4-BE49-F238E27FC236}">
                <a16:creationId xmlns:a16="http://schemas.microsoft.com/office/drawing/2014/main" id="{EC9A1D27-BD02-1922-FC07-4DBC25240078}"/>
              </a:ext>
            </a:extLst>
          </p:cNvPr>
          <p:cNvSpPr>
            <a:spLocks noChangeShapeType="1"/>
          </p:cNvSpPr>
          <p:nvPr/>
        </p:nvSpPr>
        <p:spPr bwMode="auto">
          <a:xfrm>
            <a:off x="1935163" y="946150"/>
            <a:ext cx="0" cy="4572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5" name="Line 18">
            <a:extLst>
              <a:ext uri="{FF2B5EF4-FFF2-40B4-BE49-F238E27FC236}">
                <a16:creationId xmlns:a16="http://schemas.microsoft.com/office/drawing/2014/main" id="{7F8E41E0-79D2-9EE3-97C5-AC6907C646D7}"/>
              </a:ext>
            </a:extLst>
          </p:cNvPr>
          <p:cNvSpPr>
            <a:spLocks noChangeShapeType="1"/>
          </p:cNvSpPr>
          <p:nvPr/>
        </p:nvSpPr>
        <p:spPr bwMode="auto">
          <a:xfrm>
            <a:off x="2239963" y="946150"/>
            <a:ext cx="0" cy="4572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6" name="Line 21">
            <a:extLst>
              <a:ext uri="{FF2B5EF4-FFF2-40B4-BE49-F238E27FC236}">
                <a16:creationId xmlns:a16="http://schemas.microsoft.com/office/drawing/2014/main" id="{71DF95B1-7303-E776-E8F4-9645C95EA0D7}"/>
              </a:ext>
            </a:extLst>
          </p:cNvPr>
          <p:cNvSpPr>
            <a:spLocks noChangeShapeType="1"/>
          </p:cNvSpPr>
          <p:nvPr/>
        </p:nvSpPr>
        <p:spPr bwMode="auto">
          <a:xfrm>
            <a:off x="2268538" y="3257550"/>
            <a:ext cx="0" cy="5461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46097" name="Group 22">
            <a:extLst>
              <a:ext uri="{FF2B5EF4-FFF2-40B4-BE49-F238E27FC236}">
                <a16:creationId xmlns:a16="http://schemas.microsoft.com/office/drawing/2014/main" id="{0D65A1C4-3AD4-9129-BD1C-ADBB47D06364}"/>
              </a:ext>
            </a:extLst>
          </p:cNvPr>
          <p:cNvGrpSpPr>
            <a:grpSpLocks/>
          </p:cNvGrpSpPr>
          <p:nvPr/>
        </p:nvGrpSpPr>
        <p:grpSpPr bwMode="auto">
          <a:xfrm>
            <a:off x="2498725" y="3986213"/>
            <a:ext cx="838200" cy="457200"/>
            <a:chOff x="0" y="0"/>
            <a:chExt cx="528" cy="288"/>
          </a:xfrm>
        </p:grpSpPr>
        <p:sp>
          <p:nvSpPr>
            <p:cNvPr id="46166" name="Line 23">
              <a:extLst>
                <a:ext uri="{FF2B5EF4-FFF2-40B4-BE49-F238E27FC236}">
                  <a16:creationId xmlns:a16="http://schemas.microsoft.com/office/drawing/2014/main" id="{48633AA8-5620-70AD-47F8-8D799989A689}"/>
                </a:ext>
              </a:extLst>
            </p:cNvPr>
            <p:cNvSpPr>
              <a:spLocks noChangeShapeType="1"/>
            </p:cNvSpPr>
            <p:nvPr/>
          </p:nvSpPr>
          <p:spPr bwMode="auto">
            <a:xfrm>
              <a:off x="0"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67" name="Line 24">
              <a:extLst>
                <a:ext uri="{FF2B5EF4-FFF2-40B4-BE49-F238E27FC236}">
                  <a16:creationId xmlns:a16="http://schemas.microsoft.com/office/drawing/2014/main" id="{405DD5E8-FC13-0BDF-AED1-CE3E1F6E108D}"/>
                </a:ext>
              </a:extLst>
            </p:cNvPr>
            <p:cNvSpPr>
              <a:spLocks noChangeShapeType="1"/>
            </p:cNvSpPr>
            <p:nvPr/>
          </p:nvSpPr>
          <p:spPr bwMode="auto">
            <a:xfrm>
              <a:off x="192"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68" name="Line 25">
              <a:extLst>
                <a:ext uri="{FF2B5EF4-FFF2-40B4-BE49-F238E27FC236}">
                  <a16:creationId xmlns:a16="http://schemas.microsoft.com/office/drawing/2014/main" id="{249C5B04-DCDD-A88B-662B-DF55335A8032}"/>
                </a:ext>
              </a:extLst>
            </p:cNvPr>
            <p:cNvSpPr>
              <a:spLocks noChangeShapeType="1"/>
            </p:cNvSpPr>
            <p:nvPr/>
          </p:nvSpPr>
          <p:spPr bwMode="auto">
            <a:xfrm>
              <a:off x="384"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69" name="Line 26">
              <a:extLst>
                <a:ext uri="{FF2B5EF4-FFF2-40B4-BE49-F238E27FC236}">
                  <a16:creationId xmlns:a16="http://schemas.microsoft.com/office/drawing/2014/main" id="{B829E7E6-5275-02C9-85F8-7BA2CC21EAB3}"/>
                </a:ext>
              </a:extLst>
            </p:cNvPr>
            <p:cNvSpPr>
              <a:spLocks noChangeShapeType="1"/>
            </p:cNvSpPr>
            <p:nvPr/>
          </p:nvSpPr>
          <p:spPr bwMode="auto">
            <a:xfrm>
              <a:off x="96" y="144"/>
              <a:ext cx="336" cy="0"/>
            </a:xfrm>
            <a:prstGeom prst="line">
              <a:avLst/>
            </a:prstGeom>
            <a:noFill/>
            <a:ln w="19050">
              <a:solidFill>
                <a:srgbClr val="000099"/>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6098" name="Line 27">
            <a:extLst>
              <a:ext uri="{FF2B5EF4-FFF2-40B4-BE49-F238E27FC236}">
                <a16:creationId xmlns:a16="http://schemas.microsoft.com/office/drawing/2014/main" id="{E9CDCD43-3842-852A-4976-9336013C5C9B}"/>
              </a:ext>
            </a:extLst>
          </p:cNvPr>
          <p:cNvSpPr>
            <a:spLocks noChangeShapeType="1"/>
          </p:cNvSpPr>
          <p:nvPr/>
        </p:nvSpPr>
        <p:spPr bwMode="auto">
          <a:xfrm>
            <a:off x="2725738" y="4437063"/>
            <a:ext cx="0" cy="2857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099" name="Line 28">
            <a:extLst>
              <a:ext uri="{FF2B5EF4-FFF2-40B4-BE49-F238E27FC236}">
                <a16:creationId xmlns:a16="http://schemas.microsoft.com/office/drawing/2014/main" id="{879503B3-0833-3F24-C1FC-645BE9BF5BBB}"/>
              </a:ext>
            </a:extLst>
          </p:cNvPr>
          <p:cNvSpPr>
            <a:spLocks noChangeShapeType="1"/>
          </p:cNvSpPr>
          <p:nvPr/>
        </p:nvSpPr>
        <p:spPr bwMode="auto">
          <a:xfrm flipH="1">
            <a:off x="3032125" y="4425950"/>
            <a:ext cx="1588" cy="4587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0" name="Line 29">
            <a:extLst>
              <a:ext uri="{FF2B5EF4-FFF2-40B4-BE49-F238E27FC236}">
                <a16:creationId xmlns:a16="http://schemas.microsoft.com/office/drawing/2014/main" id="{10ECDE6C-9844-F7A0-9FBA-9780A6E20AF1}"/>
              </a:ext>
            </a:extLst>
          </p:cNvPr>
          <p:cNvSpPr>
            <a:spLocks noChangeShapeType="1"/>
          </p:cNvSpPr>
          <p:nvPr/>
        </p:nvSpPr>
        <p:spPr bwMode="auto">
          <a:xfrm flipH="1">
            <a:off x="2746375" y="3641725"/>
            <a:ext cx="0" cy="4333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1" name="Line 30">
            <a:extLst>
              <a:ext uri="{FF2B5EF4-FFF2-40B4-BE49-F238E27FC236}">
                <a16:creationId xmlns:a16="http://schemas.microsoft.com/office/drawing/2014/main" id="{6CF1E9AD-776D-E2C1-BA04-EAEF88072A80}"/>
              </a:ext>
            </a:extLst>
          </p:cNvPr>
          <p:cNvSpPr>
            <a:spLocks noChangeShapeType="1"/>
          </p:cNvSpPr>
          <p:nvPr/>
        </p:nvSpPr>
        <p:spPr bwMode="auto">
          <a:xfrm>
            <a:off x="3051175" y="3460750"/>
            <a:ext cx="0" cy="6143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2" name="Line 31">
            <a:extLst>
              <a:ext uri="{FF2B5EF4-FFF2-40B4-BE49-F238E27FC236}">
                <a16:creationId xmlns:a16="http://schemas.microsoft.com/office/drawing/2014/main" id="{343EDC2D-A209-70D5-3F97-58BA69FC7861}"/>
              </a:ext>
            </a:extLst>
          </p:cNvPr>
          <p:cNvSpPr>
            <a:spLocks noChangeShapeType="1"/>
          </p:cNvSpPr>
          <p:nvPr/>
        </p:nvSpPr>
        <p:spPr bwMode="auto">
          <a:xfrm>
            <a:off x="3352800" y="3297238"/>
            <a:ext cx="0" cy="7731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3" name="Line 32">
            <a:extLst>
              <a:ext uri="{FF2B5EF4-FFF2-40B4-BE49-F238E27FC236}">
                <a16:creationId xmlns:a16="http://schemas.microsoft.com/office/drawing/2014/main" id="{63E213B0-2DA9-B91D-7AFE-16A1031A9E51}"/>
              </a:ext>
            </a:extLst>
          </p:cNvPr>
          <p:cNvSpPr>
            <a:spLocks noChangeShapeType="1"/>
          </p:cNvSpPr>
          <p:nvPr/>
        </p:nvSpPr>
        <p:spPr bwMode="auto">
          <a:xfrm flipH="1">
            <a:off x="2255838" y="3630613"/>
            <a:ext cx="50006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4" name="Line 33">
            <a:extLst>
              <a:ext uri="{FF2B5EF4-FFF2-40B4-BE49-F238E27FC236}">
                <a16:creationId xmlns:a16="http://schemas.microsoft.com/office/drawing/2014/main" id="{5CEA5442-1212-B456-2AED-073B8E3E5D21}"/>
              </a:ext>
            </a:extLst>
          </p:cNvPr>
          <p:cNvSpPr>
            <a:spLocks noChangeShapeType="1"/>
          </p:cNvSpPr>
          <p:nvPr/>
        </p:nvSpPr>
        <p:spPr bwMode="auto">
          <a:xfrm flipH="1" flipV="1">
            <a:off x="1666875" y="3290888"/>
            <a:ext cx="16954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5" name="Line 34">
            <a:extLst>
              <a:ext uri="{FF2B5EF4-FFF2-40B4-BE49-F238E27FC236}">
                <a16:creationId xmlns:a16="http://schemas.microsoft.com/office/drawing/2014/main" id="{E551AD06-798F-53AE-C847-3C08DBD10A38}"/>
              </a:ext>
            </a:extLst>
          </p:cNvPr>
          <p:cNvSpPr>
            <a:spLocks noChangeShapeType="1"/>
          </p:cNvSpPr>
          <p:nvPr/>
        </p:nvSpPr>
        <p:spPr bwMode="auto">
          <a:xfrm>
            <a:off x="1670050" y="3271838"/>
            <a:ext cx="0" cy="5461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6" name="Line 35">
            <a:extLst>
              <a:ext uri="{FF2B5EF4-FFF2-40B4-BE49-F238E27FC236}">
                <a16:creationId xmlns:a16="http://schemas.microsoft.com/office/drawing/2014/main" id="{E6DB0E2B-45AB-762E-605E-DC3CB75740CC}"/>
              </a:ext>
            </a:extLst>
          </p:cNvPr>
          <p:cNvSpPr>
            <a:spLocks noChangeShapeType="1"/>
          </p:cNvSpPr>
          <p:nvPr/>
        </p:nvSpPr>
        <p:spPr bwMode="auto">
          <a:xfrm flipH="1">
            <a:off x="1655763" y="4873625"/>
            <a:ext cx="137953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7" name="Line 36">
            <a:extLst>
              <a:ext uri="{FF2B5EF4-FFF2-40B4-BE49-F238E27FC236}">
                <a16:creationId xmlns:a16="http://schemas.microsoft.com/office/drawing/2014/main" id="{A25137D3-2A17-DCB0-6A49-30CC27BD8F03}"/>
              </a:ext>
            </a:extLst>
          </p:cNvPr>
          <p:cNvSpPr>
            <a:spLocks noChangeShapeType="1"/>
          </p:cNvSpPr>
          <p:nvPr/>
        </p:nvSpPr>
        <p:spPr bwMode="auto">
          <a:xfrm flipH="1">
            <a:off x="1958975" y="4721225"/>
            <a:ext cx="7731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08" name="Oval 37">
            <a:extLst>
              <a:ext uri="{FF2B5EF4-FFF2-40B4-BE49-F238E27FC236}">
                <a16:creationId xmlns:a16="http://schemas.microsoft.com/office/drawing/2014/main" id="{E68060B4-3687-DF5B-F819-26B2DC5C6BC7}"/>
              </a:ext>
            </a:extLst>
          </p:cNvPr>
          <p:cNvSpPr>
            <a:spLocks noChangeArrowheads="1"/>
          </p:cNvSpPr>
          <p:nvPr/>
        </p:nvSpPr>
        <p:spPr bwMode="auto">
          <a:xfrm>
            <a:off x="1562100" y="4983163"/>
            <a:ext cx="755650" cy="763587"/>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109" name="Text Box 38">
            <a:extLst>
              <a:ext uri="{FF2B5EF4-FFF2-40B4-BE49-F238E27FC236}">
                <a16:creationId xmlns:a16="http://schemas.microsoft.com/office/drawing/2014/main" id="{BD0B16AB-EC5E-7FD3-E3DD-D5F27AEE1FD7}"/>
              </a:ext>
            </a:extLst>
          </p:cNvPr>
          <p:cNvSpPr txBox="1">
            <a:spLocks noChangeArrowheads="1"/>
          </p:cNvSpPr>
          <p:nvPr/>
        </p:nvSpPr>
        <p:spPr bwMode="auto">
          <a:xfrm>
            <a:off x="2265363" y="4217988"/>
            <a:ext cx="4064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200">
                <a:solidFill>
                  <a:srgbClr val="0000FF"/>
                </a:solidFill>
                <a:latin typeface="Times New Roman" panose="02020603050405020304" pitchFamily="18" charset="0"/>
                <a:ea typeface="仿宋_GB2312" pitchFamily="49" charset="-122"/>
              </a:rPr>
              <a:t>W</a:t>
            </a:r>
            <a:r>
              <a:rPr lang="en-US" altLang="zh-CN" sz="1600" baseline="-16000">
                <a:solidFill>
                  <a:srgbClr val="0000FF"/>
                </a:solidFill>
                <a:latin typeface="Times New Roman" panose="02020603050405020304" pitchFamily="18" charset="0"/>
                <a:ea typeface="仿宋_GB2312" pitchFamily="49" charset="-122"/>
              </a:rPr>
              <a:t>2</a:t>
            </a:r>
            <a:endParaRPr lang="en-US" altLang="zh-CN" sz="1200">
              <a:solidFill>
                <a:srgbClr val="0000FF"/>
              </a:solidFill>
              <a:latin typeface="Times New Roman" panose="02020603050405020304" pitchFamily="18" charset="0"/>
              <a:ea typeface="仿宋_GB2312" pitchFamily="49" charset="-122"/>
            </a:endParaRPr>
          </a:p>
        </p:txBody>
      </p:sp>
      <p:sp>
        <p:nvSpPr>
          <p:cNvPr id="46110" name="Text Box 39">
            <a:extLst>
              <a:ext uri="{FF2B5EF4-FFF2-40B4-BE49-F238E27FC236}">
                <a16:creationId xmlns:a16="http://schemas.microsoft.com/office/drawing/2014/main" id="{46AA1F60-9D23-F43B-F0BD-AA6C2F050574}"/>
              </a:ext>
            </a:extLst>
          </p:cNvPr>
          <p:cNvSpPr txBox="1">
            <a:spLocks noChangeArrowheads="1"/>
          </p:cNvSpPr>
          <p:nvPr/>
        </p:nvSpPr>
        <p:spPr bwMode="auto">
          <a:xfrm>
            <a:off x="1309688" y="3351213"/>
            <a:ext cx="384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U</a:t>
            </a:r>
            <a:r>
              <a:rPr lang="en-US" altLang="zh-CN" sz="1600" baseline="-16000">
                <a:solidFill>
                  <a:srgbClr val="0000FF"/>
                </a:solidFill>
                <a:latin typeface="Times New Roman" panose="02020603050405020304" pitchFamily="18" charset="0"/>
                <a:ea typeface="仿宋_GB2312" pitchFamily="49" charset="-122"/>
              </a:rPr>
              <a:t>1</a:t>
            </a:r>
            <a:endParaRPr lang="en-US" altLang="zh-CN" sz="1400">
              <a:solidFill>
                <a:srgbClr val="0000FF"/>
              </a:solidFill>
              <a:latin typeface="Times New Roman" panose="02020603050405020304" pitchFamily="18" charset="0"/>
              <a:ea typeface="仿宋_GB2312" pitchFamily="49" charset="-122"/>
            </a:endParaRPr>
          </a:p>
        </p:txBody>
      </p:sp>
      <p:sp>
        <p:nvSpPr>
          <p:cNvPr id="46111" name="Text Box 40">
            <a:extLst>
              <a:ext uri="{FF2B5EF4-FFF2-40B4-BE49-F238E27FC236}">
                <a16:creationId xmlns:a16="http://schemas.microsoft.com/office/drawing/2014/main" id="{B8374919-956F-4BBB-11DE-A6A4E1B9BBC2}"/>
              </a:ext>
            </a:extLst>
          </p:cNvPr>
          <p:cNvSpPr txBox="1">
            <a:spLocks noChangeArrowheads="1"/>
          </p:cNvSpPr>
          <p:nvPr/>
        </p:nvSpPr>
        <p:spPr bwMode="auto">
          <a:xfrm>
            <a:off x="1322388" y="4449763"/>
            <a:ext cx="384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U</a:t>
            </a:r>
            <a:r>
              <a:rPr lang="en-US" altLang="zh-CN" sz="1600" baseline="-16000">
                <a:solidFill>
                  <a:srgbClr val="0000FF"/>
                </a:solidFill>
                <a:latin typeface="Times New Roman" panose="02020603050405020304" pitchFamily="18" charset="0"/>
                <a:ea typeface="仿宋_GB2312" pitchFamily="49" charset="-122"/>
              </a:rPr>
              <a:t>2</a:t>
            </a:r>
            <a:endParaRPr lang="en-US" altLang="zh-CN" sz="1400">
              <a:solidFill>
                <a:srgbClr val="0000FF"/>
              </a:solidFill>
              <a:latin typeface="Times New Roman" panose="02020603050405020304" pitchFamily="18" charset="0"/>
              <a:ea typeface="仿宋_GB2312" pitchFamily="49" charset="-122"/>
            </a:endParaRPr>
          </a:p>
        </p:txBody>
      </p:sp>
      <p:sp>
        <p:nvSpPr>
          <p:cNvPr id="46112" name="Text Box 41">
            <a:extLst>
              <a:ext uri="{FF2B5EF4-FFF2-40B4-BE49-F238E27FC236}">
                <a16:creationId xmlns:a16="http://schemas.microsoft.com/office/drawing/2014/main" id="{154A40D4-76B7-B3B6-B3D9-6CEB43E7C2D6}"/>
              </a:ext>
            </a:extLst>
          </p:cNvPr>
          <p:cNvSpPr txBox="1">
            <a:spLocks noChangeArrowheads="1"/>
          </p:cNvSpPr>
          <p:nvPr/>
        </p:nvSpPr>
        <p:spPr bwMode="auto">
          <a:xfrm>
            <a:off x="1639888" y="3265488"/>
            <a:ext cx="384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V</a:t>
            </a:r>
            <a:r>
              <a:rPr lang="en-US" altLang="zh-CN" sz="1600" baseline="-16000">
                <a:solidFill>
                  <a:srgbClr val="0000FF"/>
                </a:solidFill>
                <a:latin typeface="Times New Roman" panose="02020603050405020304" pitchFamily="18" charset="0"/>
                <a:ea typeface="仿宋_GB2312" pitchFamily="49" charset="-122"/>
              </a:rPr>
              <a:t>1</a:t>
            </a:r>
            <a:endParaRPr lang="en-US" altLang="zh-CN" sz="1400">
              <a:solidFill>
                <a:srgbClr val="0000FF"/>
              </a:solidFill>
              <a:latin typeface="Times New Roman" panose="02020603050405020304" pitchFamily="18" charset="0"/>
              <a:ea typeface="仿宋_GB2312" pitchFamily="49" charset="-122"/>
            </a:endParaRPr>
          </a:p>
        </p:txBody>
      </p:sp>
      <p:sp>
        <p:nvSpPr>
          <p:cNvPr id="46113" name="Text Box 42">
            <a:extLst>
              <a:ext uri="{FF2B5EF4-FFF2-40B4-BE49-F238E27FC236}">
                <a16:creationId xmlns:a16="http://schemas.microsoft.com/office/drawing/2014/main" id="{3A48DCE4-566B-557C-F3F3-9B5D5DE11036}"/>
              </a:ext>
            </a:extLst>
          </p:cNvPr>
          <p:cNvSpPr txBox="1">
            <a:spLocks noChangeArrowheads="1"/>
          </p:cNvSpPr>
          <p:nvPr/>
        </p:nvSpPr>
        <p:spPr bwMode="auto">
          <a:xfrm>
            <a:off x="1643063" y="4564063"/>
            <a:ext cx="384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V</a:t>
            </a:r>
            <a:r>
              <a:rPr lang="en-US" altLang="zh-CN" sz="1600" baseline="-16000">
                <a:solidFill>
                  <a:srgbClr val="0000FF"/>
                </a:solidFill>
                <a:latin typeface="Times New Roman" panose="02020603050405020304" pitchFamily="18" charset="0"/>
                <a:ea typeface="仿宋_GB2312" pitchFamily="49" charset="-122"/>
              </a:rPr>
              <a:t>2</a:t>
            </a:r>
            <a:endParaRPr lang="en-US" altLang="zh-CN" sz="1400">
              <a:solidFill>
                <a:srgbClr val="0000FF"/>
              </a:solidFill>
              <a:latin typeface="Times New Roman" panose="02020603050405020304" pitchFamily="18" charset="0"/>
              <a:ea typeface="仿宋_GB2312" pitchFamily="49" charset="-122"/>
            </a:endParaRPr>
          </a:p>
        </p:txBody>
      </p:sp>
      <p:sp>
        <p:nvSpPr>
          <p:cNvPr id="46114" name="Text Box 43">
            <a:extLst>
              <a:ext uri="{FF2B5EF4-FFF2-40B4-BE49-F238E27FC236}">
                <a16:creationId xmlns:a16="http://schemas.microsoft.com/office/drawing/2014/main" id="{CF173E2A-EE0A-C4E1-8D20-48244EC72248}"/>
              </a:ext>
            </a:extLst>
          </p:cNvPr>
          <p:cNvSpPr txBox="1">
            <a:spLocks noChangeArrowheads="1"/>
          </p:cNvSpPr>
          <p:nvPr/>
        </p:nvSpPr>
        <p:spPr bwMode="auto">
          <a:xfrm>
            <a:off x="2262188" y="3581400"/>
            <a:ext cx="396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200">
                <a:solidFill>
                  <a:srgbClr val="0000FF"/>
                </a:solidFill>
                <a:latin typeface="Times New Roman" panose="02020603050405020304" pitchFamily="18" charset="0"/>
                <a:ea typeface="仿宋_GB2312" pitchFamily="49" charset="-122"/>
              </a:rPr>
              <a:t>W</a:t>
            </a:r>
            <a:r>
              <a:rPr lang="en-US" altLang="zh-CN" sz="1400" baseline="-16000">
                <a:solidFill>
                  <a:srgbClr val="0000FF"/>
                </a:solidFill>
                <a:latin typeface="Times New Roman" panose="02020603050405020304" pitchFamily="18" charset="0"/>
                <a:ea typeface="仿宋_GB2312" pitchFamily="49" charset="-122"/>
              </a:rPr>
              <a:t>1</a:t>
            </a:r>
            <a:endParaRPr lang="en-US" altLang="zh-CN" sz="1200">
              <a:solidFill>
                <a:srgbClr val="0000FF"/>
              </a:solidFill>
              <a:latin typeface="Times New Roman" panose="02020603050405020304" pitchFamily="18" charset="0"/>
              <a:ea typeface="仿宋_GB2312" pitchFamily="49" charset="-122"/>
            </a:endParaRPr>
          </a:p>
        </p:txBody>
      </p:sp>
      <p:sp>
        <p:nvSpPr>
          <p:cNvPr id="46115" name="Line 44">
            <a:extLst>
              <a:ext uri="{FF2B5EF4-FFF2-40B4-BE49-F238E27FC236}">
                <a16:creationId xmlns:a16="http://schemas.microsoft.com/office/drawing/2014/main" id="{36B7EEE3-6419-7608-3237-0F9D7138A093}"/>
              </a:ext>
            </a:extLst>
          </p:cNvPr>
          <p:cNvSpPr>
            <a:spLocks noChangeShapeType="1"/>
          </p:cNvSpPr>
          <p:nvPr/>
        </p:nvSpPr>
        <p:spPr bwMode="auto">
          <a:xfrm flipH="1">
            <a:off x="2732088" y="4984750"/>
            <a:ext cx="0" cy="22701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16" name="Line 45">
            <a:extLst>
              <a:ext uri="{FF2B5EF4-FFF2-40B4-BE49-F238E27FC236}">
                <a16:creationId xmlns:a16="http://schemas.microsoft.com/office/drawing/2014/main" id="{23030C4E-6BFF-8E08-E443-4B6FF0279F65}"/>
              </a:ext>
            </a:extLst>
          </p:cNvPr>
          <p:cNvSpPr>
            <a:spLocks noChangeShapeType="1"/>
          </p:cNvSpPr>
          <p:nvPr/>
        </p:nvSpPr>
        <p:spPr bwMode="auto">
          <a:xfrm flipH="1" flipV="1">
            <a:off x="2714625" y="5210175"/>
            <a:ext cx="638175"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17" name="Line 46">
            <a:extLst>
              <a:ext uri="{FF2B5EF4-FFF2-40B4-BE49-F238E27FC236}">
                <a16:creationId xmlns:a16="http://schemas.microsoft.com/office/drawing/2014/main" id="{F04F109A-B9C0-EFA0-9C0C-9A528F03B966}"/>
              </a:ext>
            </a:extLst>
          </p:cNvPr>
          <p:cNvSpPr>
            <a:spLocks noChangeShapeType="1"/>
          </p:cNvSpPr>
          <p:nvPr/>
        </p:nvSpPr>
        <p:spPr bwMode="auto">
          <a:xfrm>
            <a:off x="3051175" y="4975225"/>
            <a:ext cx="0" cy="24765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18" name="Oval 51">
            <a:extLst>
              <a:ext uri="{FF2B5EF4-FFF2-40B4-BE49-F238E27FC236}">
                <a16:creationId xmlns:a16="http://schemas.microsoft.com/office/drawing/2014/main" id="{ED746F31-AFBB-78F5-9ED3-6B04702AD124}"/>
              </a:ext>
            </a:extLst>
          </p:cNvPr>
          <p:cNvSpPr>
            <a:spLocks noChangeArrowheads="1"/>
          </p:cNvSpPr>
          <p:nvPr/>
        </p:nvSpPr>
        <p:spPr bwMode="auto">
          <a:xfrm>
            <a:off x="1862138" y="854075"/>
            <a:ext cx="104775" cy="104775"/>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119" name="Oval 52">
            <a:extLst>
              <a:ext uri="{FF2B5EF4-FFF2-40B4-BE49-F238E27FC236}">
                <a16:creationId xmlns:a16="http://schemas.microsoft.com/office/drawing/2014/main" id="{A5E37FA3-B878-4076-FAD2-91227E34212C}"/>
              </a:ext>
            </a:extLst>
          </p:cNvPr>
          <p:cNvSpPr>
            <a:spLocks noChangeArrowheads="1"/>
          </p:cNvSpPr>
          <p:nvPr/>
        </p:nvSpPr>
        <p:spPr bwMode="auto">
          <a:xfrm>
            <a:off x="1570038" y="854075"/>
            <a:ext cx="104775" cy="104775"/>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120" name="Oval 53">
            <a:extLst>
              <a:ext uri="{FF2B5EF4-FFF2-40B4-BE49-F238E27FC236}">
                <a16:creationId xmlns:a16="http://schemas.microsoft.com/office/drawing/2014/main" id="{86798A6F-0C35-4F49-668C-29639678995F}"/>
              </a:ext>
            </a:extLst>
          </p:cNvPr>
          <p:cNvSpPr>
            <a:spLocks noChangeArrowheads="1"/>
          </p:cNvSpPr>
          <p:nvPr/>
        </p:nvSpPr>
        <p:spPr bwMode="auto">
          <a:xfrm>
            <a:off x="2178050" y="854075"/>
            <a:ext cx="104775" cy="104775"/>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6121" name="Text Box 54">
            <a:extLst>
              <a:ext uri="{FF2B5EF4-FFF2-40B4-BE49-F238E27FC236}">
                <a16:creationId xmlns:a16="http://schemas.microsoft.com/office/drawing/2014/main" id="{A5DD6F0E-3D4F-D876-918E-5F6DE07A3F85}"/>
              </a:ext>
            </a:extLst>
          </p:cNvPr>
          <p:cNvSpPr txBox="1">
            <a:spLocks noChangeArrowheads="1"/>
          </p:cNvSpPr>
          <p:nvPr/>
        </p:nvSpPr>
        <p:spPr bwMode="auto">
          <a:xfrm>
            <a:off x="877888" y="1169988"/>
            <a:ext cx="611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9900FF"/>
                </a:solidFill>
                <a:latin typeface="Times New Roman" panose="02020603050405020304" pitchFamily="18" charset="0"/>
              </a:rPr>
              <a:t>QS</a:t>
            </a:r>
            <a:r>
              <a:rPr lang="en-US" altLang="zh-CN" sz="2000" baseline="-25000">
                <a:solidFill>
                  <a:srgbClr val="9900FF"/>
                </a:solidFill>
                <a:latin typeface="Times New Roman" panose="02020603050405020304" pitchFamily="18" charset="0"/>
              </a:rPr>
              <a:t>1</a:t>
            </a:r>
            <a:endParaRPr lang="en-US" altLang="zh-CN" sz="2000">
              <a:solidFill>
                <a:srgbClr val="9900FF"/>
              </a:solidFill>
              <a:latin typeface="Times New Roman" panose="02020603050405020304" pitchFamily="18" charset="0"/>
            </a:endParaRPr>
          </a:p>
        </p:txBody>
      </p:sp>
      <p:sp>
        <p:nvSpPr>
          <p:cNvPr id="46122" name="Text Box 55">
            <a:extLst>
              <a:ext uri="{FF2B5EF4-FFF2-40B4-BE49-F238E27FC236}">
                <a16:creationId xmlns:a16="http://schemas.microsoft.com/office/drawing/2014/main" id="{7BF0AA5F-C834-668C-1681-D19B2D13A16D}"/>
              </a:ext>
            </a:extLst>
          </p:cNvPr>
          <p:cNvSpPr txBox="1">
            <a:spLocks noChangeArrowheads="1"/>
          </p:cNvSpPr>
          <p:nvPr/>
        </p:nvSpPr>
        <p:spPr bwMode="auto">
          <a:xfrm>
            <a:off x="1562100" y="5108575"/>
            <a:ext cx="7000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FF00FF"/>
                </a:solidFill>
                <a:latin typeface="Times New Roman" panose="02020603050405020304" pitchFamily="18" charset="0"/>
              </a:rPr>
              <a:t>转子</a:t>
            </a:r>
          </a:p>
        </p:txBody>
      </p:sp>
      <p:sp>
        <p:nvSpPr>
          <p:cNvPr id="46123" name="Text Box 56">
            <a:extLst>
              <a:ext uri="{FF2B5EF4-FFF2-40B4-BE49-F238E27FC236}">
                <a16:creationId xmlns:a16="http://schemas.microsoft.com/office/drawing/2014/main" id="{EEB5D63C-3536-B3F2-6A6A-B640B90C55AE}"/>
              </a:ext>
            </a:extLst>
          </p:cNvPr>
          <p:cNvSpPr txBox="1">
            <a:spLocks noChangeArrowheads="1"/>
          </p:cNvSpPr>
          <p:nvPr/>
        </p:nvSpPr>
        <p:spPr bwMode="auto">
          <a:xfrm>
            <a:off x="419100" y="3629025"/>
            <a:ext cx="7000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FF00FF"/>
                </a:solidFill>
                <a:latin typeface="Times New Roman" panose="02020603050405020304" pitchFamily="18" charset="0"/>
              </a:rPr>
              <a:t>定子</a:t>
            </a:r>
          </a:p>
          <a:p>
            <a:pPr>
              <a:spcBef>
                <a:spcPct val="0"/>
              </a:spcBef>
              <a:buFontTx/>
              <a:buNone/>
            </a:pPr>
            <a:r>
              <a:rPr lang="zh-CN" altLang="en-US" sz="2000">
                <a:solidFill>
                  <a:srgbClr val="FF00FF"/>
                </a:solidFill>
                <a:latin typeface="Times New Roman" panose="02020603050405020304" pitchFamily="18" charset="0"/>
              </a:rPr>
              <a:t>绕组</a:t>
            </a:r>
          </a:p>
        </p:txBody>
      </p:sp>
      <p:sp>
        <p:nvSpPr>
          <p:cNvPr id="46152" name="Text Box 57">
            <a:extLst>
              <a:ext uri="{FF2B5EF4-FFF2-40B4-BE49-F238E27FC236}">
                <a16:creationId xmlns:a16="http://schemas.microsoft.com/office/drawing/2014/main" id="{0B74098C-568D-3B93-7898-A7F4CBDF23F5}"/>
              </a:ext>
            </a:extLst>
          </p:cNvPr>
          <p:cNvSpPr txBox="1">
            <a:spLocks noChangeArrowheads="1"/>
          </p:cNvSpPr>
          <p:nvPr/>
        </p:nvSpPr>
        <p:spPr bwMode="auto">
          <a:xfrm>
            <a:off x="3009900" y="1311275"/>
            <a:ext cx="56022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chemeClr val="accent2"/>
                </a:solidFill>
                <a:latin typeface="Times New Roman" panose="02020603050405020304" pitchFamily="18" charset="0"/>
              </a:rPr>
              <a:t>　　只适用于电动机在工作时定子绕组为</a:t>
            </a:r>
            <a:r>
              <a:rPr lang="en-US" altLang="zh-CN" sz="2400">
                <a:solidFill>
                  <a:schemeClr val="accent2"/>
                </a:solidFill>
                <a:latin typeface="Times New Roman" panose="02020603050405020304" pitchFamily="18" charset="0"/>
              </a:rPr>
              <a:t> </a:t>
            </a:r>
            <a:r>
              <a:rPr lang="zh-CN" altLang="en-US" sz="2400">
                <a:solidFill>
                  <a:srgbClr val="FF00FF"/>
                </a:solidFill>
                <a:latin typeface="Times New Roman" panose="02020603050405020304" pitchFamily="18" charset="0"/>
              </a:rPr>
              <a:t></a:t>
            </a:r>
            <a:r>
              <a:rPr lang="en-US" altLang="zh-CN" sz="2400">
                <a:solidFill>
                  <a:srgbClr val="FF00FF"/>
                </a:solidFill>
                <a:latin typeface="Times New Roman" panose="02020603050405020304" pitchFamily="18" charset="0"/>
              </a:rPr>
              <a:t> </a:t>
            </a:r>
            <a:r>
              <a:rPr lang="zh-CN" altLang="en-US" sz="2400">
                <a:solidFill>
                  <a:srgbClr val="FF00FF"/>
                </a:solidFill>
                <a:latin typeface="Times New Roman" panose="02020603050405020304" pitchFamily="18" charset="0"/>
              </a:rPr>
              <a:t>形接法。</a:t>
            </a:r>
            <a:endParaRPr lang="zh-CN" altLang="en-US" sz="2400">
              <a:solidFill>
                <a:schemeClr val="accent2"/>
              </a:solidFill>
              <a:latin typeface="Times New Roman" panose="02020603050405020304" pitchFamily="18" charset="0"/>
            </a:endParaRPr>
          </a:p>
        </p:txBody>
      </p:sp>
      <p:grpSp>
        <p:nvGrpSpPr>
          <p:cNvPr id="9" name="Group 58">
            <a:extLst>
              <a:ext uri="{FF2B5EF4-FFF2-40B4-BE49-F238E27FC236}">
                <a16:creationId xmlns:a16="http://schemas.microsoft.com/office/drawing/2014/main" id="{49604132-23B7-4264-3225-CF5044A5925A}"/>
              </a:ext>
            </a:extLst>
          </p:cNvPr>
          <p:cNvGrpSpPr>
            <a:grpSpLocks/>
          </p:cNvGrpSpPr>
          <p:nvPr/>
        </p:nvGrpSpPr>
        <p:grpSpPr bwMode="auto">
          <a:xfrm>
            <a:off x="3527425" y="3305175"/>
            <a:ext cx="341313" cy="762000"/>
            <a:chOff x="0" y="0"/>
            <a:chExt cx="215" cy="480"/>
          </a:xfrm>
        </p:grpSpPr>
        <p:sp>
          <p:nvSpPr>
            <p:cNvPr id="46164" name="Line 59">
              <a:extLst>
                <a:ext uri="{FF2B5EF4-FFF2-40B4-BE49-F238E27FC236}">
                  <a16:creationId xmlns:a16="http://schemas.microsoft.com/office/drawing/2014/main" id="{6EF5381B-BEB0-305D-0BD6-9C365B698611}"/>
                </a:ext>
              </a:extLst>
            </p:cNvPr>
            <p:cNvSpPr>
              <a:spLocks noChangeShapeType="1"/>
            </p:cNvSpPr>
            <p:nvPr/>
          </p:nvSpPr>
          <p:spPr bwMode="auto">
            <a:xfrm flipV="1">
              <a:off x="144" y="260"/>
              <a:ext cx="0" cy="220"/>
            </a:xfrm>
            <a:prstGeom prst="line">
              <a:avLst/>
            </a:prstGeom>
            <a:noFill/>
            <a:ln w="38100">
              <a:solidFill>
                <a:srgbClr val="CC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46165" name="Rectangle 60">
              <a:extLst>
                <a:ext uri="{FF2B5EF4-FFF2-40B4-BE49-F238E27FC236}">
                  <a16:creationId xmlns:a16="http://schemas.microsoft.com/office/drawing/2014/main" id="{A76A533C-B86F-07D4-62ED-81F651BEE4CD}"/>
                </a:ext>
              </a:extLst>
            </p:cNvPr>
            <p:cNvSpPr>
              <a:spLocks noChangeArrowheads="1"/>
            </p:cNvSpPr>
            <p:nvPr/>
          </p:nvSpPr>
          <p:spPr bwMode="auto">
            <a:xfrm>
              <a:off x="0" y="0"/>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FF00FF"/>
                  </a:solidFill>
                  <a:latin typeface="Times New Roman" panose="02020603050405020304" pitchFamily="18" charset="0"/>
                </a:rPr>
                <a:t></a:t>
              </a:r>
            </a:p>
          </p:txBody>
        </p:sp>
      </p:grpSp>
      <p:sp>
        <p:nvSpPr>
          <p:cNvPr id="46126" name="Line 66">
            <a:extLst>
              <a:ext uri="{FF2B5EF4-FFF2-40B4-BE49-F238E27FC236}">
                <a16:creationId xmlns:a16="http://schemas.microsoft.com/office/drawing/2014/main" id="{C5B2837D-344E-9E23-71E7-49FFECDB4F8F}"/>
              </a:ext>
            </a:extLst>
          </p:cNvPr>
          <p:cNvSpPr>
            <a:spLocks noChangeShapeType="1"/>
          </p:cNvSpPr>
          <p:nvPr/>
        </p:nvSpPr>
        <p:spPr bwMode="auto">
          <a:xfrm>
            <a:off x="1971675" y="4422775"/>
            <a:ext cx="0" cy="2857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27" name="Line 67">
            <a:extLst>
              <a:ext uri="{FF2B5EF4-FFF2-40B4-BE49-F238E27FC236}">
                <a16:creationId xmlns:a16="http://schemas.microsoft.com/office/drawing/2014/main" id="{0F9C47F7-A34F-FF16-F840-D4CA16E0A98E}"/>
              </a:ext>
            </a:extLst>
          </p:cNvPr>
          <p:cNvSpPr>
            <a:spLocks noChangeShapeType="1"/>
          </p:cNvSpPr>
          <p:nvPr/>
        </p:nvSpPr>
        <p:spPr bwMode="auto">
          <a:xfrm flipH="1">
            <a:off x="2257425" y="4403725"/>
            <a:ext cx="0" cy="2095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28" name="Line 68">
            <a:extLst>
              <a:ext uri="{FF2B5EF4-FFF2-40B4-BE49-F238E27FC236}">
                <a16:creationId xmlns:a16="http://schemas.microsoft.com/office/drawing/2014/main" id="{3C232C0B-272A-E4FD-533C-47181A52EE9F}"/>
              </a:ext>
            </a:extLst>
          </p:cNvPr>
          <p:cNvSpPr>
            <a:spLocks noChangeShapeType="1"/>
          </p:cNvSpPr>
          <p:nvPr/>
        </p:nvSpPr>
        <p:spPr bwMode="auto">
          <a:xfrm>
            <a:off x="3340100" y="4984750"/>
            <a:ext cx="0" cy="23177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0" name="Group 69">
            <a:extLst>
              <a:ext uri="{FF2B5EF4-FFF2-40B4-BE49-F238E27FC236}">
                <a16:creationId xmlns:a16="http://schemas.microsoft.com/office/drawing/2014/main" id="{246EF141-1908-2007-0D3D-437F20F49AFE}"/>
              </a:ext>
            </a:extLst>
          </p:cNvPr>
          <p:cNvGrpSpPr>
            <a:grpSpLocks/>
          </p:cNvGrpSpPr>
          <p:nvPr/>
        </p:nvGrpSpPr>
        <p:grpSpPr bwMode="auto">
          <a:xfrm>
            <a:off x="3524250" y="4141788"/>
            <a:ext cx="617538" cy="1322387"/>
            <a:chOff x="0" y="0"/>
            <a:chExt cx="389" cy="833"/>
          </a:xfrm>
        </p:grpSpPr>
        <p:sp>
          <p:nvSpPr>
            <p:cNvPr id="46161" name="Text Box 70">
              <a:extLst>
                <a:ext uri="{FF2B5EF4-FFF2-40B4-BE49-F238E27FC236}">
                  <a16:creationId xmlns:a16="http://schemas.microsoft.com/office/drawing/2014/main" id="{4E563979-E830-4338-80A5-E5CB26941EB5}"/>
                </a:ext>
              </a:extLst>
            </p:cNvPr>
            <p:cNvSpPr txBox="1">
              <a:spLocks noChangeArrowheads="1"/>
            </p:cNvSpPr>
            <p:nvPr/>
          </p:nvSpPr>
          <p:spPr bwMode="auto">
            <a:xfrm>
              <a:off x="4" y="0"/>
              <a:ext cx="38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9900FF"/>
                  </a:solidFill>
                  <a:latin typeface="Times New Roman" panose="02020603050405020304" pitchFamily="18" charset="0"/>
                </a:rPr>
                <a:t>QS</a:t>
              </a:r>
              <a:r>
                <a:rPr lang="en-US" altLang="zh-CN" sz="2000" baseline="-25000">
                  <a:solidFill>
                    <a:srgbClr val="9900FF"/>
                  </a:solidFill>
                  <a:latin typeface="Times New Roman" panose="02020603050405020304" pitchFamily="18" charset="0"/>
                </a:rPr>
                <a:t>2</a:t>
              </a:r>
              <a:endParaRPr lang="en-US" altLang="zh-CN" sz="2000">
                <a:solidFill>
                  <a:srgbClr val="9900FF"/>
                </a:solidFill>
                <a:latin typeface="Times New Roman" panose="02020603050405020304" pitchFamily="18" charset="0"/>
              </a:endParaRPr>
            </a:p>
          </p:txBody>
        </p:sp>
        <p:sp>
          <p:nvSpPr>
            <p:cNvPr id="46162" name="Line 71">
              <a:extLst>
                <a:ext uri="{FF2B5EF4-FFF2-40B4-BE49-F238E27FC236}">
                  <a16:creationId xmlns:a16="http://schemas.microsoft.com/office/drawing/2014/main" id="{BB0EA7F6-41F9-CD24-A957-B2D4BC905B23}"/>
                </a:ext>
              </a:extLst>
            </p:cNvPr>
            <p:cNvSpPr>
              <a:spLocks noChangeShapeType="1"/>
            </p:cNvSpPr>
            <p:nvPr/>
          </p:nvSpPr>
          <p:spPr bwMode="auto">
            <a:xfrm>
              <a:off x="156" y="291"/>
              <a:ext cx="0" cy="278"/>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46163" name="Text Box 72">
              <a:extLst>
                <a:ext uri="{FF2B5EF4-FFF2-40B4-BE49-F238E27FC236}">
                  <a16:creationId xmlns:a16="http://schemas.microsoft.com/office/drawing/2014/main" id="{DFE217CF-1B54-8758-7828-AD30C277B217}"/>
                </a:ext>
              </a:extLst>
            </p:cNvPr>
            <p:cNvSpPr txBox="1">
              <a:spLocks noChangeArrowheads="1"/>
            </p:cNvSpPr>
            <p:nvPr/>
          </p:nvSpPr>
          <p:spPr bwMode="auto">
            <a:xfrm>
              <a:off x="0" y="581"/>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00FF"/>
                  </a:solidFill>
                  <a:latin typeface="Times New Roman" panose="02020603050405020304" pitchFamily="18" charset="0"/>
                </a:rPr>
                <a:t>Y</a:t>
              </a:r>
              <a:endParaRPr lang="zh-CN" altLang="en-US" sz="2000">
                <a:solidFill>
                  <a:srgbClr val="0000FF"/>
                </a:solidFill>
                <a:latin typeface="Times New Roman" panose="02020603050405020304" pitchFamily="18" charset="0"/>
              </a:endParaRPr>
            </a:p>
          </p:txBody>
        </p:sp>
      </p:grpSp>
      <p:sp>
        <p:nvSpPr>
          <p:cNvPr id="46130" name="Line 73">
            <a:extLst>
              <a:ext uri="{FF2B5EF4-FFF2-40B4-BE49-F238E27FC236}">
                <a16:creationId xmlns:a16="http://schemas.microsoft.com/office/drawing/2014/main" id="{37DD285A-6AA1-403F-6195-82DDA416FA94}"/>
              </a:ext>
            </a:extLst>
          </p:cNvPr>
          <p:cNvSpPr>
            <a:spLocks noChangeShapeType="1"/>
          </p:cNvSpPr>
          <p:nvPr/>
        </p:nvSpPr>
        <p:spPr bwMode="auto">
          <a:xfrm flipH="1">
            <a:off x="3333750" y="4403725"/>
            <a:ext cx="0" cy="2095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31" name="Line 74">
            <a:extLst>
              <a:ext uri="{FF2B5EF4-FFF2-40B4-BE49-F238E27FC236}">
                <a16:creationId xmlns:a16="http://schemas.microsoft.com/office/drawing/2014/main" id="{D037CBE0-2830-B78E-2543-8F43AEB7E508}"/>
              </a:ext>
            </a:extLst>
          </p:cNvPr>
          <p:cNvSpPr>
            <a:spLocks noChangeShapeType="1"/>
          </p:cNvSpPr>
          <p:nvPr/>
        </p:nvSpPr>
        <p:spPr bwMode="auto">
          <a:xfrm flipH="1">
            <a:off x="2266950" y="4594225"/>
            <a:ext cx="10572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32" name="Line 75">
            <a:extLst>
              <a:ext uri="{FF2B5EF4-FFF2-40B4-BE49-F238E27FC236}">
                <a16:creationId xmlns:a16="http://schemas.microsoft.com/office/drawing/2014/main" id="{69A49598-14BA-6C67-18D5-E959F16A2EDF}"/>
              </a:ext>
            </a:extLst>
          </p:cNvPr>
          <p:cNvSpPr>
            <a:spLocks noChangeShapeType="1"/>
          </p:cNvSpPr>
          <p:nvPr/>
        </p:nvSpPr>
        <p:spPr bwMode="auto">
          <a:xfrm flipH="1" flipV="1">
            <a:off x="1943100" y="3470275"/>
            <a:ext cx="109537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46133" name="Object 143">
            <a:extLst>
              <a:ext uri="{FF2B5EF4-FFF2-40B4-BE49-F238E27FC236}">
                <a16:creationId xmlns:a16="http://schemas.microsoft.com/office/drawing/2014/main" id="{44094B9E-6DEA-38F6-BFA9-DB5282589FC0}"/>
              </a:ext>
            </a:extLst>
          </p:cNvPr>
          <p:cNvGraphicFramePr>
            <a:graphicFrameLocks noChangeAspect="1"/>
          </p:cNvGraphicFramePr>
          <p:nvPr/>
        </p:nvGraphicFramePr>
        <p:xfrm>
          <a:off x="2066925" y="3762375"/>
          <a:ext cx="228600" cy="687388"/>
        </p:xfrm>
        <a:graphic>
          <a:graphicData uri="http://schemas.openxmlformats.org/presentationml/2006/ole">
            <mc:AlternateContent xmlns:mc="http://schemas.openxmlformats.org/markup-compatibility/2006">
              <mc:Choice xmlns:v="urn:schemas-microsoft-com:vml" Requires="v">
                <p:oleObj r:id="rId6" imgW="191880" imgH="576720" progId="Visio.Drawing.11">
                  <p:embed/>
                </p:oleObj>
              </mc:Choice>
              <mc:Fallback>
                <p:oleObj r:id="rId6" imgW="191880" imgH="576720" progId="Visio.Drawing.11">
                  <p:embed/>
                  <p:pic>
                    <p:nvPicPr>
                      <p:cNvPr id="0" name="Object 14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66925" y="3762375"/>
                        <a:ext cx="228600"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34" name="Object 144">
            <a:extLst>
              <a:ext uri="{FF2B5EF4-FFF2-40B4-BE49-F238E27FC236}">
                <a16:creationId xmlns:a16="http://schemas.microsoft.com/office/drawing/2014/main" id="{A2CDB0AA-72CE-C6D6-B949-5139C946F6E2}"/>
              </a:ext>
            </a:extLst>
          </p:cNvPr>
          <p:cNvGraphicFramePr>
            <a:graphicFrameLocks noChangeAspect="1"/>
          </p:cNvGraphicFramePr>
          <p:nvPr/>
        </p:nvGraphicFramePr>
        <p:xfrm>
          <a:off x="1762125" y="3771900"/>
          <a:ext cx="228600" cy="687388"/>
        </p:xfrm>
        <a:graphic>
          <a:graphicData uri="http://schemas.openxmlformats.org/presentationml/2006/ole">
            <mc:AlternateContent xmlns:mc="http://schemas.openxmlformats.org/markup-compatibility/2006">
              <mc:Choice xmlns:v="urn:schemas-microsoft-com:vml" Requires="v">
                <p:oleObj r:id="rId8" imgW="191880" imgH="576720" progId="Visio.Drawing.11">
                  <p:embed/>
                </p:oleObj>
              </mc:Choice>
              <mc:Fallback>
                <p:oleObj r:id="rId8" imgW="191880" imgH="576720" progId="Visio.Drawing.11">
                  <p:embed/>
                  <p:pic>
                    <p:nvPicPr>
                      <p:cNvPr id="0" name="Object 14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62125" y="3771900"/>
                        <a:ext cx="228600"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6135" name="Object 145">
            <a:extLst>
              <a:ext uri="{FF2B5EF4-FFF2-40B4-BE49-F238E27FC236}">
                <a16:creationId xmlns:a16="http://schemas.microsoft.com/office/drawing/2014/main" id="{FE3E47C5-3C8F-B87C-735C-C09177F1FBAC}"/>
              </a:ext>
            </a:extLst>
          </p:cNvPr>
          <p:cNvGraphicFramePr>
            <a:graphicFrameLocks noChangeAspect="1"/>
          </p:cNvGraphicFramePr>
          <p:nvPr/>
        </p:nvGraphicFramePr>
        <p:xfrm>
          <a:off x="1466850" y="3752850"/>
          <a:ext cx="228600" cy="687388"/>
        </p:xfrm>
        <a:graphic>
          <a:graphicData uri="http://schemas.openxmlformats.org/presentationml/2006/ole">
            <mc:AlternateContent xmlns:mc="http://schemas.openxmlformats.org/markup-compatibility/2006">
              <mc:Choice xmlns:v="urn:schemas-microsoft-com:vml" Requires="v">
                <p:oleObj r:id="rId9" imgW="191880" imgH="576720" progId="Visio.Drawing.11">
                  <p:embed/>
                </p:oleObj>
              </mc:Choice>
              <mc:Fallback>
                <p:oleObj r:id="rId9" imgW="191880" imgH="576720" progId="Visio.Drawing.11">
                  <p:embed/>
                  <p:pic>
                    <p:nvPicPr>
                      <p:cNvPr id="0" name="Object 14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66850" y="3752850"/>
                        <a:ext cx="228600" cy="6873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1" name="Group 148">
            <a:extLst>
              <a:ext uri="{FF2B5EF4-FFF2-40B4-BE49-F238E27FC236}">
                <a16:creationId xmlns:a16="http://schemas.microsoft.com/office/drawing/2014/main" id="{3BB0CE07-EA13-62AC-957F-D087F3C57469}"/>
              </a:ext>
            </a:extLst>
          </p:cNvPr>
          <p:cNvGrpSpPr>
            <a:grpSpLocks/>
          </p:cNvGrpSpPr>
          <p:nvPr/>
        </p:nvGrpSpPr>
        <p:grpSpPr bwMode="auto">
          <a:xfrm>
            <a:off x="4932363" y="2395538"/>
            <a:ext cx="2770187" cy="1811337"/>
            <a:chOff x="28" y="0"/>
            <a:chExt cx="1745" cy="1141"/>
          </a:xfrm>
        </p:grpSpPr>
        <p:sp>
          <p:nvSpPr>
            <p:cNvPr id="46143" name="Line 82">
              <a:extLst>
                <a:ext uri="{FF2B5EF4-FFF2-40B4-BE49-F238E27FC236}">
                  <a16:creationId xmlns:a16="http://schemas.microsoft.com/office/drawing/2014/main" id="{8C37141B-1E8D-9595-22A3-4951436A6AFD}"/>
                </a:ext>
              </a:extLst>
            </p:cNvPr>
            <p:cNvSpPr>
              <a:spLocks noChangeShapeType="1"/>
            </p:cNvSpPr>
            <p:nvPr/>
          </p:nvSpPr>
          <p:spPr bwMode="auto">
            <a:xfrm>
              <a:off x="1263" y="923"/>
              <a:ext cx="46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4" name="Line 83">
              <a:extLst>
                <a:ext uri="{FF2B5EF4-FFF2-40B4-BE49-F238E27FC236}">
                  <a16:creationId xmlns:a16="http://schemas.microsoft.com/office/drawing/2014/main" id="{FED83D97-D23D-3021-9908-15700D9088F6}"/>
                </a:ext>
              </a:extLst>
            </p:cNvPr>
            <p:cNvSpPr>
              <a:spLocks noChangeShapeType="1"/>
            </p:cNvSpPr>
            <p:nvPr/>
          </p:nvSpPr>
          <p:spPr bwMode="auto">
            <a:xfrm>
              <a:off x="464" y="923"/>
              <a:ext cx="43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5" name="Line 84">
              <a:extLst>
                <a:ext uri="{FF2B5EF4-FFF2-40B4-BE49-F238E27FC236}">
                  <a16:creationId xmlns:a16="http://schemas.microsoft.com/office/drawing/2014/main" id="{CECB9D60-456F-3055-37B8-9A2B40CBEBC6}"/>
                </a:ext>
              </a:extLst>
            </p:cNvPr>
            <p:cNvSpPr>
              <a:spLocks noChangeShapeType="1"/>
            </p:cNvSpPr>
            <p:nvPr/>
          </p:nvSpPr>
          <p:spPr bwMode="auto">
            <a:xfrm>
              <a:off x="1052" y="257"/>
              <a:ext cx="137" cy="1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6" name="Line 85">
              <a:extLst>
                <a:ext uri="{FF2B5EF4-FFF2-40B4-BE49-F238E27FC236}">
                  <a16:creationId xmlns:a16="http://schemas.microsoft.com/office/drawing/2014/main" id="{8AAA3EE7-43FF-CA7F-1D6A-D87EC55E103B}"/>
                </a:ext>
              </a:extLst>
            </p:cNvPr>
            <p:cNvSpPr>
              <a:spLocks noChangeShapeType="1"/>
            </p:cNvSpPr>
            <p:nvPr/>
          </p:nvSpPr>
          <p:spPr bwMode="auto">
            <a:xfrm rot="2689664">
              <a:off x="1341" y="816"/>
              <a:ext cx="235" cy="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7" name="Line 86">
              <a:extLst>
                <a:ext uri="{FF2B5EF4-FFF2-40B4-BE49-F238E27FC236}">
                  <a16:creationId xmlns:a16="http://schemas.microsoft.com/office/drawing/2014/main" id="{38833E4F-909B-7DAD-3EB7-2860F561F80A}"/>
                </a:ext>
              </a:extLst>
            </p:cNvPr>
            <p:cNvSpPr>
              <a:spLocks noChangeShapeType="1"/>
            </p:cNvSpPr>
            <p:nvPr/>
          </p:nvSpPr>
          <p:spPr bwMode="auto">
            <a:xfrm flipV="1">
              <a:off x="939" y="267"/>
              <a:ext cx="113" cy="1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8" name="Line 87">
              <a:extLst>
                <a:ext uri="{FF2B5EF4-FFF2-40B4-BE49-F238E27FC236}">
                  <a16:creationId xmlns:a16="http://schemas.microsoft.com/office/drawing/2014/main" id="{CF21CCD1-4DFE-39BD-D0B8-5ADF3695570F}"/>
                </a:ext>
              </a:extLst>
            </p:cNvPr>
            <p:cNvSpPr>
              <a:spLocks noChangeShapeType="1"/>
            </p:cNvSpPr>
            <p:nvPr/>
          </p:nvSpPr>
          <p:spPr bwMode="auto">
            <a:xfrm flipV="1">
              <a:off x="640" y="746"/>
              <a:ext cx="125" cy="17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9" name="Line 88">
              <a:extLst>
                <a:ext uri="{FF2B5EF4-FFF2-40B4-BE49-F238E27FC236}">
                  <a16:creationId xmlns:a16="http://schemas.microsoft.com/office/drawing/2014/main" id="{E662D82D-938F-714A-B09F-EB5527053B22}"/>
                </a:ext>
              </a:extLst>
            </p:cNvPr>
            <p:cNvSpPr>
              <a:spLocks noChangeShapeType="1"/>
            </p:cNvSpPr>
            <p:nvPr/>
          </p:nvSpPr>
          <p:spPr bwMode="auto">
            <a:xfrm rot="2689664">
              <a:off x="974" y="97"/>
              <a:ext cx="159" cy="15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50" name="Text Box 89">
              <a:extLst>
                <a:ext uri="{FF2B5EF4-FFF2-40B4-BE49-F238E27FC236}">
                  <a16:creationId xmlns:a16="http://schemas.microsoft.com/office/drawing/2014/main" id="{AD447FAA-81A5-B24D-C2FD-1612B26A3276}"/>
                </a:ext>
              </a:extLst>
            </p:cNvPr>
            <p:cNvSpPr txBox="1">
              <a:spLocks noChangeArrowheads="1"/>
            </p:cNvSpPr>
            <p:nvPr/>
          </p:nvSpPr>
          <p:spPr bwMode="auto">
            <a:xfrm>
              <a:off x="1403" y="512"/>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W</a:t>
              </a:r>
              <a:r>
                <a:rPr lang="en-US" altLang="zh-CN" sz="2000" baseline="-16000">
                  <a:solidFill>
                    <a:srgbClr val="0000FF"/>
                  </a:solidFill>
                  <a:latin typeface="Times New Roman" panose="02020603050405020304" pitchFamily="18" charset="0"/>
                  <a:ea typeface="仿宋_GB2312" pitchFamily="49" charset="-122"/>
                </a:rPr>
                <a:t>1</a:t>
              </a:r>
              <a:endParaRPr lang="en-US" altLang="zh-CN" sz="2000">
                <a:solidFill>
                  <a:srgbClr val="0000FF"/>
                </a:solidFill>
                <a:latin typeface="Times New Roman" panose="02020603050405020304" pitchFamily="18" charset="0"/>
                <a:ea typeface="仿宋_GB2312" pitchFamily="49" charset="-122"/>
              </a:endParaRPr>
            </a:p>
          </p:txBody>
        </p:sp>
        <p:sp>
          <p:nvSpPr>
            <p:cNvPr id="46151" name="Text Box 90">
              <a:extLst>
                <a:ext uri="{FF2B5EF4-FFF2-40B4-BE49-F238E27FC236}">
                  <a16:creationId xmlns:a16="http://schemas.microsoft.com/office/drawing/2014/main" id="{F8607AD5-15C6-C2E9-BAB8-0A66819EC971}"/>
                </a:ext>
              </a:extLst>
            </p:cNvPr>
            <p:cNvSpPr txBox="1">
              <a:spLocks noChangeArrowheads="1"/>
            </p:cNvSpPr>
            <p:nvPr/>
          </p:nvSpPr>
          <p:spPr bwMode="auto">
            <a:xfrm>
              <a:off x="627" y="889"/>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V</a:t>
              </a:r>
              <a:r>
                <a:rPr lang="en-US" altLang="zh-CN" sz="2000" baseline="-16000">
                  <a:solidFill>
                    <a:srgbClr val="0000FF"/>
                  </a:solidFill>
                  <a:latin typeface="Times New Roman" panose="02020603050405020304" pitchFamily="18" charset="0"/>
                  <a:ea typeface="仿宋_GB2312" pitchFamily="49" charset="-122"/>
                </a:rPr>
                <a:t>1</a:t>
              </a:r>
              <a:endParaRPr lang="en-US" altLang="zh-CN" sz="2000">
                <a:solidFill>
                  <a:srgbClr val="0000FF"/>
                </a:solidFill>
                <a:latin typeface="Times New Roman" panose="02020603050405020304" pitchFamily="18" charset="0"/>
                <a:ea typeface="仿宋_GB2312" pitchFamily="49" charset="-122"/>
              </a:endParaRPr>
            </a:p>
          </p:txBody>
        </p:sp>
        <p:sp>
          <p:nvSpPr>
            <p:cNvPr id="2" name="Text Box 91">
              <a:extLst>
                <a:ext uri="{FF2B5EF4-FFF2-40B4-BE49-F238E27FC236}">
                  <a16:creationId xmlns:a16="http://schemas.microsoft.com/office/drawing/2014/main" id="{63ACB026-12C5-5560-2324-51D7E7E23C0F}"/>
                </a:ext>
              </a:extLst>
            </p:cNvPr>
            <p:cNvSpPr txBox="1">
              <a:spLocks noChangeArrowheads="1"/>
            </p:cNvSpPr>
            <p:nvPr/>
          </p:nvSpPr>
          <p:spPr bwMode="auto">
            <a:xfrm>
              <a:off x="733" y="176"/>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U</a:t>
              </a:r>
              <a:r>
                <a:rPr lang="en-US" altLang="zh-CN" sz="2000" baseline="-16000">
                  <a:solidFill>
                    <a:srgbClr val="0000FF"/>
                  </a:solidFill>
                  <a:latin typeface="Times New Roman" panose="02020603050405020304" pitchFamily="18" charset="0"/>
                  <a:ea typeface="仿宋_GB2312" pitchFamily="49" charset="-122"/>
                </a:rPr>
                <a:t>1</a:t>
              </a:r>
              <a:endParaRPr lang="en-US" altLang="zh-CN" sz="2000">
                <a:solidFill>
                  <a:srgbClr val="0000FF"/>
                </a:solidFill>
                <a:latin typeface="Times New Roman" panose="02020603050405020304" pitchFamily="18" charset="0"/>
                <a:ea typeface="仿宋_GB2312" pitchFamily="49" charset="-122"/>
              </a:endParaRPr>
            </a:p>
          </p:txBody>
        </p:sp>
        <p:sp>
          <p:nvSpPr>
            <p:cNvPr id="46153" name="Text Box 92">
              <a:extLst>
                <a:ext uri="{FF2B5EF4-FFF2-40B4-BE49-F238E27FC236}">
                  <a16:creationId xmlns:a16="http://schemas.microsoft.com/office/drawing/2014/main" id="{95A51AEE-73F7-F2F9-3D8A-79D704447611}"/>
                </a:ext>
              </a:extLst>
            </p:cNvPr>
            <p:cNvSpPr txBox="1">
              <a:spLocks noChangeArrowheads="1"/>
            </p:cNvSpPr>
            <p:nvPr/>
          </p:nvSpPr>
          <p:spPr bwMode="auto">
            <a:xfrm>
              <a:off x="419" y="659"/>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U</a:t>
              </a:r>
              <a:r>
                <a:rPr lang="en-US" altLang="zh-CN" sz="2000" baseline="-16000">
                  <a:solidFill>
                    <a:srgbClr val="0000FF"/>
                  </a:solidFill>
                  <a:latin typeface="Times New Roman" panose="02020603050405020304" pitchFamily="18" charset="0"/>
                  <a:ea typeface="仿宋_GB2312" pitchFamily="49" charset="-122"/>
                </a:rPr>
                <a:t>2</a:t>
              </a:r>
              <a:endParaRPr lang="en-US" altLang="zh-CN" sz="2000">
                <a:solidFill>
                  <a:srgbClr val="0000FF"/>
                </a:solidFill>
                <a:latin typeface="Times New Roman" panose="02020603050405020304" pitchFamily="18" charset="0"/>
                <a:ea typeface="仿宋_GB2312" pitchFamily="49" charset="-122"/>
              </a:endParaRPr>
            </a:p>
          </p:txBody>
        </p:sp>
        <p:sp>
          <p:nvSpPr>
            <p:cNvPr id="46154" name="Text Box 93">
              <a:extLst>
                <a:ext uri="{FF2B5EF4-FFF2-40B4-BE49-F238E27FC236}">
                  <a16:creationId xmlns:a16="http://schemas.microsoft.com/office/drawing/2014/main" id="{DC6E26E8-9E86-286E-AD0A-C7BF459375A3}"/>
                </a:ext>
              </a:extLst>
            </p:cNvPr>
            <p:cNvSpPr txBox="1">
              <a:spLocks noChangeArrowheads="1"/>
            </p:cNvSpPr>
            <p:nvPr/>
          </p:nvSpPr>
          <p:spPr bwMode="auto">
            <a:xfrm>
              <a:off x="1307" y="886"/>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V</a:t>
              </a:r>
              <a:r>
                <a:rPr lang="en-US" altLang="zh-CN" sz="2000" baseline="-16000">
                  <a:solidFill>
                    <a:srgbClr val="0000FF"/>
                  </a:solidFill>
                  <a:latin typeface="Times New Roman" panose="02020603050405020304" pitchFamily="18" charset="0"/>
                  <a:ea typeface="仿宋_GB2312" pitchFamily="49" charset="-122"/>
                </a:rPr>
                <a:t>2</a:t>
              </a:r>
              <a:endParaRPr lang="en-US" altLang="zh-CN" sz="2000">
                <a:solidFill>
                  <a:srgbClr val="0000FF"/>
                </a:solidFill>
                <a:latin typeface="Times New Roman" panose="02020603050405020304" pitchFamily="18" charset="0"/>
                <a:ea typeface="仿宋_GB2312" pitchFamily="49" charset="-122"/>
              </a:endParaRPr>
            </a:p>
          </p:txBody>
        </p:sp>
        <p:sp>
          <p:nvSpPr>
            <p:cNvPr id="46155" name="Text Box 94">
              <a:extLst>
                <a:ext uri="{FF2B5EF4-FFF2-40B4-BE49-F238E27FC236}">
                  <a16:creationId xmlns:a16="http://schemas.microsoft.com/office/drawing/2014/main" id="{3FC1949D-AE94-4AF8-0969-D0741569D48A}"/>
                </a:ext>
              </a:extLst>
            </p:cNvPr>
            <p:cNvSpPr txBox="1">
              <a:spLocks noChangeArrowheads="1"/>
            </p:cNvSpPr>
            <p:nvPr/>
          </p:nvSpPr>
          <p:spPr bwMode="auto">
            <a:xfrm>
              <a:off x="1072" y="187"/>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00FF"/>
                  </a:solidFill>
                  <a:latin typeface="Times New Roman" panose="02020603050405020304" pitchFamily="18" charset="0"/>
                  <a:ea typeface="仿宋_GB2312" pitchFamily="49" charset="-122"/>
                </a:rPr>
                <a:t>W</a:t>
              </a:r>
              <a:r>
                <a:rPr lang="en-US" altLang="zh-CN" sz="2000" baseline="-16000">
                  <a:solidFill>
                    <a:srgbClr val="0000FF"/>
                  </a:solidFill>
                  <a:latin typeface="Times New Roman" panose="02020603050405020304" pitchFamily="18" charset="0"/>
                  <a:ea typeface="仿宋_GB2312" pitchFamily="49" charset="-122"/>
                </a:rPr>
                <a:t>2</a:t>
              </a:r>
              <a:endParaRPr lang="en-US" altLang="zh-CN" sz="2000">
                <a:solidFill>
                  <a:srgbClr val="0000FF"/>
                </a:solidFill>
                <a:latin typeface="Times New Roman" panose="02020603050405020304" pitchFamily="18" charset="0"/>
                <a:ea typeface="仿宋_GB2312" pitchFamily="49" charset="-122"/>
              </a:endParaRPr>
            </a:p>
          </p:txBody>
        </p:sp>
        <p:sp>
          <p:nvSpPr>
            <p:cNvPr id="46156" name="Rectangle 95">
              <a:extLst>
                <a:ext uri="{FF2B5EF4-FFF2-40B4-BE49-F238E27FC236}">
                  <a16:creationId xmlns:a16="http://schemas.microsoft.com/office/drawing/2014/main" id="{4097CD27-5065-8DFB-297D-BF7596F94F3A}"/>
                </a:ext>
              </a:extLst>
            </p:cNvPr>
            <p:cNvSpPr>
              <a:spLocks noChangeArrowheads="1"/>
            </p:cNvSpPr>
            <p:nvPr/>
          </p:nvSpPr>
          <p:spPr bwMode="auto">
            <a:xfrm>
              <a:off x="28" y="238"/>
              <a:ext cx="41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FF0000"/>
                  </a:solidFill>
                  <a:latin typeface="Times New Roman" panose="02020603050405020304" pitchFamily="18" charset="0"/>
                </a:rPr>
                <a:t> 形</a:t>
              </a:r>
            </a:p>
          </p:txBody>
        </p:sp>
        <p:sp>
          <p:nvSpPr>
            <p:cNvPr id="46157" name="Oval 96">
              <a:extLst>
                <a:ext uri="{FF2B5EF4-FFF2-40B4-BE49-F238E27FC236}">
                  <a16:creationId xmlns:a16="http://schemas.microsoft.com/office/drawing/2014/main" id="{8EC2B3E7-5A79-E56A-61DB-324B261573E6}"/>
                </a:ext>
              </a:extLst>
            </p:cNvPr>
            <p:cNvSpPr>
              <a:spLocks noChangeArrowheads="1"/>
            </p:cNvSpPr>
            <p:nvPr/>
          </p:nvSpPr>
          <p:spPr bwMode="auto">
            <a:xfrm>
              <a:off x="998" y="0"/>
              <a:ext cx="68" cy="68"/>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158" name="Oval 97">
              <a:extLst>
                <a:ext uri="{FF2B5EF4-FFF2-40B4-BE49-F238E27FC236}">
                  <a16:creationId xmlns:a16="http://schemas.microsoft.com/office/drawing/2014/main" id="{935611D2-6D23-C26F-1223-17F95805E531}"/>
                </a:ext>
              </a:extLst>
            </p:cNvPr>
            <p:cNvSpPr>
              <a:spLocks noChangeArrowheads="1"/>
            </p:cNvSpPr>
            <p:nvPr/>
          </p:nvSpPr>
          <p:spPr bwMode="auto">
            <a:xfrm>
              <a:off x="1705" y="879"/>
              <a:ext cx="68" cy="68"/>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159" name="Oval 98">
              <a:extLst>
                <a:ext uri="{FF2B5EF4-FFF2-40B4-BE49-F238E27FC236}">
                  <a16:creationId xmlns:a16="http://schemas.microsoft.com/office/drawing/2014/main" id="{31A2B4EE-7BA1-7A66-3A85-1C0F3883DF79}"/>
                </a:ext>
              </a:extLst>
            </p:cNvPr>
            <p:cNvSpPr>
              <a:spLocks noChangeArrowheads="1"/>
            </p:cNvSpPr>
            <p:nvPr/>
          </p:nvSpPr>
          <p:spPr bwMode="auto">
            <a:xfrm>
              <a:off x="388" y="880"/>
              <a:ext cx="68" cy="68"/>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aphicFrame>
          <p:nvGraphicFramePr>
            <p:cNvPr id="46160" name="Object 147">
              <a:extLst>
                <a:ext uri="{FF2B5EF4-FFF2-40B4-BE49-F238E27FC236}">
                  <a16:creationId xmlns:a16="http://schemas.microsoft.com/office/drawing/2014/main" id="{E3E02ECD-2790-C602-F372-43AB7546E192}"/>
                </a:ext>
              </a:extLst>
            </p:cNvPr>
            <p:cNvGraphicFramePr>
              <a:graphicFrameLocks noChangeAspect="1"/>
            </p:cNvGraphicFramePr>
            <p:nvPr/>
          </p:nvGraphicFramePr>
          <p:xfrm>
            <a:off x="683" y="402"/>
            <a:ext cx="780" cy="650"/>
          </p:xfrm>
          <a:graphic>
            <a:graphicData uri="http://schemas.openxmlformats.org/presentationml/2006/ole">
              <mc:AlternateContent xmlns:mc="http://schemas.openxmlformats.org/markup-compatibility/2006">
                <mc:Choice xmlns:v="urn:schemas-microsoft-com:vml" Requires="v">
                  <p:oleObj r:id="rId10" imgW="1813680" imgH="1498320" progId="Visio.Drawing.11">
                    <p:embed/>
                  </p:oleObj>
                </mc:Choice>
                <mc:Fallback>
                  <p:oleObj r:id="rId10" imgW="1813680" imgH="1498320" progId="Visio.Drawing.11">
                    <p:embed/>
                    <p:pic>
                      <p:nvPicPr>
                        <p:cNvPr id="0" name="Object 1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3" y="402"/>
                          <a:ext cx="780" cy="6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6137" name="Line 29">
            <a:extLst>
              <a:ext uri="{FF2B5EF4-FFF2-40B4-BE49-F238E27FC236}">
                <a16:creationId xmlns:a16="http://schemas.microsoft.com/office/drawing/2014/main" id="{196A5DD2-31C6-34FF-E671-CD37DE9AB8E1}"/>
              </a:ext>
            </a:extLst>
          </p:cNvPr>
          <p:cNvSpPr>
            <a:spLocks noChangeShapeType="1"/>
          </p:cNvSpPr>
          <p:nvPr/>
        </p:nvSpPr>
        <p:spPr bwMode="auto">
          <a:xfrm flipH="1">
            <a:off x="2754313" y="3641725"/>
            <a:ext cx="0" cy="433388"/>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38" name="Line 30">
            <a:extLst>
              <a:ext uri="{FF2B5EF4-FFF2-40B4-BE49-F238E27FC236}">
                <a16:creationId xmlns:a16="http://schemas.microsoft.com/office/drawing/2014/main" id="{6EC95E2B-9BDC-4415-34A1-71EDDCD89C02}"/>
              </a:ext>
            </a:extLst>
          </p:cNvPr>
          <p:cNvSpPr>
            <a:spLocks noChangeShapeType="1"/>
          </p:cNvSpPr>
          <p:nvPr/>
        </p:nvSpPr>
        <p:spPr bwMode="auto">
          <a:xfrm>
            <a:off x="3059113" y="3460750"/>
            <a:ext cx="0" cy="614363"/>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39" name="Line 31">
            <a:extLst>
              <a:ext uri="{FF2B5EF4-FFF2-40B4-BE49-F238E27FC236}">
                <a16:creationId xmlns:a16="http://schemas.microsoft.com/office/drawing/2014/main" id="{8E4ABE7D-C7C9-1E3F-90E9-86291C2638E0}"/>
              </a:ext>
            </a:extLst>
          </p:cNvPr>
          <p:cNvSpPr>
            <a:spLocks noChangeShapeType="1"/>
          </p:cNvSpPr>
          <p:nvPr/>
        </p:nvSpPr>
        <p:spPr bwMode="auto">
          <a:xfrm>
            <a:off x="3360738" y="3297238"/>
            <a:ext cx="0" cy="773112"/>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0" name="Line 32">
            <a:extLst>
              <a:ext uri="{FF2B5EF4-FFF2-40B4-BE49-F238E27FC236}">
                <a16:creationId xmlns:a16="http://schemas.microsoft.com/office/drawing/2014/main" id="{B2D738F0-D467-DABC-CEAC-F165DE5B52DC}"/>
              </a:ext>
            </a:extLst>
          </p:cNvPr>
          <p:cNvSpPr>
            <a:spLocks noChangeShapeType="1"/>
          </p:cNvSpPr>
          <p:nvPr/>
        </p:nvSpPr>
        <p:spPr bwMode="auto">
          <a:xfrm flipH="1">
            <a:off x="2263775" y="3630613"/>
            <a:ext cx="500063" cy="0"/>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1" name="Line 33">
            <a:extLst>
              <a:ext uri="{FF2B5EF4-FFF2-40B4-BE49-F238E27FC236}">
                <a16:creationId xmlns:a16="http://schemas.microsoft.com/office/drawing/2014/main" id="{A7DA9B0A-FAC8-D52E-7131-D0DE26F29B84}"/>
              </a:ext>
            </a:extLst>
          </p:cNvPr>
          <p:cNvSpPr>
            <a:spLocks noChangeShapeType="1"/>
          </p:cNvSpPr>
          <p:nvPr/>
        </p:nvSpPr>
        <p:spPr bwMode="auto">
          <a:xfrm flipH="1" flipV="1">
            <a:off x="1674813" y="3290888"/>
            <a:ext cx="1695450" cy="0"/>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6142" name="Line 75">
            <a:extLst>
              <a:ext uri="{FF2B5EF4-FFF2-40B4-BE49-F238E27FC236}">
                <a16:creationId xmlns:a16="http://schemas.microsoft.com/office/drawing/2014/main" id="{7FB85DEE-E1E1-01D1-580C-2430C4A320CA}"/>
              </a:ext>
            </a:extLst>
          </p:cNvPr>
          <p:cNvSpPr>
            <a:spLocks noChangeShapeType="1"/>
          </p:cNvSpPr>
          <p:nvPr/>
        </p:nvSpPr>
        <p:spPr bwMode="auto">
          <a:xfrm flipH="1" flipV="1">
            <a:off x="1951038" y="3470275"/>
            <a:ext cx="1095375" cy="0"/>
          </a:xfrm>
          <a:prstGeom prst="line">
            <a:avLst/>
          </a:prstGeom>
          <a:noFill/>
          <a:ln w="38100">
            <a:solidFill>
              <a:schemeClr val="tx1"/>
            </a:solidFill>
            <a:bevel/>
            <a:headEnd/>
            <a:tailE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6152"/>
                                        </p:tgtEl>
                                        <p:attrNameLst>
                                          <p:attrName>style.visibility</p:attrName>
                                        </p:attrNameLst>
                                      </p:cBhvr>
                                      <p:to>
                                        <p:strVal val="visible"/>
                                      </p:to>
                                    </p:set>
                                    <p:animEffect transition="in" filter="dissolve">
                                      <p:cBhvr>
                                        <p:cTn id="7" dur="500"/>
                                        <p:tgtEl>
                                          <p:spTgt spid="461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7"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ppt_x</p:attrName>
                                        </p:attrNameLst>
                                      </p:cBhvr>
                                      <p:tavLst>
                                        <p:tav tm="0">
                                          <p:val>
                                            <p:strVal val="#ppt_x"/>
                                          </p:val>
                                        </p:tav>
                                        <p:tav tm="100000">
                                          <p:val>
                                            <p:strVal val="#ppt_x"/>
                                          </p:val>
                                        </p:tav>
                                      </p:tavLst>
                                    </p:anim>
                                    <p:anim calcmode="lin" valueType="num">
                                      <p:cBhvr>
                                        <p:cTn id="13" dur="500" fill="hold"/>
                                        <p:tgtEl>
                                          <p:spTgt spid="10"/>
                                        </p:tgtEl>
                                        <p:attrNameLst>
                                          <p:attrName>ppt_y</p:attrName>
                                        </p:attrNameLst>
                                      </p:cBhvr>
                                      <p:tavLst>
                                        <p:tav tm="0">
                                          <p:val>
                                            <p:strVal val="#ppt_y-#ppt_h/2"/>
                                          </p:val>
                                        </p:tav>
                                        <p:tav tm="100000">
                                          <p:val>
                                            <p:strVal val="#ppt_y"/>
                                          </p:val>
                                        </p:tav>
                                      </p:tavLst>
                                    </p:anim>
                                    <p:anim calcmode="lin" valueType="num">
                                      <p:cBhvr>
                                        <p:cTn id="14" dur="500" fill="hold"/>
                                        <p:tgtEl>
                                          <p:spTgt spid="10"/>
                                        </p:tgtEl>
                                        <p:attrNameLst>
                                          <p:attrName>ppt_w</p:attrName>
                                        </p:attrNameLst>
                                      </p:cBhvr>
                                      <p:tavLst>
                                        <p:tav tm="0">
                                          <p:val>
                                            <p:strVal val="#ppt_w"/>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ox(in)">
                                      <p:cBhvr>
                                        <p:cTn id="20" dur="500"/>
                                        <p:tgtEl>
                                          <p:spTgt spid="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4"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ppt_y+#ppt_h/2"/>
                                          </p:val>
                                        </p:tav>
                                        <p:tav tm="100000">
                                          <p:val>
                                            <p:strVal val="#ppt_y"/>
                                          </p:val>
                                        </p:tav>
                                      </p:tavLst>
                                    </p:anim>
                                    <p:anim calcmode="lin" valueType="num">
                                      <p:cBhvr>
                                        <p:cTn id="27" dur="500" fill="hold"/>
                                        <p:tgtEl>
                                          <p:spTgt spid="9"/>
                                        </p:tgtEl>
                                        <p:attrNameLst>
                                          <p:attrName>ppt_w</p:attrName>
                                        </p:attrNameLst>
                                      </p:cBhvr>
                                      <p:tavLst>
                                        <p:tav tm="0">
                                          <p:val>
                                            <p:strVal val="#ppt_w"/>
                                          </p:val>
                                        </p:tav>
                                        <p:tav tm="100000">
                                          <p:val>
                                            <p:strVal val="#ppt_w"/>
                                          </p:val>
                                        </p:tav>
                                      </p:tavLst>
                                    </p:anim>
                                    <p:anim calcmode="lin" valueType="num">
                                      <p:cBhvr>
                                        <p:cTn id="28"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ssolv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52" grpId="0" autoUpdateAnimBg="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97">
            <a:extLst>
              <a:ext uri="{FF2B5EF4-FFF2-40B4-BE49-F238E27FC236}">
                <a16:creationId xmlns:a16="http://schemas.microsoft.com/office/drawing/2014/main" id="{76E6D656-6EB2-DEAA-A145-797B33B3840A}"/>
              </a:ext>
            </a:extLst>
          </p:cNvPr>
          <p:cNvGrpSpPr>
            <a:grpSpLocks/>
          </p:cNvGrpSpPr>
          <p:nvPr/>
        </p:nvGrpSpPr>
        <p:grpSpPr bwMode="auto">
          <a:xfrm>
            <a:off x="444500" y="587375"/>
            <a:ext cx="3722688" cy="4892675"/>
            <a:chOff x="0" y="0"/>
            <a:chExt cx="2345" cy="3082"/>
          </a:xfrm>
        </p:grpSpPr>
        <p:grpSp>
          <p:nvGrpSpPr>
            <p:cNvPr id="47115" name="Group 2">
              <a:extLst>
                <a:ext uri="{FF2B5EF4-FFF2-40B4-BE49-F238E27FC236}">
                  <a16:creationId xmlns:a16="http://schemas.microsoft.com/office/drawing/2014/main" id="{35E9978F-3F6D-2063-2EF3-F3880623DF27}"/>
                </a:ext>
              </a:extLst>
            </p:cNvPr>
            <p:cNvGrpSpPr>
              <a:grpSpLocks/>
            </p:cNvGrpSpPr>
            <p:nvPr/>
          </p:nvGrpSpPr>
          <p:grpSpPr bwMode="auto">
            <a:xfrm>
              <a:off x="633" y="346"/>
              <a:ext cx="528" cy="288"/>
              <a:chOff x="0" y="0"/>
              <a:chExt cx="528" cy="288"/>
            </a:xfrm>
          </p:grpSpPr>
          <p:sp>
            <p:nvSpPr>
              <p:cNvPr id="2" name="Line 3">
                <a:extLst>
                  <a:ext uri="{FF2B5EF4-FFF2-40B4-BE49-F238E27FC236}">
                    <a16:creationId xmlns:a16="http://schemas.microsoft.com/office/drawing/2014/main" id="{3D4AA632-1460-B395-56D3-2CB8AE9B968D}"/>
                  </a:ext>
                </a:extLst>
              </p:cNvPr>
              <p:cNvSpPr>
                <a:spLocks noChangeShapeType="1"/>
              </p:cNvSpPr>
              <p:nvPr/>
            </p:nvSpPr>
            <p:spPr bwMode="auto">
              <a:xfrm>
                <a:off x="0"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4">
                <a:extLst>
                  <a:ext uri="{FF2B5EF4-FFF2-40B4-BE49-F238E27FC236}">
                    <a16:creationId xmlns:a16="http://schemas.microsoft.com/office/drawing/2014/main" id="{8C340ECB-60AB-E2CE-FA3C-7A66E34B6C26}"/>
                  </a:ext>
                </a:extLst>
              </p:cNvPr>
              <p:cNvSpPr>
                <a:spLocks noChangeShapeType="1"/>
              </p:cNvSpPr>
              <p:nvPr/>
            </p:nvSpPr>
            <p:spPr bwMode="auto">
              <a:xfrm>
                <a:off x="192"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Line 5">
                <a:extLst>
                  <a:ext uri="{FF2B5EF4-FFF2-40B4-BE49-F238E27FC236}">
                    <a16:creationId xmlns:a16="http://schemas.microsoft.com/office/drawing/2014/main" id="{36E98F7E-E957-DEDB-F2FB-0A842F742AB1}"/>
                  </a:ext>
                </a:extLst>
              </p:cNvPr>
              <p:cNvSpPr>
                <a:spLocks noChangeShapeType="1"/>
              </p:cNvSpPr>
              <p:nvPr/>
            </p:nvSpPr>
            <p:spPr bwMode="auto">
              <a:xfrm>
                <a:off x="384"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Line 6">
                <a:extLst>
                  <a:ext uri="{FF2B5EF4-FFF2-40B4-BE49-F238E27FC236}">
                    <a16:creationId xmlns:a16="http://schemas.microsoft.com/office/drawing/2014/main" id="{CC2F9F32-E4F6-168F-DB7C-3AD58BDA2D60}"/>
                  </a:ext>
                </a:extLst>
              </p:cNvPr>
              <p:cNvSpPr>
                <a:spLocks noChangeShapeType="1"/>
              </p:cNvSpPr>
              <p:nvPr/>
            </p:nvSpPr>
            <p:spPr bwMode="auto">
              <a:xfrm>
                <a:off x="96" y="144"/>
                <a:ext cx="336" cy="0"/>
              </a:xfrm>
              <a:prstGeom prst="line">
                <a:avLst/>
              </a:prstGeom>
              <a:noFill/>
              <a:ln w="19050">
                <a:solidFill>
                  <a:srgbClr val="000099"/>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7116" name="Line 7">
              <a:extLst>
                <a:ext uri="{FF2B5EF4-FFF2-40B4-BE49-F238E27FC236}">
                  <a16:creationId xmlns:a16="http://schemas.microsoft.com/office/drawing/2014/main" id="{A4DBE106-F03A-F09D-6926-8FA93A1D0F81}"/>
                </a:ext>
              </a:extLst>
            </p:cNvPr>
            <p:cNvSpPr>
              <a:spLocks noChangeShapeType="1"/>
            </p:cNvSpPr>
            <p:nvPr/>
          </p:nvSpPr>
          <p:spPr bwMode="auto">
            <a:xfrm flipH="1">
              <a:off x="780" y="2224"/>
              <a:ext cx="0" cy="31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17" name="Rectangle 8">
              <a:extLst>
                <a:ext uri="{FF2B5EF4-FFF2-40B4-BE49-F238E27FC236}">
                  <a16:creationId xmlns:a16="http://schemas.microsoft.com/office/drawing/2014/main" id="{54B7C526-065E-6CD7-3EB1-31D2844BF86E}"/>
                </a:ext>
              </a:extLst>
            </p:cNvPr>
            <p:cNvSpPr>
              <a:spLocks noChangeArrowheads="1"/>
            </p:cNvSpPr>
            <p:nvPr/>
          </p:nvSpPr>
          <p:spPr bwMode="auto">
            <a:xfrm>
              <a:off x="737" y="682"/>
              <a:ext cx="96" cy="288"/>
            </a:xfrm>
            <a:prstGeom prst="rect">
              <a:avLst/>
            </a:prstGeom>
            <a:solidFill>
              <a:srgbClr val="CC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18" name="Rectangle 9">
              <a:extLst>
                <a:ext uri="{FF2B5EF4-FFF2-40B4-BE49-F238E27FC236}">
                  <a16:creationId xmlns:a16="http://schemas.microsoft.com/office/drawing/2014/main" id="{D4353D2F-DB88-A11C-F048-3FCD92FE7DF4}"/>
                </a:ext>
              </a:extLst>
            </p:cNvPr>
            <p:cNvSpPr>
              <a:spLocks noChangeArrowheads="1"/>
            </p:cNvSpPr>
            <p:nvPr/>
          </p:nvSpPr>
          <p:spPr bwMode="auto">
            <a:xfrm>
              <a:off x="929" y="682"/>
              <a:ext cx="96" cy="288"/>
            </a:xfrm>
            <a:prstGeom prst="rect">
              <a:avLst/>
            </a:prstGeom>
            <a:solidFill>
              <a:srgbClr val="CC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19" name="Rectangle 10">
              <a:extLst>
                <a:ext uri="{FF2B5EF4-FFF2-40B4-BE49-F238E27FC236}">
                  <a16:creationId xmlns:a16="http://schemas.microsoft.com/office/drawing/2014/main" id="{38BC2BCF-C02F-244D-70BD-D7EF2FE10FFF}"/>
                </a:ext>
              </a:extLst>
            </p:cNvPr>
            <p:cNvSpPr>
              <a:spLocks noChangeArrowheads="1"/>
            </p:cNvSpPr>
            <p:nvPr/>
          </p:nvSpPr>
          <p:spPr bwMode="auto">
            <a:xfrm>
              <a:off x="1112" y="682"/>
              <a:ext cx="96" cy="288"/>
            </a:xfrm>
            <a:prstGeom prst="rect">
              <a:avLst/>
            </a:prstGeom>
            <a:solidFill>
              <a:srgbClr val="CC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20" name="Line 11">
              <a:extLst>
                <a:ext uri="{FF2B5EF4-FFF2-40B4-BE49-F238E27FC236}">
                  <a16:creationId xmlns:a16="http://schemas.microsoft.com/office/drawing/2014/main" id="{4AD9B327-06E0-1F28-73C7-6170606C72C7}"/>
                </a:ext>
              </a:extLst>
            </p:cNvPr>
            <p:cNvSpPr>
              <a:spLocks noChangeShapeType="1"/>
            </p:cNvSpPr>
            <p:nvPr/>
          </p:nvSpPr>
          <p:spPr bwMode="auto">
            <a:xfrm>
              <a:off x="786" y="634"/>
              <a:ext cx="0" cy="9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21" name="Line 12">
              <a:extLst>
                <a:ext uri="{FF2B5EF4-FFF2-40B4-BE49-F238E27FC236}">
                  <a16:creationId xmlns:a16="http://schemas.microsoft.com/office/drawing/2014/main" id="{D1BD921C-AFC5-209B-C795-4C298BD3F945}"/>
                </a:ext>
              </a:extLst>
            </p:cNvPr>
            <p:cNvSpPr>
              <a:spLocks noChangeShapeType="1"/>
            </p:cNvSpPr>
            <p:nvPr/>
          </p:nvSpPr>
          <p:spPr bwMode="auto">
            <a:xfrm flipH="1">
              <a:off x="977" y="634"/>
              <a:ext cx="0" cy="12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22" name="Line 13">
              <a:extLst>
                <a:ext uri="{FF2B5EF4-FFF2-40B4-BE49-F238E27FC236}">
                  <a16:creationId xmlns:a16="http://schemas.microsoft.com/office/drawing/2014/main" id="{CE74164E-97A9-1766-83B0-5D081C5CED1C}"/>
                </a:ext>
              </a:extLst>
            </p:cNvPr>
            <p:cNvSpPr>
              <a:spLocks noChangeShapeType="1"/>
            </p:cNvSpPr>
            <p:nvPr/>
          </p:nvSpPr>
          <p:spPr bwMode="auto">
            <a:xfrm>
              <a:off x="1163" y="634"/>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23" name="Text Box 14">
              <a:extLst>
                <a:ext uri="{FF2B5EF4-FFF2-40B4-BE49-F238E27FC236}">
                  <a16:creationId xmlns:a16="http://schemas.microsoft.com/office/drawing/2014/main" id="{31EF3778-9F02-BDFA-96E5-45D54E7A69D1}"/>
                </a:ext>
              </a:extLst>
            </p:cNvPr>
            <p:cNvSpPr txBox="1">
              <a:spLocks noChangeArrowheads="1"/>
            </p:cNvSpPr>
            <p:nvPr/>
          </p:nvSpPr>
          <p:spPr bwMode="auto">
            <a:xfrm>
              <a:off x="353" y="682"/>
              <a:ext cx="4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solidFill>
                    <a:srgbClr val="9900FF"/>
                  </a:solidFill>
                  <a:latin typeface="Times New Roman" panose="02020603050405020304" pitchFamily="18" charset="0"/>
                  <a:ea typeface="仿宋_GB2312" pitchFamily="49" charset="-122"/>
                </a:rPr>
                <a:t>FU</a:t>
              </a:r>
            </a:p>
          </p:txBody>
        </p:sp>
        <p:sp>
          <p:nvSpPr>
            <p:cNvPr id="47124" name="Line 15">
              <a:extLst>
                <a:ext uri="{FF2B5EF4-FFF2-40B4-BE49-F238E27FC236}">
                  <a16:creationId xmlns:a16="http://schemas.microsoft.com/office/drawing/2014/main" id="{1E6596EF-C1AA-CD25-DA60-66B7A6CAAFCF}"/>
                </a:ext>
              </a:extLst>
            </p:cNvPr>
            <p:cNvSpPr>
              <a:spLocks noChangeShapeType="1"/>
            </p:cNvSpPr>
            <p:nvPr/>
          </p:nvSpPr>
          <p:spPr bwMode="auto">
            <a:xfrm>
              <a:off x="763" y="58"/>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25" name="Line 16">
              <a:extLst>
                <a:ext uri="{FF2B5EF4-FFF2-40B4-BE49-F238E27FC236}">
                  <a16:creationId xmlns:a16="http://schemas.microsoft.com/office/drawing/2014/main" id="{D5F801ED-F340-DF6D-4E0F-DAEA6A75627F}"/>
                </a:ext>
              </a:extLst>
            </p:cNvPr>
            <p:cNvSpPr>
              <a:spLocks noChangeShapeType="1"/>
            </p:cNvSpPr>
            <p:nvPr/>
          </p:nvSpPr>
          <p:spPr bwMode="auto">
            <a:xfrm>
              <a:off x="955" y="58"/>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26" name="Line 17">
              <a:extLst>
                <a:ext uri="{FF2B5EF4-FFF2-40B4-BE49-F238E27FC236}">
                  <a16:creationId xmlns:a16="http://schemas.microsoft.com/office/drawing/2014/main" id="{3F632FE4-06D2-5E21-78D5-A92C5F10F163}"/>
                </a:ext>
              </a:extLst>
            </p:cNvPr>
            <p:cNvSpPr>
              <a:spLocks noChangeShapeType="1"/>
            </p:cNvSpPr>
            <p:nvPr/>
          </p:nvSpPr>
          <p:spPr bwMode="auto">
            <a:xfrm>
              <a:off x="1147" y="58"/>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27" name="Line 20">
              <a:extLst>
                <a:ext uri="{FF2B5EF4-FFF2-40B4-BE49-F238E27FC236}">
                  <a16:creationId xmlns:a16="http://schemas.microsoft.com/office/drawing/2014/main" id="{80EDF8CB-F173-F40D-606E-93FD5FDFCB3B}"/>
                </a:ext>
              </a:extLst>
            </p:cNvPr>
            <p:cNvSpPr>
              <a:spLocks noChangeShapeType="1"/>
            </p:cNvSpPr>
            <p:nvPr/>
          </p:nvSpPr>
          <p:spPr bwMode="auto">
            <a:xfrm>
              <a:off x="1165" y="1514"/>
              <a:ext cx="0" cy="3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47128" name="Group 21">
              <a:extLst>
                <a:ext uri="{FF2B5EF4-FFF2-40B4-BE49-F238E27FC236}">
                  <a16:creationId xmlns:a16="http://schemas.microsoft.com/office/drawing/2014/main" id="{791B87B2-4B6C-79AE-B55A-553210906FE0}"/>
                </a:ext>
              </a:extLst>
            </p:cNvPr>
            <p:cNvGrpSpPr>
              <a:grpSpLocks/>
            </p:cNvGrpSpPr>
            <p:nvPr/>
          </p:nvGrpSpPr>
          <p:grpSpPr bwMode="auto">
            <a:xfrm>
              <a:off x="1310" y="1973"/>
              <a:ext cx="528" cy="288"/>
              <a:chOff x="0" y="0"/>
              <a:chExt cx="528" cy="288"/>
            </a:xfrm>
          </p:grpSpPr>
          <p:sp>
            <p:nvSpPr>
              <p:cNvPr id="47171" name="Line 22">
                <a:extLst>
                  <a:ext uri="{FF2B5EF4-FFF2-40B4-BE49-F238E27FC236}">
                    <a16:creationId xmlns:a16="http://schemas.microsoft.com/office/drawing/2014/main" id="{F9E7272A-5116-E400-7079-5351A2C27F16}"/>
                  </a:ext>
                </a:extLst>
              </p:cNvPr>
              <p:cNvSpPr>
                <a:spLocks noChangeShapeType="1"/>
              </p:cNvSpPr>
              <p:nvPr/>
            </p:nvSpPr>
            <p:spPr bwMode="auto">
              <a:xfrm>
                <a:off x="0"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72" name="Line 23">
                <a:extLst>
                  <a:ext uri="{FF2B5EF4-FFF2-40B4-BE49-F238E27FC236}">
                    <a16:creationId xmlns:a16="http://schemas.microsoft.com/office/drawing/2014/main" id="{C6820426-7163-2CDB-AE4F-5E521D3312E9}"/>
                  </a:ext>
                </a:extLst>
              </p:cNvPr>
              <p:cNvSpPr>
                <a:spLocks noChangeShapeType="1"/>
              </p:cNvSpPr>
              <p:nvPr/>
            </p:nvSpPr>
            <p:spPr bwMode="auto">
              <a:xfrm>
                <a:off x="192"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73" name="Line 24">
                <a:extLst>
                  <a:ext uri="{FF2B5EF4-FFF2-40B4-BE49-F238E27FC236}">
                    <a16:creationId xmlns:a16="http://schemas.microsoft.com/office/drawing/2014/main" id="{03336021-7E2B-FA71-AD0D-27F97BAE1F29}"/>
                  </a:ext>
                </a:extLst>
              </p:cNvPr>
              <p:cNvSpPr>
                <a:spLocks noChangeShapeType="1"/>
              </p:cNvSpPr>
              <p:nvPr/>
            </p:nvSpPr>
            <p:spPr bwMode="auto">
              <a:xfrm>
                <a:off x="384" y="0"/>
                <a:ext cx="144" cy="28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25">
                <a:extLst>
                  <a:ext uri="{FF2B5EF4-FFF2-40B4-BE49-F238E27FC236}">
                    <a16:creationId xmlns:a16="http://schemas.microsoft.com/office/drawing/2014/main" id="{DE4DB085-ECA7-658D-72BB-094D8260552F}"/>
                  </a:ext>
                </a:extLst>
              </p:cNvPr>
              <p:cNvSpPr>
                <a:spLocks noChangeShapeType="1"/>
              </p:cNvSpPr>
              <p:nvPr/>
            </p:nvSpPr>
            <p:spPr bwMode="auto">
              <a:xfrm>
                <a:off x="96" y="144"/>
                <a:ext cx="336" cy="0"/>
              </a:xfrm>
              <a:prstGeom prst="line">
                <a:avLst/>
              </a:prstGeom>
              <a:noFill/>
              <a:ln w="19050">
                <a:solidFill>
                  <a:srgbClr val="000099"/>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7129" name="Line 26">
              <a:extLst>
                <a:ext uri="{FF2B5EF4-FFF2-40B4-BE49-F238E27FC236}">
                  <a16:creationId xmlns:a16="http://schemas.microsoft.com/office/drawing/2014/main" id="{AB714AE7-07C5-D74C-9884-9E1372ECE245}"/>
                </a:ext>
              </a:extLst>
            </p:cNvPr>
            <p:cNvSpPr>
              <a:spLocks noChangeShapeType="1"/>
            </p:cNvSpPr>
            <p:nvPr/>
          </p:nvSpPr>
          <p:spPr bwMode="auto">
            <a:xfrm>
              <a:off x="1453" y="2257"/>
              <a:ext cx="0" cy="1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0" name="Line 27">
              <a:extLst>
                <a:ext uri="{FF2B5EF4-FFF2-40B4-BE49-F238E27FC236}">
                  <a16:creationId xmlns:a16="http://schemas.microsoft.com/office/drawing/2014/main" id="{BA4725E4-E41E-3250-50F9-4BCDE5585E0C}"/>
                </a:ext>
              </a:extLst>
            </p:cNvPr>
            <p:cNvSpPr>
              <a:spLocks noChangeShapeType="1"/>
            </p:cNvSpPr>
            <p:nvPr/>
          </p:nvSpPr>
          <p:spPr bwMode="auto">
            <a:xfrm flipH="1">
              <a:off x="1646" y="2250"/>
              <a:ext cx="1" cy="28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1" name="Line 28">
              <a:extLst>
                <a:ext uri="{FF2B5EF4-FFF2-40B4-BE49-F238E27FC236}">
                  <a16:creationId xmlns:a16="http://schemas.microsoft.com/office/drawing/2014/main" id="{683D13FA-C3BC-1F86-397E-2DD233A49B13}"/>
                </a:ext>
              </a:extLst>
            </p:cNvPr>
            <p:cNvSpPr>
              <a:spLocks noChangeShapeType="1"/>
            </p:cNvSpPr>
            <p:nvPr/>
          </p:nvSpPr>
          <p:spPr bwMode="auto">
            <a:xfrm flipH="1">
              <a:off x="1466" y="1756"/>
              <a:ext cx="0" cy="2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2" name="Line 29">
              <a:extLst>
                <a:ext uri="{FF2B5EF4-FFF2-40B4-BE49-F238E27FC236}">
                  <a16:creationId xmlns:a16="http://schemas.microsoft.com/office/drawing/2014/main" id="{4ABD69CC-741C-C27C-3BA7-87D0AEDDE47B}"/>
                </a:ext>
              </a:extLst>
            </p:cNvPr>
            <p:cNvSpPr>
              <a:spLocks noChangeShapeType="1"/>
            </p:cNvSpPr>
            <p:nvPr/>
          </p:nvSpPr>
          <p:spPr bwMode="auto">
            <a:xfrm>
              <a:off x="1658" y="1642"/>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3" name="Line 30">
              <a:extLst>
                <a:ext uri="{FF2B5EF4-FFF2-40B4-BE49-F238E27FC236}">
                  <a16:creationId xmlns:a16="http://schemas.microsoft.com/office/drawing/2014/main" id="{57424CB0-C728-6741-9B85-027B28039844}"/>
                </a:ext>
              </a:extLst>
            </p:cNvPr>
            <p:cNvSpPr>
              <a:spLocks noChangeShapeType="1"/>
            </p:cNvSpPr>
            <p:nvPr/>
          </p:nvSpPr>
          <p:spPr bwMode="auto">
            <a:xfrm>
              <a:off x="1848" y="1539"/>
              <a:ext cx="0" cy="4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4" name="Line 31">
              <a:extLst>
                <a:ext uri="{FF2B5EF4-FFF2-40B4-BE49-F238E27FC236}">
                  <a16:creationId xmlns:a16="http://schemas.microsoft.com/office/drawing/2014/main" id="{BB490D60-0177-40AE-FBA5-BD3481906B70}"/>
                </a:ext>
              </a:extLst>
            </p:cNvPr>
            <p:cNvSpPr>
              <a:spLocks noChangeShapeType="1"/>
            </p:cNvSpPr>
            <p:nvPr/>
          </p:nvSpPr>
          <p:spPr bwMode="auto">
            <a:xfrm flipH="1">
              <a:off x="1157" y="1749"/>
              <a:ext cx="3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5" name="Line 32">
              <a:extLst>
                <a:ext uri="{FF2B5EF4-FFF2-40B4-BE49-F238E27FC236}">
                  <a16:creationId xmlns:a16="http://schemas.microsoft.com/office/drawing/2014/main" id="{349AB9EA-5D5F-3C40-39A8-9F5D552FE2CD}"/>
                </a:ext>
              </a:extLst>
            </p:cNvPr>
            <p:cNvSpPr>
              <a:spLocks noChangeShapeType="1"/>
            </p:cNvSpPr>
            <p:nvPr/>
          </p:nvSpPr>
          <p:spPr bwMode="auto">
            <a:xfrm flipH="1" flipV="1">
              <a:off x="786" y="1535"/>
              <a:ext cx="106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6" name="Line 33">
              <a:extLst>
                <a:ext uri="{FF2B5EF4-FFF2-40B4-BE49-F238E27FC236}">
                  <a16:creationId xmlns:a16="http://schemas.microsoft.com/office/drawing/2014/main" id="{00E29DAC-1765-DB78-51CA-1E89915D85A5}"/>
                </a:ext>
              </a:extLst>
            </p:cNvPr>
            <p:cNvSpPr>
              <a:spLocks noChangeShapeType="1"/>
            </p:cNvSpPr>
            <p:nvPr/>
          </p:nvSpPr>
          <p:spPr bwMode="auto">
            <a:xfrm>
              <a:off x="788" y="1523"/>
              <a:ext cx="0" cy="3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7" name="Line 34">
              <a:extLst>
                <a:ext uri="{FF2B5EF4-FFF2-40B4-BE49-F238E27FC236}">
                  <a16:creationId xmlns:a16="http://schemas.microsoft.com/office/drawing/2014/main" id="{54524C27-3081-4149-D7CB-E2F24A8D1FAB}"/>
                </a:ext>
              </a:extLst>
            </p:cNvPr>
            <p:cNvSpPr>
              <a:spLocks noChangeShapeType="1"/>
            </p:cNvSpPr>
            <p:nvPr/>
          </p:nvSpPr>
          <p:spPr bwMode="auto">
            <a:xfrm flipH="1">
              <a:off x="779" y="2532"/>
              <a:ext cx="8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8" name="Line 35">
              <a:extLst>
                <a:ext uri="{FF2B5EF4-FFF2-40B4-BE49-F238E27FC236}">
                  <a16:creationId xmlns:a16="http://schemas.microsoft.com/office/drawing/2014/main" id="{CB10D274-831E-7FF7-AEDC-2447C7376986}"/>
                </a:ext>
              </a:extLst>
            </p:cNvPr>
            <p:cNvSpPr>
              <a:spLocks noChangeShapeType="1"/>
            </p:cNvSpPr>
            <p:nvPr/>
          </p:nvSpPr>
          <p:spPr bwMode="auto">
            <a:xfrm flipH="1">
              <a:off x="970" y="2436"/>
              <a:ext cx="48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39" name="Oval 36">
              <a:extLst>
                <a:ext uri="{FF2B5EF4-FFF2-40B4-BE49-F238E27FC236}">
                  <a16:creationId xmlns:a16="http://schemas.microsoft.com/office/drawing/2014/main" id="{32838FA2-AC74-9F32-99CF-432EC5983636}"/>
                </a:ext>
              </a:extLst>
            </p:cNvPr>
            <p:cNvSpPr>
              <a:spLocks noChangeArrowheads="1"/>
            </p:cNvSpPr>
            <p:nvPr/>
          </p:nvSpPr>
          <p:spPr bwMode="auto">
            <a:xfrm>
              <a:off x="720" y="2601"/>
              <a:ext cx="476" cy="481"/>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40" name="Text Box 37">
              <a:extLst>
                <a:ext uri="{FF2B5EF4-FFF2-40B4-BE49-F238E27FC236}">
                  <a16:creationId xmlns:a16="http://schemas.microsoft.com/office/drawing/2014/main" id="{B3283129-3E02-89BC-5D0A-E5F92668EAEA}"/>
                </a:ext>
              </a:extLst>
            </p:cNvPr>
            <p:cNvSpPr txBox="1">
              <a:spLocks noChangeArrowheads="1"/>
            </p:cNvSpPr>
            <p:nvPr/>
          </p:nvSpPr>
          <p:spPr bwMode="auto">
            <a:xfrm>
              <a:off x="1163" y="2119"/>
              <a:ext cx="257"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200">
                  <a:solidFill>
                    <a:srgbClr val="0000FF"/>
                  </a:solidFill>
                  <a:latin typeface="Times New Roman" panose="02020603050405020304" pitchFamily="18" charset="0"/>
                  <a:ea typeface="仿宋_GB2312" pitchFamily="49" charset="-122"/>
                </a:rPr>
                <a:t>W</a:t>
              </a:r>
              <a:r>
                <a:rPr lang="en-US" altLang="zh-CN" sz="1600" baseline="-16000">
                  <a:solidFill>
                    <a:srgbClr val="0000FF"/>
                  </a:solidFill>
                  <a:latin typeface="Times New Roman" panose="02020603050405020304" pitchFamily="18" charset="0"/>
                  <a:ea typeface="仿宋_GB2312" pitchFamily="49" charset="-122"/>
                </a:rPr>
                <a:t>2</a:t>
              </a:r>
              <a:endParaRPr lang="en-US" altLang="zh-CN" sz="1200">
                <a:solidFill>
                  <a:srgbClr val="0000FF"/>
                </a:solidFill>
                <a:latin typeface="Times New Roman" panose="02020603050405020304" pitchFamily="18" charset="0"/>
                <a:ea typeface="仿宋_GB2312" pitchFamily="49" charset="-122"/>
              </a:endParaRPr>
            </a:p>
          </p:txBody>
        </p:sp>
        <p:sp>
          <p:nvSpPr>
            <p:cNvPr id="47141" name="Text Box 38">
              <a:extLst>
                <a:ext uri="{FF2B5EF4-FFF2-40B4-BE49-F238E27FC236}">
                  <a16:creationId xmlns:a16="http://schemas.microsoft.com/office/drawing/2014/main" id="{8B33C51E-C72F-5E64-0F99-887B3D839D16}"/>
                </a:ext>
              </a:extLst>
            </p:cNvPr>
            <p:cNvSpPr txBox="1">
              <a:spLocks noChangeArrowheads="1"/>
            </p:cNvSpPr>
            <p:nvPr/>
          </p:nvSpPr>
          <p:spPr bwMode="auto">
            <a:xfrm>
              <a:off x="561" y="1573"/>
              <a:ext cx="24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U</a:t>
              </a:r>
              <a:r>
                <a:rPr lang="en-US" altLang="zh-CN" sz="1600" baseline="-16000">
                  <a:solidFill>
                    <a:srgbClr val="0000FF"/>
                  </a:solidFill>
                  <a:latin typeface="Times New Roman" panose="02020603050405020304" pitchFamily="18" charset="0"/>
                  <a:ea typeface="仿宋_GB2312" pitchFamily="49" charset="-122"/>
                </a:rPr>
                <a:t>1</a:t>
              </a:r>
              <a:endParaRPr lang="en-US" altLang="zh-CN" sz="1400">
                <a:solidFill>
                  <a:srgbClr val="0000FF"/>
                </a:solidFill>
                <a:latin typeface="Times New Roman" panose="02020603050405020304" pitchFamily="18" charset="0"/>
                <a:ea typeface="仿宋_GB2312" pitchFamily="49" charset="-122"/>
              </a:endParaRPr>
            </a:p>
          </p:txBody>
        </p:sp>
        <p:sp>
          <p:nvSpPr>
            <p:cNvPr id="47142" name="Text Box 39">
              <a:extLst>
                <a:ext uri="{FF2B5EF4-FFF2-40B4-BE49-F238E27FC236}">
                  <a16:creationId xmlns:a16="http://schemas.microsoft.com/office/drawing/2014/main" id="{380D4F11-25C3-4D49-27E5-3DB58070FDB9}"/>
                </a:ext>
              </a:extLst>
            </p:cNvPr>
            <p:cNvSpPr txBox="1">
              <a:spLocks noChangeArrowheads="1"/>
            </p:cNvSpPr>
            <p:nvPr/>
          </p:nvSpPr>
          <p:spPr bwMode="auto">
            <a:xfrm>
              <a:off x="569" y="2265"/>
              <a:ext cx="24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U</a:t>
              </a:r>
              <a:r>
                <a:rPr lang="en-US" altLang="zh-CN" sz="1600" baseline="-16000">
                  <a:solidFill>
                    <a:srgbClr val="0000FF"/>
                  </a:solidFill>
                  <a:latin typeface="Times New Roman" panose="02020603050405020304" pitchFamily="18" charset="0"/>
                  <a:ea typeface="仿宋_GB2312" pitchFamily="49" charset="-122"/>
                </a:rPr>
                <a:t>2</a:t>
              </a:r>
              <a:endParaRPr lang="en-US" altLang="zh-CN" sz="1400">
                <a:solidFill>
                  <a:srgbClr val="0000FF"/>
                </a:solidFill>
                <a:latin typeface="Times New Roman" panose="02020603050405020304" pitchFamily="18" charset="0"/>
                <a:ea typeface="仿宋_GB2312" pitchFamily="49" charset="-122"/>
              </a:endParaRPr>
            </a:p>
          </p:txBody>
        </p:sp>
        <p:sp>
          <p:nvSpPr>
            <p:cNvPr id="47143" name="Text Box 40">
              <a:extLst>
                <a:ext uri="{FF2B5EF4-FFF2-40B4-BE49-F238E27FC236}">
                  <a16:creationId xmlns:a16="http://schemas.microsoft.com/office/drawing/2014/main" id="{EF3FE063-9F0F-D7D7-2F08-DDEFE851CCCE}"/>
                </a:ext>
              </a:extLst>
            </p:cNvPr>
            <p:cNvSpPr txBox="1">
              <a:spLocks noChangeArrowheads="1"/>
            </p:cNvSpPr>
            <p:nvPr/>
          </p:nvSpPr>
          <p:spPr bwMode="auto">
            <a:xfrm>
              <a:off x="769" y="1519"/>
              <a:ext cx="24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V</a:t>
              </a:r>
              <a:r>
                <a:rPr lang="en-US" altLang="zh-CN" sz="1600" baseline="-16000">
                  <a:solidFill>
                    <a:srgbClr val="0000FF"/>
                  </a:solidFill>
                  <a:latin typeface="Times New Roman" panose="02020603050405020304" pitchFamily="18" charset="0"/>
                  <a:ea typeface="仿宋_GB2312" pitchFamily="49" charset="-122"/>
                </a:rPr>
                <a:t>1</a:t>
              </a:r>
              <a:endParaRPr lang="en-US" altLang="zh-CN" sz="1400">
                <a:solidFill>
                  <a:srgbClr val="0000FF"/>
                </a:solidFill>
                <a:latin typeface="Times New Roman" panose="02020603050405020304" pitchFamily="18" charset="0"/>
                <a:ea typeface="仿宋_GB2312" pitchFamily="49" charset="-122"/>
              </a:endParaRPr>
            </a:p>
          </p:txBody>
        </p:sp>
        <p:sp>
          <p:nvSpPr>
            <p:cNvPr id="47144" name="Text Box 41">
              <a:extLst>
                <a:ext uri="{FF2B5EF4-FFF2-40B4-BE49-F238E27FC236}">
                  <a16:creationId xmlns:a16="http://schemas.microsoft.com/office/drawing/2014/main" id="{7041C6F7-C2A5-AD14-B9C4-7716AB7B3FA5}"/>
                </a:ext>
              </a:extLst>
            </p:cNvPr>
            <p:cNvSpPr txBox="1">
              <a:spLocks noChangeArrowheads="1"/>
            </p:cNvSpPr>
            <p:nvPr/>
          </p:nvSpPr>
          <p:spPr bwMode="auto">
            <a:xfrm>
              <a:off x="771" y="2337"/>
              <a:ext cx="242"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400">
                  <a:solidFill>
                    <a:srgbClr val="0000FF"/>
                  </a:solidFill>
                  <a:latin typeface="Times New Roman" panose="02020603050405020304" pitchFamily="18" charset="0"/>
                  <a:ea typeface="仿宋_GB2312" pitchFamily="49" charset="-122"/>
                </a:rPr>
                <a:t>V</a:t>
              </a:r>
              <a:r>
                <a:rPr lang="en-US" altLang="zh-CN" sz="1600" baseline="-16000">
                  <a:solidFill>
                    <a:srgbClr val="0000FF"/>
                  </a:solidFill>
                  <a:latin typeface="Times New Roman" panose="02020603050405020304" pitchFamily="18" charset="0"/>
                  <a:ea typeface="仿宋_GB2312" pitchFamily="49" charset="-122"/>
                </a:rPr>
                <a:t>2</a:t>
              </a:r>
              <a:endParaRPr lang="en-US" altLang="zh-CN" sz="1400">
                <a:solidFill>
                  <a:srgbClr val="0000FF"/>
                </a:solidFill>
                <a:latin typeface="Times New Roman" panose="02020603050405020304" pitchFamily="18" charset="0"/>
                <a:ea typeface="仿宋_GB2312" pitchFamily="49" charset="-122"/>
              </a:endParaRPr>
            </a:p>
          </p:txBody>
        </p:sp>
        <p:sp>
          <p:nvSpPr>
            <p:cNvPr id="47145" name="Text Box 42">
              <a:extLst>
                <a:ext uri="{FF2B5EF4-FFF2-40B4-BE49-F238E27FC236}">
                  <a16:creationId xmlns:a16="http://schemas.microsoft.com/office/drawing/2014/main" id="{FCBAB65C-DA74-28FE-EEBB-B413101655FE}"/>
                </a:ext>
              </a:extLst>
            </p:cNvPr>
            <p:cNvSpPr txBox="1">
              <a:spLocks noChangeArrowheads="1"/>
            </p:cNvSpPr>
            <p:nvPr/>
          </p:nvSpPr>
          <p:spPr bwMode="auto">
            <a:xfrm>
              <a:off x="1161" y="1718"/>
              <a:ext cx="25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200">
                  <a:solidFill>
                    <a:srgbClr val="0000FF"/>
                  </a:solidFill>
                  <a:latin typeface="Times New Roman" panose="02020603050405020304" pitchFamily="18" charset="0"/>
                  <a:ea typeface="仿宋_GB2312" pitchFamily="49" charset="-122"/>
                </a:rPr>
                <a:t>W</a:t>
              </a:r>
              <a:r>
                <a:rPr lang="en-US" altLang="zh-CN" sz="1400" baseline="-16000">
                  <a:solidFill>
                    <a:srgbClr val="0000FF"/>
                  </a:solidFill>
                  <a:latin typeface="Times New Roman" panose="02020603050405020304" pitchFamily="18" charset="0"/>
                  <a:ea typeface="仿宋_GB2312" pitchFamily="49" charset="-122"/>
                </a:rPr>
                <a:t>1</a:t>
              </a:r>
              <a:endParaRPr lang="en-US" altLang="zh-CN" sz="1200">
                <a:solidFill>
                  <a:srgbClr val="0000FF"/>
                </a:solidFill>
                <a:latin typeface="Times New Roman" panose="02020603050405020304" pitchFamily="18" charset="0"/>
                <a:ea typeface="仿宋_GB2312" pitchFamily="49" charset="-122"/>
              </a:endParaRPr>
            </a:p>
          </p:txBody>
        </p:sp>
        <p:sp>
          <p:nvSpPr>
            <p:cNvPr id="47146" name="Line 43">
              <a:extLst>
                <a:ext uri="{FF2B5EF4-FFF2-40B4-BE49-F238E27FC236}">
                  <a16:creationId xmlns:a16="http://schemas.microsoft.com/office/drawing/2014/main" id="{10E206DE-4D60-65AD-0BA5-70F85C1D9024}"/>
                </a:ext>
              </a:extLst>
            </p:cNvPr>
            <p:cNvSpPr>
              <a:spLocks noChangeShapeType="1"/>
            </p:cNvSpPr>
            <p:nvPr/>
          </p:nvSpPr>
          <p:spPr bwMode="auto">
            <a:xfrm flipH="1">
              <a:off x="1457" y="2602"/>
              <a:ext cx="0" cy="14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47" name="Line 44">
              <a:extLst>
                <a:ext uri="{FF2B5EF4-FFF2-40B4-BE49-F238E27FC236}">
                  <a16:creationId xmlns:a16="http://schemas.microsoft.com/office/drawing/2014/main" id="{6FD79757-59A7-6D7D-1076-17245811E34F}"/>
                </a:ext>
              </a:extLst>
            </p:cNvPr>
            <p:cNvSpPr>
              <a:spLocks noChangeShapeType="1"/>
            </p:cNvSpPr>
            <p:nvPr/>
          </p:nvSpPr>
          <p:spPr bwMode="auto">
            <a:xfrm flipH="1" flipV="1">
              <a:off x="1446" y="2744"/>
              <a:ext cx="402"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48" name="Line 45">
              <a:extLst>
                <a:ext uri="{FF2B5EF4-FFF2-40B4-BE49-F238E27FC236}">
                  <a16:creationId xmlns:a16="http://schemas.microsoft.com/office/drawing/2014/main" id="{228464E3-0B4B-2F76-E742-296D8A81AE64}"/>
                </a:ext>
              </a:extLst>
            </p:cNvPr>
            <p:cNvSpPr>
              <a:spLocks noChangeShapeType="1"/>
            </p:cNvSpPr>
            <p:nvPr/>
          </p:nvSpPr>
          <p:spPr bwMode="auto">
            <a:xfrm>
              <a:off x="1658" y="2596"/>
              <a:ext cx="0" cy="15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49" name="Oval 55">
              <a:extLst>
                <a:ext uri="{FF2B5EF4-FFF2-40B4-BE49-F238E27FC236}">
                  <a16:creationId xmlns:a16="http://schemas.microsoft.com/office/drawing/2014/main" id="{090B489D-2D6F-62AD-6F29-AE54E26E94C5}"/>
                </a:ext>
              </a:extLst>
            </p:cNvPr>
            <p:cNvSpPr>
              <a:spLocks noChangeArrowheads="1"/>
            </p:cNvSpPr>
            <p:nvPr/>
          </p:nvSpPr>
          <p:spPr bwMode="auto">
            <a:xfrm>
              <a:off x="933" y="0"/>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50" name="Oval 56">
              <a:extLst>
                <a:ext uri="{FF2B5EF4-FFF2-40B4-BE49-F238E27FC236}">
                  <a16:creationId xmlns:a16="http://schemas.microsoft.com/office/drawing/2014/main" id="{DC2FA439-F1A1-4ACE-E9F2-95FA2DB64314}"/>
                </a:ext>
              </a:extLst>
            </p:cNvPr>
            <p:cNvSpPr>
              <a:spLocks noChangeArrowheads="1"/>
            </p:cNvSpPr>
            <p:nvPr/>
          </p:nvSpPr>
          <p:spPr bwMode="auto">
            <a:xfrm>
              <a:off x="741" y="0"/>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51" name="Oval 57">
              <a:extLst>
                <a:ext uri="{FF2B5EF4-FFF2-40B4-BE49-F238E27FC236}">
                  <a16:creationId xmlns:a16="http://schemas.microsoft.com/office/drawing/2014/main" id="{CFF916C0-5B72-6177-8723-B95FCD8EAC0C}"/>
                </a:ext>
              </a:extLst>
            </p:cNvPr>
            <p:cNvSpPr>
              <a:spLocks noChangeArrowheads="1"/>
            </p:cNvSpPr>
            <p:nvPr/>
          </p:nvSpPr>
          <p:spPr bwMode="auto">
            <a:xfrm>
              <a:off x="1124" y="0"/>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7152" name="Text Box 58">
              <a:extLst>
                <a:ext uri="{FF2B5EF4-FFF2-40B4-BE49-F238E27FC236}">
                  <a16:creationId xmlns:a16="http://schemas.microsoft.com/office/drawing/2014/main" id="{32585A53-47B9-D4DE-B048-96F94D235285}"/>
                </a:ext>
              </a:extLst>
            </p:cNvPr>
            <p:cNvSpPr txBox="1">
              <a:spLocks noChangeArrowheads="1"/>
            </p:cNvSpPr>
            <p:nvPr/>
          </p:nvSpPr>
          <p:spPr bwMode="auto">
            <a:xfrm>
              <a:off x="289" y="199"/>
              <a:ext cx="38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9900FF"/>
                  </a:solidFill>
                  <a:latin typeface="Times New Roman" panose="02020603050405020304" pitchFamily="18" charset="0"/>
                </a:rPr>
                <a:t>QS</a:t>
              </a:r>
              <a:r>
                <a:rPr lang="en-US" altLang="zh-CN" sz="2000" baseline="-25000">
                  <a:solidFill>
                    <a:srgbClr val="9900FF"/>
                  </a:solidFill>
                  <a:latin typeface="Times New Roman" panose="02020603050405020304" pitchFamily="18" charset="0"/>
                </a:rPr>
                <a:t>1</a:t>
              </a:r>
              <a:endParaRPr lang="en-US" altLang="zh-CN" sz="2000">
                <a:solidFill>
                  <a:srgbClr val="9900FF"/>
                </a:solidFill>
                <a:latin typeface="Times New Roman" panose="02020603050405020304" pitchFamily="18" charset="0"/>
              </a:endParaRPr>
            </a:p>
          </p:txBody>
        </p:sp>
        <p:sp>
          <p:nvSpPr>
            <p:cNvPr id="47153" name="Text Box 59">
              <a:extLst>
                <a:ext uri="{FF2B5EF4-FFF2-40B4-BE49-F238E27FC236}">
                  <a16:creationId xmlns:a16="http://schemas.microsoft.com/office/drawing/2014/main" id="{3D77EAA2-8E02-FA09-EBEF-31A2929A6636}"/>
                </a:ext>
              </a:extLst>
            </p:cNvPr>
            <p:cNvSpPr txBox="1">
              <a:spLocks noChangeArrowheads="1"/>
            </p:cNvSpPr>
            <p:nvPr/>
          </p:nvSpPr>
          <p:spPr bwMode="auto">
            <a:xfrm>
              <a:off x="720" y="2680"/>
              <a:ext cx="4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FF00FF"/>
                  </a:solidFill>
                  <a:latin typeface="Times New Roman" panose="02020603050405020304" pitchFamily="18" charset="0"/>
                </a:rPr>
                <a:t>转子</a:t>
              </a:r>
            </a:p>
          </p:txBody>
        </p:sp>
        <p:sp>
          <p:nvSpPr>
            <p:cNvPr id="47154" name="Text Box 60">
              <a:extLst>
                <a:ext uri="{FF2B5EF4-FFF2-40B4-BE49-F238E27FC236}">
                  <a16:creationId xmlns:a16="http://schemas.microsoft.com/office/drawing/2014/main" id="{81A54C1E-126A-4160-1BCC-74C44103CED1}"/>
                </a:ext>
              </a:extLst>
            </p:cNvPr>
            <p:cNvSpPr txBox="1">
              <a:spLocks noChangeArrowheads="1"/>
            </p:cNvSpPr>
            <p:nvPr/>
          </p:nvSpPr>
          <p:spPr bwMode="auto">
            <a:xfrm>
              <a:off x="0" y="1748"/>
              <a:ext cx="441"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FF00FF"/>
                  </a:solidFill>
                  <a:latin typeface="Times New Roman" panose="02020603050405020304" pitchFamily="18" charset="0"/>
                </a:rPr>
                <a:t>定子</a:t>
              </a:r>
            </a:p>
            <a:p>
              <a:pPr>
                <a:spcBef>
                  <a:spcPct val="0"/>
                </a:spcBef>
                <a:buFontTx/>
                <a:buNone/>
              </a:pPr>
              <a:r>
                <a:rPr lang="zh-CN" altLang="en-US" sz="2000">
                  <a:solidFill>
                    <a:srgbClr val="FF00FF"/>
                  </a:solidFill>
                  <a:latin typeface="Times New Roman" panose="02020603050405020304" pitchFamily="18" charset="0"/>
                </a:rPr>
                <a:t>绕组</a:t>
              </a:r>
            </a:p>
          </p:txBody>
        </p:sp>
        <p:grpSp>
          <p:nvGrpSpPr>
            <p:cNvPr id="47155" name="Group 61">
              <a:extLst>
                <a:ext uri="{FF2B5EF4-FFF2-40B4-BE49-F238E27FC236}">
                  <a16:creationId xmlns:a16="http://schemas.microsoft.com/office/drawing/2014/main" id="{526DD8EA-F731-37EA-0B10-3C418D2E9FB5}"/>
                </a:ext>
              </a:extLst>
            </p:cNvPr>
            <p:cNvGrpSpPr>
              <a:grpSpLocks/>
            </p:cNvGrpSpPr>
            <p:nvPr/>
          </p:nvGrpSpPr>
          <p:grpSpPr bwMode="auto">
            <a:xfrm>
              <a:off x="1958" y="1544"/>
              <a:ext cx="215" cy="480"/>
              <a:chOff x="0" y="0"/>
              <a:chExt cx="215" cy="480"/>
            </a:xfrm>
          </p:grpSpPr>
          <p:sp>
            <p:nvSpPr>
              <p:cNvPr id="47169" name="Line 62">
                <a:extLst>
                  <a:ext uri="{FF2B5EF4-FFF2-40B4-BE49-F238E27FC236}">
                    <a16:creationId xmlns:a16="http://schemas.microsoft.com/office/drawing/2014/main" id="{F8E4D33E-D615-6F69-F523-444CC7AA5CD1}"/>
                  </a:ext>
                </a:extLst>
              </p:cNvPr>
              <p:cNvSpPr>
                <a:spLocks noChangeShapeType="1"/>
              </p:cNvSpPr>
              <p:nvPr/>
            </p:nvSpPr>
            <p:spPr bwMode="auto">
              <a:xfrm flipV="1">
                <a:off x="144" y="260"/>
                <a:ext cx="0" cy="220"/>
              </a:xfrm>
              <a:prstGeom prst="line">
                <a:avLst/>
              </a:prstGeom>
              <a:noFill/>
              <a:ln w="38100">
                <a:solidFill>
                  <a:srgbClr val="CC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47170" name="Rectangle 63">
                <a:extLst>
                  <a:ext uri="{FF2B5EF4-FFF2-40B4-BE49-F238E27FC236}">
                    <a16:creationId xmlns:a16="http://schemas.microsoft.com/office/drawing/2014/main" id="{35FA2AB8-69CD-3454-ABAB-968BD48E6F21}"/>
                  </a:ext>
                </a:extLst>
              </p:cNvPr>
              <p:cNvSpPr>
                <a:spLocks noChangeArrowheads="1"/>
              </p:cNvSpPr>
              <p:nvPr/>
            </p:nvSpPr>
            <p:spPr bwMode="auto">
              <a:xfrm>
                <a:off x="0" y="0"/>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FF00FF"/>
                    </a:solidFill>
                    <a:latin typeface="Times New Roman" panose="02020603050405020304" pitchFamily="18" charset="0"/>
                  </a:rPr>
                  <a:t></a:t>
                </a:r>
              </a:p>
            </p:txBody>
          </p:sp>
        </p:grpSp>
        <p:sp>
          <p:nvSpPr>
            <p:cNvPr id="47156" name="Line 65">
              <a:extLst>
                <a:ext uri="{FF2B5EF4-FFF2-40B4-BE49-F238E27FC236}">
                  <a16:creationId xmlns:a16="http://schemas.microsoft.com/office/drawing/2014/main" id="{661A252B-41BE-236E-0246-3F73BBC49054}"/>
                </a:ext>
              </a:extLst>
            </p:cNvPr>
            <p:cNvSpPr>
              <a:spLocks noChangeShapeType="1"/>
            </p:cNvSpPr>
            <p:nvPr/>
          </p:nvSpPr>
          <p:spPr bwMode="auto">
            <a:xfrm>
              <a:off x="978" y="2248"/>
              <a:ext cx="0" cy="1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57" name="Line 66">
              <a:extLst>
                <a:ext uri="{FF2B5EF4-FFF2-40B4-BE49-F238E27FC236}">
                  <a16:creationId xmlns:a16="http://schemas.microsoft.com/office/drawing/2014/main" id="{0E3A01BF-B921-A395-0EF3-1BCF42DA604F}"/>
                </a:ext>
              </a:extLst>
            </p:cNvPr>
            <p:cNvSpPr>
              <a:spLocks noChangeShapeType="1"/>
            </p:cNvSpPr>
            <p:nvPr/>
          </p:nvSpPr>
          <p:spPr bwMode="auto">
            <a:xfrm flipH="1">
              <a:off x="1158" y="2236"/>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58" name="Line 67">
              <a:extLst>
                <a:ext uri="{FF2B5EF4-FFF2-40B4-BE49-F238E27FC236}">
                  <a16:creationId xmlns:a16="http://schemas.microsoft.com/office/drawing/2014/main" id="{52658706-43B4-D4CC-620F-E8B044171172}"/>
                </a:ext>
              </a:extLst>
            </p:cNvPr>
            <p:cNvSpPr>
              <a:spLocks noChangeShapeType="1"/>
            </p:cNvSpPr>
            <p:nvPr/>
          </p:nvSpPr>
          <p:spPr bwMode="auto">
            <a:xfrm>
              <a:off x="1840" y="2602"/>
              <a:ext cx="0" cy="14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47159" name="Group 68">
              <a:extLst>
                <a:ext uri="{FF2B5EF4-FFF2-40B4-BE49-F238E27FC236}">
                  <a16:creationId xmlns:a16="http://schemas.microsoft.com/office/drawing/2014/main" id="{60F248D3-C504-5646-F833-E7DF379B2313}"/>
                </a:ext>
              </a:extLst>
            </p:cNvPr>
            <p:cNvGrpSpPr>
              <a:grpSpLocks/>
            </p:cNvGrpSpPr>
            <p:nvPr/>
          </p:nvGrpSpPr>
          <p:grpSpPr bwMode="auto">
            <a:xfrm>
              <a:off x="1956" y="2071"/>
              <a:ext cx="389" cy="833"/>
              <a:chOff x="0" y="0"/>
              <a:chExt cx="389" cy="833"/>
            </a:xfrm>
          </p:grpSpPr>
          <p:sp>
            <p:nvSpPr>
              <p:cNvPr id="47166" name="Text Box 69">
                <a:extLst>
                  <a:ext uri="{FF2B5EF4-FFF2-40B4-BE49-F238E27FC236}">
                    <a16:creationId xmlns:a16="http://schemas.microsoft.com/office/drawing/2014/main" id="{DCD14847-2565-B448-DDE5-D7B04130637E}"/>
                  </a:ext>
                </a:extLst>
              </p:cNvPr>
              <p:cNvSpPr txBox="1">
                <a:spLocks noChangeArrowheads="1"/>
              </p:cNvSpPr>
              <p:nvPr/>
            </p:nvSpPr>
            <p:spPr bwMode="auto">
              <a:xfrm>
                <a:off x="4" y="0"/>
                <a:ext cx="38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9900FF"/>
                    </a:solidFill>
                    <a:latin typeface="Times New Roman" panose="02020603050405020304" pitchFamily="18" charset="0"/>
                  </a:rPr>
                  <a:t>QS</a:t>
                </a:r>
                <a:r>
                  <a:rPr lang="en-US" altLang="zh-CN" sz="2000" baseline="-25000">
                    <a:solidFill>
                      <a:srgbClr val="9900FF"/>
                    </a:solidFill>
                    <a:latin typeface="Times New Roman" panose="02020603050405020304" pitchFamily="18" charset="0"/>
                  </a:rPr>
                  <a:t>2</a:t>
                </a:r>
                <a:endParaRPr lang="en-US" altLang="zh-CN" sz="2000">
                  <a:solidFill>
                    <a:srgbClr val="9900FF"/>
                  </a:solidFill>
                  <a:latin typeface="Times New Roman" panose="02020603050405020304" pitchFamily="18" charset="0"/>
                </a:endParaRPr>
              </a:p>
            </p:txBody>
          </p:sp>
          <p:sp>
            <p:nvSpPr>
              <p:cNvPr id="47167" name="Line 70">
                <a:extLst>
                  <a:ext uri="{FF2B5EF4-FFF2-40B4-BE49-F238E27FC236}">
                    <a16:creationId xmlns:a16="http://schemas.microsoft.com/office/drawing/2014/main" id="{C8BB6F65-6EC3-F1DA-4B00-9DC1F1E09872}"/>
                  </a:ext>
                </a:extLst>
              </p:cNvPr>
              <p:cNvSpPr>
                <a:spLocks noChangeShapeType="1"/>
              </p:cNvSpPr>
              <p:nvPr/>
            </p:nvSpPr>
            <p:spPr bwMode="auto">
              <a:xfrm>
                <a:off x="156" y="291"/>
                <a:ext cx="0" cy="278"/>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47168" name="Text Box 71">
                <a:extLst>
                  <a:ext uri="{FF2B5EF4-FFF2-40B4-BE49-F238E27FC236}">
                    <a16:creationId xmlns:a16="http://schemas.microsoft.com/office/drawing/2014/main" id="{CE5ED7B1-DFDA-5936-23D9-ECAA51B58EE8}"/>
                  </a:ext>
                </a:extLst>
              </p:cNvPr>
              <p:cNvSpPr txBox="1">
                <a:spLocks noChangeArrowheads="1"/>
              </p:cNvSpPr>
              <p:nvPr/>
            </p:nvSpPr>
            <p:spPr bwMode="auto">
              <a:xfrm>
                <a:off x="0" y="581"/>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00FF"/>
                    </a:solidFill>
                    <a:latin typeface="Times New Roman" panose="02020603050405020304" pitchFamily="18" charset="0"/>
                    <a:ea typeface="黑体" panose="02010609060101010101" pitchFamily="49" charset="-122"/>
                  </a:rPr>
                  <a:t>V</a:t>
                </a:r>
                <a:r>
                  <a:rPr lang="en-US" altLang="zh-CN" sz="2000" baseline="-25000">
                    <a:solidFill>
                      <a:srgbClr val="0000FF"/>
                    </a:solidFill>
                    <a:latin typeface="Times New Roman" panose="02020603050405020304" pitchFamily="18" charset="0"/>
                    <a:ea typeface="黑体" panose="02010609060101010101" pitchFamily="49" charset="-122"/>
                  </a:rPr>
                  <a:t>2</a:t>
                </a:r>
              </a:p>
            </p:txBody>
          </p:sp>
        </p:grpSp>
        <p:sp>
          <p:nvSpPr>
            <p:cNvPr id="47160" name="Line 72">
              <a:extLst>
                <a:ext uri="{FF2B5EF4-FFF2-40B4-BE49-F238E27FC236}">
                  <a16:creationId xmlns:a16="http://schemas.microsoft.com/office/drawing/2014/main" id="{68BEFA23-BE5C-A058-E516-0ACAB8C14840}"/>
                </a:ext>
              </a:extLst>
            </p:cNvPr>
            <p:cNvSpPr>
              <a:spLocks noChangeShapeType="1"/>
            </p:cNvSpPr>
            <p:nvPr/>
          </p:nvSpPr>
          <p:spPr bwMode="auto">
            <a:xfrm flipH="1">
              <a:off x="1836" y="2236"/>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61" name="Line 73">
              <a:extLst>
                <a:ext uri="{FF2B5EF4-FFF2-40B4-BE49-F238E27FC236}">
                  <a16:creationId xmlns:a16="http://schemas.microsoft.com/office/drawing/2014/main" id="{FCE01902-A5FF-D9F6-2988-2B44D0E00655}"/>
                </a:ext>
              </a:extLst>
            </p:cNvPr>
            <p:cNvSpPr>
              <a:spLocks noChangeShapeType="1"/>
            </p:cNvSpPr>
            <p:nvPr/>
          </p:nvSpPr>
          <p:spPr bwMode="auto">
            <a:xfrm flipH="1">
              <a:off x="1164" y="2356"/>
              <a:ext cx="6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7162" name="Line 74">
              <a:extLst>
                <a:ext uri="{FF2B5EF4-FFF2-40B4-BE49-F238E27FC236}">
                  <a16:creationId xmlns:a16="http://schemas.microsoft.com/office/drawing/2014/main" id="{4FC4EE01-09A1-A3C5-AC2B-414C3111BBE1}"/>
                </a:ext>
              </a:extLst>
            </p:cNvPr>
            <p:cNvSpPr>
              <a:spLocks noChangeShapeType="1"/>
            </p:cNvSpPr>
            <p:nvPr/>
          </p:nvSpPr>
          <p:spPr bwMode="auto">
            <a:xfrm flipH="1" flipV="1">
              <a:off x="960" y="1648"/>
              <a:ext cx="6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47163" name="Object 87">
              <a:extLst>
                <a:ext uri="{FF2B5EF4-FFF2-40B4-BE49-F238E27FC236}">
                  <a16:creationId xmlns:a16="http://schemas.microsoft.com/office/drawing/2014/main" id="{A8D6C11F-8303-6A4E-B290-E676EDA4845C}"/>
                </a:ext>
              </a:extLst>
            </p:cNvPr>
            <p:cNvGraphicFramePr>
              <a:graphicFrameLocks noChangeAspect="1"/>
            </p:cNvGraphicFramePr>
            <p:nvPr/>
          </p:nvGraphicFramePr>
          <p:xfrm>
            <a:off x="1034" y="1814"/>
            <a:ext cx="144" cy="433"/>
          </p:xfrm>
          <a:graphic>
            <a:graphicData uri="http://schemas.openxmlformats.org/presentationml/2006/ole">
              <mc:AlternateContent xmlns:mc="http://schemas.openxmlformats.org/markup-compatibility/2006">
                <mc:Choice xmlns:v="urn:schemas-microsoft-com:vml" Requires="v">
                  <p:oleObj r:id="rId2" imgW="243552" imgH="702193" progId="Visio.Drawing.11">
                    <p:embed/>
                  </p:oleObj>
                </mc:Choice>
                <mc:Fallback>
                  <p:oleObj r:id="rId2" imgW="243552" imgH="702193" progId="Visio.Drawing.11">
                    <p:embed/>
                    <p:pic>
                      <p:nvPicPr>
                        <p:cNvPr id="0" name="Object 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4" y="1814"/>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164" name="Object 88">
              <a:extLst>
                <a:ext uri="{FF2B5EF4-FFF2-40B4-BE49-F238E27FC236}">
                  <a16:creationId xmlns:a16="http://schemas.microsoft.com/office/drawing/2014/main" id="{18DDCB44-3108-CDE9-1D18-ABE9A1235C14}"/>
                </a:ext>
              </a:extLst>
            </p:cNvPr>
            <p:cNvGraphicFramePr>
              <a:graphicFrameLocks noChangeAspect="1"/>
            </p:cNvGraphicFramePr>
            <p:nvPr/>
          </p:nvGraphicFramePr>
          <p:xfrm>
            <a:off x="842" y="1820"/>
            <a:ext cx="144" cy="433"/>
          </p:xfrm>
          <a:graphic>
            <a:graphicData uri="http://schemas.openxmlformats.org/presentationml/2006/ole">
              <mc:AlternateContent xmlns:mc="http://schemas.openxmlformats.org/markup-compatibility/2006">
                <mc:Choice xmlns:v="urn:schemas-microsoft-com:vml" Requires="v">
                  <p:oleObj r:id="rId4" imgW="243552" imgH="702193" progId="Visio.Drawing.11">
                    <p:embed/>
                  </p:oleObj>
                </mc:Choice>
                <mc:Fallback>
                  <p:oleObj r:id="rId4" imgW="243552" imgH="702193" progId="Visio.Drawing.11">
                    <p:embed/>
                    <p:pic>
                      <p:nvPicPr>
                        <p:cNvPr id="0" name="Object 8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2" y="1820"/>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165" name="Object 89">
              <a:extLst>
                <a:ext uri="{FF2B5EF4-FFF2-40B4-BE49-F238E27FC236}">
                  <a16:creationId xmlns:a16="http://schemas.microsoft.com/office/drawing/2014/main" id="{17207596-0D4D-0F72-E3DC-6BDC00D051EF}"/>
                </a:ext>
              </a:extLst>
            </p:cNvPr>
            <p:cNvGraphicFramePr>
              <a:graphicFrameLocks noChangeAspect="1"/>
            </p:cNvGraphicFramePr>
            <p:nvPr/>
          </p:nvGraphicFramePr>
          <p:xfrm>
            <a:off x="656" y="1808"/>
            <a:ext cx="144" cy="433"/>
          </p:xfrm>
          <a:graphic>
            <a:graphicData uri="http://schemas.openxmlformats.org/presentationml/2006/ole">
              <mc:AlternateContent xmlns:mc="http://schemas.openxmlformats.org/markup-compatibility/2006">
                <mc:Choice xmlns:v="urn:schemas-microsoft-com:vml" Requires="v">
                  <p:oleObj r:id="rId5" imgW="243552" imgH="702193" progId="Visio.Drawing.11">
                    <p:embed/>
                  </p:oleObj>
                </mc:Choice>
                <mc:Fallback>
                  <p:oleObj r:id="rId5" imgW="243552" imgH="702193" progId="Visio.Drawing.11">
                    <p:embed/>
                    <p:pic>
                      <p:nvPicPr>
                        <p:cNvPr id="0" name="Object 8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6" y="1808"/>
                          <a:ext cx="144" cy="4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7174" name="Text Box 78">
            <a:extLst>
              <a:ext uri="{FF2B5EF4-FFF2-40B4-BE49-F238E27FC236}">
                <a16:creationId xmlns:a16="http://schemas.microsoft.com/office/drawing/2014/main" id="{D964CBBC-4EFF-4EFD-28C7-AC7136181E2C}"/>
              </a:ext>
            </a:extLst>
          </p:cNvPr>
          <p:cNvSpPr txBox="1">
            <a:spLocks noChangeArrowheads="1"/>
          </p:cNvSpPr>
          <p:nvPr/>
        </p:nvSpPr>
        <p:spPr bwMode="auto">
          <a:xfrm>
            <a:off x="3627438" y="488950"/>
            <a:ext cx="4076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00FF"/>
                </a:solidFill>
                <a:latin typeface="宋体" panose="02010600030101010101" pitchFamily="2" charset="-122"/>
              </a:rPr>
              <a:t>星形—三角形(</a:t>
            </a:r>
            <a:r>
              <a:rPr lang="en-US" altLang="zh-CN" sz="2400">
                <a:solidFill>
                  <a:srgbClr val="0000FF"/>
                </a:solidFill>
                <a:latin typeface="Times New Roman" panose="02020603050405020304" pitchFamily="18" charset="0"/>
              </a:rPr>
              <a:t>Y</a:t>
            </a:r>
            <a:r>
              <a:rPr lang="zh-CN" altLang="en-US" sz="2400">
                <a:solidFill>
                  <a:srgbClr val="0000FF"/>
                </a:solidFill>
                <a:latin typeface="Times New Roman" panose="02020603050405020304" pitchFamily="18" charset="0"/>
              </a:rPr>
              <a:t>-</a:t>
            </a:r>
            <a:r>
              <a:rPr lang="zh-CN" altLang="en-US" sz="2400">
                <a:solidFill>
                  <a:srgbClr val="0000FF"/>
                </a:solidFill>
                <a:latin typeface="宋体" panose="02010600030101010101" pitchFamily="2" charset="-122"/>
              </a:rPr>
              <a:t>)换接起动</a:t>
            </a:r>
            <a:endParaRPr lang="zh-CN" altLang="en-US" sz="2400">
              <a:solidFill>
                <a:srgbClr val="FF0000"/>
              </a:solidFill>
              <a:latin typeface="宋体" panose="02010600030101010101" pitchFamily="2" charset="-122"/>
            </a:endParaRPr>
          </a:p>
        </p:txBody>
      </p:sp>
      <p:sp>
        <p:nvSpPr>
          <p:cNvPr id="47175" name="Text Box 98">
            <a:extLst>
              <a:ext uri="{FF2B5EF4-FFF2-40B4-BE49-F238E27FC236}">
                <a16:creationId xmlns:a16="http://schemas.microsoft.com/office/drawing/2014/main" id="{D1BC40EE-0056-AD0F-1B21-217A62965F61}"/>
              </a:ext>
            </a:extLst>
          </p:cNvPr>
          <p:cNvSpPr txBox="1">
            <a:spLocks noChangeArrowheads="1"/>
          </p:cNvSpPr>
          <p:nvPr/>
        </p:nvSpPr>
        <p:spPr bwMode="auto">
          <a:xfrm>
            <a:off x="3619500" y="1233488"/>
            <a:ext cx="10985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9900FF"/>
                </a:solidFill>
                <a:latin typeface="Times New Roman" panose="02020603050405020304" pitchFamily="18" charset="0"/>
              </a:rPr>
              <a:t>Y </a:t>
            </a:r>
            <a:r>
              <a:rPr lang="zh-CN" altLang="en-US" sz="2400">
                <a:solidFill>
                  <a:srgbClr val="9900FF"/>
                </a:solidFill>
                <a:latin typeface="Times New Roman" panose="02020603050405020304" pitchFamily="18" charset="0"/>
              </a:rPr>
              <a:t>形</a:t>
            </a:r>
          </a:p>
        </p:txBody>
      </p:sp>
      <p:graphicFrame>
        <p:nvGraphicFramePr>
          <p:cNvPr id="47176" name="Object 72">
            <a:extLst>
              <a:ext uri="{FF2B5EF4-FFF2-40B4-BE49-F238E27FC236}">
                <a16:creationId xmlns:a16="http://schemas.microsoft.com/office/drawing/2014/main" id="{DE8750D6-E379-81C5-B885-FB1FC57644FC}"/>
              </a:ext>
            </a:extLst>
          </p:cNvPr>
          <p:cNvGraphicFramePr>
            <a:graphicFrameLocks noChangeAspect="1"/>
          </p:cNvGraphicFramePr>
          <p:nvPr/>
        </p:nvGraphicFramePr>
        <p:xfrm>
          <a:off x="4692650" y="1035050"/>
          <a:ext cx="3022600" cy="835025"/>
        </p:xfrm>
        <a:graphic>
          <a:graphicData uri="http://schemas.openxmlformats.org/presentationml/2006/ole">
            <mc:AlternateContent xmlns:mc="http://schemas.openxmlformats.org/markup-compatibility/2006">
              <mc:Choice xmlns:v="urn:schemas-microsoft-com:vml" Requires="v">
                <p:oleObj r:id="rId6" imgW="3181410" imgH="819240" progId="Equation.3">
                  <p:embed/>
                </p:oleObj>
              </mc:Choice>
              <mc:Fallback>
                <p:oleObj r:id="rId6" imgW="3181410" imgH="819240" progId="Equation.3">
                  <p:embed/>
                  <p:pic>
                    <p:nvPicPr>
                      <p:cNvPr id="0" name="Object 7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2650" y="1035050"/>
                        <a:ext cx="3022600"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77" name="Text Box 100">
            <a:extLst>
              <a:ext uri="{FF2B5EF4-FFF2-40B4-BE49-F238E27FC236}">
                <a16:creationId xmlns:a16="http://schemas.microsoft.com/office/drawing/2014/main" id="{AD06DF56-8B97-A456-A59D-83A0C782DFC9}"/>
              </a:ext>
            </a:extLst>
          </p:cNvPr>
          <p:cNvSpPr txBox="1">
            <a:spLocks noChangeArrowheads="1"/>
          </p:cNvSpPr>
          <p:nvPr/>
        </p:nvSpPr>
        <p:spPr bwMode="auto">
          <a:xfrm>
            <a:off x="3606800" y="2190750"/>
            <a:ext cx="946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FF00FF"/>
                </a:solidFill>
                <a:latin typeface="Times New Roman" panose="02020603050405020304" pitchFamily="18" charset="0"/>
              </a:rPr>
              <a:t> 形</a:t>
            </a:r>
          </a:p>
        </p:txBody>
      </p:sp>
      <p:graphicFrame>
        <p:nvGraphicFramePr>
          <p:cNvPr id="47178" name="Object 74">
            <a:extLst>
              <a:ext uri="{FF2B5EF4-FFF2-40B4-BE49-F238E27FC236}">
                <a16:creationId xmlns:a16="http://schemas.microsoft.com/office/drawing/2014/main" id="{7BA3DB60-D208-C471-84C5-4F5A3F4FE6B7}"/>
              </a:ext>
            </a:extLst>
          </p:cNvPr>
          <p:cNvGraphicFramePr>
            <a:graphicFrameLocks noChangeAspect="1"/>
          </p:cNvGraphicFramePr>
          <p:nvPr/>
        </p:nvGraphicFramePr>
        <p:xfrm>
          <a:off x="4660900" y="1971675"/>
          <a:ext cx="3786188" cy="869950"/>
        </p:xfrm>
        <a:graphic>
          <a:graphicData uri="http://schemas.openxmlformats.org/presentationml/2006/ole">
            <mc:AlternateContent xmlns:mc="http://schemas.openxmlformats.org/markup-compatibility/2006">
              <mc:Choice xmlns:v="urn:schemas-microsoft-com:vml" Requires="v">
                <p:oleObj r:id="rId8" imgW="4000590" imgH="857250" progId="Equation.3">
                  <p:embed/>
                </p:oleObj>
              </mc:Choice>
              <mc:Fallback>
                <p:oleObj r:id="rId8" imgW="4000590" imgH="857250" progId="Equation.3">
                  <p:embed/>
                  <p:pic>
                    <p:nvPicPr>
                      <p:cNvPr id="0" name="Object 7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60900" y="1971675"/>
                        <a:ext cx="378618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79" name="Object 75">
            <a:extLst>
              <a:ext uri="{FF2B5EF4-FFF2-40B4-BE49-F238E27FC236}">
                <a16:creationId xmlns:a16="http://schemas.microsoft.com/office/drawing/2014/main" id="{48C82A48-449B-033B-78BD-30E85C26D4EF}"/>
              </a:ext>
            </a:extLst>
          </p:cNvPr>
          <p:cNvGraphicFramePr>
            <a:graphicFrameLocks noChangeAspect="1"/>
          </p:cNvGraphicFramePr>
          <p:nvPr/>
        </p:nvGraphicFramePr>
        <p:xfrm>
          <a:off x="5900738" y="3070225"/>
          <a:ext cx="1006475" cy="819150"/>
        </p:xfrm>
        <a:graphic>
          <a:graphicData uri="http://schemas.openxmlformats.org/presentationml/2006/ole">
            <mc:AlternateContent xmlns:mc="http://schemas.openxmlformats.org/markup-compatibility/2006">
              <mc:Choice xmlns:v="urn:schemas-microsoft-com:vml" Requires="v">
                <p:oleObj r:id="rId10" imgW="466830" imgH="362040" progId="Equation.3">
                  <p:embed/>
                </p:oleObj>
              </mc:Choice>
              <mc:Fallback>
                <p:oleObj r:id="rId10" imgW="466830" imgH="362040" progId="Equation.3">
                  <p:embed/>
                  <p:pic>
                    <p:nvPicPr>
                      <p:cNvPr id="0" name="Object 7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00738" y="3070225"/>
                        <a:ext cx="1006475"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80" name="Object 76">
            <a:extLst>
              <a:ext uri="{FF2B5EF4-FFF2-40B4-BE49-F238E27FC236}">
                <a16:creationId xmlns:a16="http://schemas.microsoft.com/office/drawing/2014/main" id="{4278CF16-B295-0F80-9A77-7C2E68158BD2}"/>
              </a:ext>
            </a:extLst>
          </p:cNvPr>
          <p:cNvGraphicFramePr>
            <a:graphicFrameLocks noChangeAspect="1"/>
          </p:cNvGraphicFramePr>
          <p:nvPr/>
        </p:nvGraphicFramePr>
        <p:xfrm>
          <a:off x="5321300" y="4162425"/>
          <a:ext cx="2187575" cy="1270000"/>
        </p:xfrm>
        <a:graphic>
          <a:graphicData uri="http://schemas.openxmlformats.org/presentationml/2006/ole">
            <mc:AlternateContent xmlns:mc="http://schemas.openxmlformats.org/markup-compatibility/2006">
              <mc:Choice xmlns:v="urn:schemas-microsoft-com:vml" Requires="v">
                <p:oleObj r:id="rId12" imgW="2276370" imgH="1285875" progId="Equation.3">
                  <p:embed/>
                </p:oleObj>
              </mc:Choice>
              <mc:Fallback>
                <p:oleObj r:id="rId12" imgW="2276370" imgH="1285875" progId="Equation.3">
                  <p:embed/>
                  <p:pic>
                    <p:nvPicPr>
                      <p:cNvPr id="0" name="Object 76"/>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321300" y="4162425"/>
                        <a:ext cx="2187575" cy="127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81" name="Text Box 104">
            <a:extLst>
              <a:ext uri="{FF2B5EF4-FFF2-40B4-BE49-F238E27FC236}">
                <a16:creationId xmlns:a16="http://schemas.microsoft.com/office/drawing/2014/main" id="{61B348F0-1E5B-1738-6504-282BD063A102}"/>
              </a:ext>
            </a:extLst>
          </p:cNvPr>
          <p:cNvSpPr txBox="1">
            <a:spLocks noChangeArrowheads="1"/>
          </p:cNvSpPr>
          <p:nvPr/>
        </p:nvSpPr>
        <p:spPr bwMode="auto">
          <a:xfrm>
            <a:off x="307975" y="5635625"/>
            <a:ext cx="4711700"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FF00FF"/>
                </a:solidFill>
                <a:latin typeface="宋体" panose="02010600030101010101" pitchFamily="2" charset="-122"/>
              </a:rPr>
              <a:t>　　起动电流和起动转矩都降低为直接起动时的三分之一。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174"/>
                                        </p:tgtEl>
                                        <p:attrNameLst>
                                          <p:attrName>style.visibility</p:attrName>
                                        </p:attrNameLst>
                                      </p:cBhvr>
                                      <p:to>
                                        <p:strVal val="visible"/>
                                      </p:to>
                                    </p:set>
                                    <p:animEffect transition="in" filter="wipe(left)">
                                      <p:cBhvr>
                                        <p:cTn id="7" dur="500"/>
                                        <p:tgtEl>
                                          <p:spTgt spid="471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175"/>
                                        </p:tgtEl>
                                        <p:attrNameLst>
                                          <p:attrName>style.visibility</p:attrName>
                                        </p:attrNameLst>
                                      </p:cBhvr>
                                      <p:to>
                                        <p:strVal val="visible"/>
                                      </p:to>
                                    </p:set>
                                    <p:animEffect transition="in" filter="wipe(left)">
                                      <p:cBhvr>
                                        <p:cTn id="12" dur="500"/>
                                        <p:tgtEl>
                                          <p:spTgt spid="47175"/>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47176"/>
                                        </p:tgtEl>
                                        <p:attrNameLst>
                                          <p:attrName>style.visibility</p:attrName>
                                        </p:attrNameLst>
                                      </p:cBhvr>
                                      <p:to>
                                        <p:strVal val="visible"/>
                                      </p:to>
                                    </p:set>
                                    <p:animEffect transition="in" filter="wipe(left)">
                                      <p:cBhvr>
                                        <p:cTn id="16" dur="500"/>
                                        <p:tgtEl>
                                          <p:spTgt spid="4717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7177"/>
                                        </p:tgtEl>
                                        <p:attrNameLst>
                                          <p:attrName>style.visibility</p:attrName>
                                        </p:attrNameLst>
                                      </p:cBhvr>
                                      <p:to>
                                        <p:strVal val="visible"/>
                                      </p:to>
                                    </p:set>
                                    <p:animEffect transition="in" filter="wipe(left)">
                                      <p:cBhvr>
                                        <p:cTn id="21" dur="500"/>
                                        <p:tgtEl>
                                          <p:spTgt spid="47177"/>
                                        </p:tgtEl>
                                      </p:cBhvr>
                                    </p:animEffec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47178"/>
                                        </p:tgtEl>
                                        <p:attrNameLst>
                                          <p:attrName>style.visibility</p:attrName>
                                        </p:attrNameLst>
                                      </p:cBhvr>
                                      <p:to>
                                        <p:strVal val="visible"/>
                                      </p:to>
                                    </p:set>
                                    <p:animEffect transition="in" filter="wipe(left)">
                                      <p:cBhvr>
                                        <p:cTn id="25" dur="500"/>
                                        <p:tgtEl>
                                          <p:spTgt spid="4717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16" presetClass="entr" presetSubtype="37" fill="hold" nodeType="clickEffect">
                                  <p:stCondLst>
                                    <p:cond delay="0"/>
                                  </p:stCondLst>
                                  <p:childTnLst>
                                    <p:set>
                                      <p:cBhvr>
                                        <p:cTn id="29" dur="1" fill="hold">
                                          <p:stCondLst>
                                            <p:cond delay="0"/>
                                          </p:stCondLst>
                                        </p:cTn>
                                        <p:tgtEl>
                                          <p:spTgt spid="47179"/>
                                        </p:tgtEl>
                                        <p:attrNameLst>
                                          <p:attrName>style.visibility</p:attrName>
                                        </p:attrNameLst>
                                      </p:cBhvr>
                                      <p:to>
                                        <p:strVal val="visible"/>
                                      </p:to>
                                    </p:set>
                                    <p:animEffect transition="in" filter="barn(outVertical)">
                                      <p:cBhvr>
                                        <p:cTn id="30" dur="500"/>
                                        <p:tgtEl>
                                          <p:spTgt spid="4717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16" presetClass="entr" presetSubtype="37" fill="hold" nodeType="clickEffect">
                                  <p:stCondLst>
                                    <p:cond delay="0"/>
                                  </p:stCondLst>
                                  <p:childTnLst>
                                    <p:set>
                                      <p:cBhvr>
                                        <p:cTn id="34" dur="1" fill="hold">
                                          <p:stCondLst>
                                            <p:cond delay="0"/>
                                          </p:stCondLst>
                                        </p:cTn>
                                        <p:tgtEl>
                                          <p:spTgt spid="47180"/>
                                        </p:tgtEl>
                                        <p:attrNameLst>
                                          <p:attrName>style.visibility</p:attrName>
                                        </p:attrNameLst>
                                      </p:cBhvr>
                                      <p:to>
                                        <p:strVal val="visible"/>
                                      </p:to>
                                    </p:set>
                                    <p:animEffect transition="in" filter="barn(outVertical)">
                                      <p:cBhvr>
                                        <p:cTn id="35" dur="500"/>
                                        <p:tgtEl>
                                          <p:spTgt spid="4718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47181"/>
                                        </p:tgtEl>
                                        <p:attrNameLst>
                                          <p:attrName>style.visibility</p:attrName>
                                        </p:attrNameLst>
                                      </p:cBhvr>
                                      <p:to>
                                        <p:strVal val="visible"/>
                                      </p:to>
                                    </p:set>
                                    <p:animEffect transition="in" filter="slide(fromBottom)">
                                      <p:cBhvr>
                                        <p:cTn id="40" dur="500"/>
                                        <p:tgtEl>
                                          <p:spTgt spid="47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74" grpId="0" autoUpdateAnimBg="0"/>
      <p:bldP spid="47175" grpId="0" autoUpdateAnimBg="0"/>
      <p:bldP spid="47177" grpId="0" autoUpdateAnimBg="0"/>
      <p:bldP spid="47181"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4">
            <a:extLst>
              <a:ext uri="{FF2B5EF4-FFF2-40B4-BE49-F238E27FC236}">
                <a16:creationId xmlns:a16="http://schemas.microsoft.com/office/drawing/2014/main" id="{C79C2266-2480-A060-07DD-ECFA8C62C8AA}"/>
              </a:ext>
            </a:extLst>
          </p:cNvPr>
          <p:cNvSpPr>
            <a:spLocks noChangeArrowheads="1"/>
          </p:cNvSpPr>
          <p:nvPr/>
        </p:nvSpPr>
        <p:spPr bwMode="auto">
          <a:xfrm>
            <a:off x="414338" y="4749800"/>
            <a:ext cx="8180387"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latin typeface="宋体" panose="02010600030101010101" pitchFamily="2" charset="-122"/>
              </a:rPr>
              <a:t>绕线型电动机起动时，可在转子绕组中串联电阻，以减小起动电流。</a:t>
            </a:r>
            <a:endParaRPr lang="zh-CN" altLang="en-US" sz="2400">
              <a:solidFill>
                <a:srgbClr val="0000FF"/>
              </a:solidFill>
              <a:latin typeface="宋体" panose="02010600030101010101" pitchFamily="2" charset="-122"/>
            </a:endParaRPr>
          </a:p>
        </p:txBody>
      </p:sp>
      <p:sp>
        <p:nvSpPr>
          <p:cNvPr id="48131" name="Text Box 5">
            <a:extLst>
              <a:ext uri="{FF2B5EF4-FFF2-40B4-BE49-F238E27FC236}">
                <a16:creationId xmlns:a16="http://schemas.microsoft.com/office/drawing/2014/main" id="{F0B44491-9A25-363E-4936-F11D188B1AA7}"/>
              </a:ext>
            </a:extLst>
          </p:cNvPr>
          <p:cNvSpPr txBox="1">
            <a:spLocks noChangeArrowheads="1"/>
          </p:cNvSpPr>
          <p:nvPr/>
        </p:nvSpPr>
        <p:spPr bwMode="auto">
          <a:xfrm>
            <a:off x="265113" y="385763"/>
            <a:ext cx="3914775"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05000"/>
              </a:lnSpc>
              <a:spcBef>
                <a:spcPct val="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软起动法</a:t>
            </a:r>
          </a:p>
        </p:txBody>
      </p:sp>
      <p:grpSp>
        <p:nvGrpSpPr>
          <p:cNvPr id="16" name="Group 61">
            <a:extLst>
              <a:ext uri="{FF2B5EF4-FFF2-40B4-BE49-F238E27FC236}">
                <a16:creationId xmlns:a16="http://schemas.microsoft.com/office/drawing/2014/main" id="{E174E213-EF1C-D88B-22F6-2866009522CC}"/>
              </a:ext>
            </a:extLst>
          </p:cNvPr>
          <p:cNvGrpSpPr>
            <a:grpSpLocks/>
          </p:cNvGrpSpPr>
          <p:nvPr/>
        </p:nvGrpSpPr>
        <p:grpSpPr bwMode="auto">
          <a:xfrm>
            <a:off x="2690813" y="5337175"/>
            <a:ext cx="2224087" cy="1293813"/>
            <a:chOff x="0" y="160"/>
            <a:chExt cx="1401" cy="815"/>
          </a:xfrm>
        </p:grpSpPr>
        <p:grpSp>
          <p:nvGrpSpPr>
            <p:cNvPr id="48205" name="Group 8">
              <a:extLst>
                <a:ext uri="{FF2B5EF4-FFF2-40B4-BE49-F238E27FC236}">
                  <a16:creationId xmlns:a16="http://schemas.microsoft.com/office/drawing/2014/main" id="{410AB23A-7341-744F-EE23-F2216292E1C0}"/>
                </a:ext>
              </a:extLst>
            </p:cNvPr>
            <p:cNvGrpSpPr>
              <a:grpSpLocks/>
            </p:cNvGrpSpPr>
            <p:nvPr/>
          </p:nvGrpSpPr>
          <p:grpSpPr bwMode="auto">
            <a:xfrm>
              <a:off x="584" y="540"/>
              <a:ext cx="817" cy="382"/>
              <a:chOff x="0" y="0"/>
              <a:chExt cx="433" cy="382"/>
            </a:xfrm>
          </p:grpSpPr>
          <p:sp>
            <p:nvSpPr>
              <p:cNvPr id="2" name="Line 9">
                <a:extLst>
                  <a:ext uri="{FF2B5EF4-FFF2-40B4-BE49-F238E27FC236}">
                    <a16:creationId xmlns:a16="http://schemas.microsoft.com/office/drawing/2014/main" id="{EAC5AD27-CC60-2261-6E32-A7AF5AE89193}"/>
                  </a:ext>
                </a:extLst>
              </p:cNvPr>
              <p:cNvSpPr>
                <a:spLocks noChangeShapeType="1"/>
              </p:cNvSpPr>
              <p:nvPr/>
            </p:nvSpPr>
            <p:spPr bwMode="auto">
              <a:xfrm rot="-5400000">
                <a:off x="212" y="-21"/>
                <a:ext cx="0" cy="4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10">
                <a:extLst>
                  <a:ext uri="{FF2B5EF4-FFF2-40B4-BE49-F238E27FC236}">
                    <a16:creationId xmlns:a16="http://schemas.microsoft.com/office/drawing/2014/main" id="{5B50A3EC-5587-5BE5-453F-1CE873F495C8}"/>
                  </a:ext>
                </a:extLst>
              </p:cNvPr>
              <p:cNvSpPr>
                <a:spLocks noChangeShapeType="1"/>
              </p:cNvSpPr>
              <p:nvPr/>
            </p:nvSpPr>
            <p:spPr bwMode="auto">
              <a:xfrm rot="-5400000">
                <a:off x="212" y="-212"/>
                <a:ext cx="0" cy="4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Line 11">
                <a:extLst>
                  <a:ext uri="{FF2B5EF4-FFF2-40B4-BE49-F238E27FC236}">
                    <a16:creationId xmlns:a16="http://schemas.microsoft.com/office/drawing/2014/main" id="{04F4AE19-38E5-34AD-C5E5-3D33FDDEDA89}"/>
                  </a:ext>
                </a:extLst>
              </p:cNvPr>
              <p:cNvSpPr>
                <a:spLocks noChangeShapeType="1"/>
              </p:cNvSpPr>
              <p:nvPr/>
            </p:nvSpPr>
            <p:spPr bwMode="auto">
              <a:xfrm rot="-5400000">
                <a:off x="221" y="170"/>
                <a:ext cx="0" cy="4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8206" name="Rectangle 12">
              <a:extLst>
                <a:ext uri="{FF2B5EF4-FFF2-40B4-BE49-F238E27FC236}">
                  <a16:creationId xmlns:a16="http://schemas.microsoft.com/office/drawing/2014/main" id="{4551CE31-7166-FF14-9162-3C75DDC53673}"/>
                </a:ext>
              </a:extLst>
            </p:cNvPr>
            <p:cNvSpPr>
              <a:spLocks noChangeArrowheads="1"/>
            </p:cNvSpPr>
            <p:nvPr/>
          </p:nvSpPr>
          <p:spPr bwMode="auto">
            <a:xfrm rot="-5400000">
              <a:off x="1007" y="783"/>
              <a:ext cx="96" cy="288"/>
            </a:xfrm>
            <a:prstGeom prst="rect">
              <a:avLst/>
            </a:prstGeom>
            <a:solidFill>
              <a:srgbClr val="00FF99"/>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48207" name="Rectangle 13">
              <a:extLst>
                <a:ext uri="{FF2B5EF4-FFF2-40B4-BE49-F238E27FC236}">
                  <a16:creationId xmlns:a16="http://schemas.microsoft.com/office/drawing/2014/main" id="{BDEC1D34-6EFF-03AC-2B94-806C2B6A7E47}"/>
                </a:ext>
              </a:extLst>
            </p:cNvPr>
            <p:cNvSpPr>
              <a:spLocks noChangeArrowheads="1"/>
            </p:cNvSpPr>
            <p:nvPr/>
          </p:nvSpPr>
          <p:spPr bwMode="auto">
            <a:xfrm rot="-5400000">
              <a:off x="1007" y="582"/>
              <a:ext cx="96" cy="288"/>
            </a:xfrm>
            <a:prstGeom prst="rect">
              <a:avLst/>
            </a:prstGeom>
            <a:solidFill>
              <a:srgbClr val="00FF99"/>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48208" name="Rectangle 14">
              <a:extLst>
                <a:ext uri="{FF2B5EF4-FFF2-40B4-BE49-F238E27FC236}">
                  <a16:creationId xmlns:a16="http://schemas.microsoft.com/office/drawing/2014/main" id="{E1298267-5001-DA66-5B1D-56A1055D1DD0}"/>
                </a:ext>
              </a:extLst>
            </p:cNvPr>
            <p:cNvSpPr>
              <a:spLocks noChangeArrowheads="1"/>
            </p:cNvSpPr>
            <p:nvPr/>
          </p:nvSpPr>
          <p:spPr bwMode="auto">
            <a:xfrm rot="-5400000">
              <a:off x="1007" y="393"/>
              <a:ext cx="96" cy="288"/>
            </a:xfrm>
            <a:prstGeom prst="rect">
              <a:avLst/>
            </a:prstGeom>
            <a:solidFill>
              <a:srgbClr val="00FF99"/>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48209" name="Rectangle 15">
              <a:extLst>
                <a:ext uri="{FF2B5EF4-FFF2-40B4-BE49-F238E27FC236}">
                  <a16:creationId xmlns:a16="http://schemas.microsoft.com/office/drawing/2014/main" id="{76810EEB-A635-4D44-3E37-C75C4848531A}"/>
                </a:ext>
              </a:extLst>
            </p:cNvPr>
            <p:cNvSpPr>
              <a:spLocks noChangeArrowheads="1"/>
            </p:cNvSpPr>
            <p:nvPr/>
          </p:nvSpPr>
          <p:spPr bwMode="auto">
            <a:xfrm>
              <a:off x="974" y="168"/>
              <a:ext cx="28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en-US" altLang="zh-CN" sz="1800" i="1">
                  <a:solidFill>
                    <a:srgbClr val="0000FF"/>
                  </a:solidFill>
                  <a:latin typeface="Times New Roman" panose="02020603050405020304" pitchFamily="18" charset="0"/>
                </a:rPr>
                <a:t>R</a:t>
              </a:r>
              <a:r>
                <a:rPr lang="en-US" altLang="zh-CN" sz="1800" baseline="-25000">
                  <a:solidFill>
                    <a:srgbClr val="0000FF"/>
                  </a:solidFill>
                  <a:latin typeface="Times New Roman" panose="02020603050405020304" pitchFamily="18" charset="0"/>
                </a:rPr>
                <a:t>st</a:t>
              </a:r>
              <a:endParaRPr lang="en-US" altLang="zh-CN" sz="1800">
                <a:solidFill>
                  <a:srgbClr val="00FF99"/>
                </a:solidFill>
                <a:latin typeface="Times New Roman" panose="02020603050405020304" pitchFamily="18" charset="0"/>
              </a:endParaRPr>
            </a:p>
          </p:txBody>
        </p:sp>
        <p:grpSp>
          <p:nvGrpSpPr>
            <p:cNvPr id="48210" name="Group 46">
              <a:extLst>
                <a:ext uri="{FF2B5EF4-FFF2-40B4-BE49-F238E27FC236}">
                  <a16:creationId xmlns:a16="http://schemas.microsoft.com/office/drawing/2014/main" id="{9DE81476-F5C4-3AE2-D0F8-67214BD250F8}"/>
                </a:ext>
              </a:extLst>
            </p:cNvPr>
            <p:cNvGrpSpPr>
              <a:grpSpLocks/>
            </p:cNvGrpSpPr>
            <p:nvPr/>
          </p:nvGrpSpPr>
          <p:grpSpPr bwMode="auto">
            <a:xfrm>
              <a:off x="128" y="540"/>
              <a:ext cx="157" cy="382"/>
              <a:chOff x="0" y="0"/>
              <a:chExt cx="433" cy="382"/>
            </a:xfrm>
          </p:grpSpPr>
          <p:sp>
            <p:nvSpPr>
              <p:cNvPr id="48218" name="Line 47">
                <a:extLst>
                  <a:ext uri="{FF2B5EF4-FFF2-40B4-BE49-F238E27FC236}">
                    <a16:creationId xmlns:a16="http://schemas.microsoft.com/office/drawing/2014/main" id="{A29CC0D1-51E2-AE37-D477-578917B13B56}"/>
                  </a:ext>
                </a:extLst>
              </p:cNvPr>
              <p:cNvSpPr>
                <a:spLocks noChangeShapeType="1"/>
              </p:cNvSpPr>
              <p:nvPr/>
            </p:nvSpPr>
            <p:spPr bwMode="auto">
              <a:xfrm rot="-5400000">
                <a:off x="212" y="-21"/>
                <a:ext cx="0" cy="4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219" name="Line 48">
                <a:extLst>
                  <a:ext uri="{FF2B5EF4-FFF2-40B4-BE49-F238E27FC236}">
                    <a16:creationId xmlns:a16="http://schemas.microsoft.com/office/drawing/2014/main" id="{CFDEEFBA-B8D0-79E7-6CA0-265962B03B83}"/>
                  </a:ext>
                </a:extLst>
              </p:cNvPr>
              <p:cNvSpPr>
                <a:spLocks noChangeShapeType="1"/>
              </p:cNvSpPr>
              <p:nvPr/>
            </p:nvSpPr>
            <p:spPr bwMode="auto">
              <a:xfrm rot="-5400000">
                <a:off x="212" y="-212"/>
                <a:ext cx="0" cy="4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220" name="Line 49">
                <a:extLst>
                  <a:ext uri="{FF2B5EF4-FFF2-40B4-BE49-F238E27FC236}">
                    <a16:creationId xmlns:a16="http://schemas.microsoft.com/office/drawing/2014/main" id="{6F5A10E8-8BD1-62E7-846B-44D4A2949C32}"/>
                  </a:ext>
                </a:extLst>
              </p:cNvPr>
              <p:cNvSpPr>
                <a:spLocks noChangeShapeType="1"/>
              </p:cNvSpPr>
              <p:nvPr/>
            </p:nvSpPr>
            <p:spPr bwMode="auto">
              <a:xfrm rot="-5400000">
                <a:off x="221" y="170"/>
                <a:ext cx="0" cy="4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8211" name="Line 50">
              <a:extLst>
                <a:ext uri="{FF2B5EF4-FFF2-40B4-BE49-F238E27FC236}">
                  <a16:creationId xmlns:a16="http://schemas.microsoft.com/office/drawing/2014/main" id="{7B481E26-0590-9756-460D-EB22EBF7A608}"/>
                </a:ext>
              </a:extLst>
            </p:cNvPr>
            <p:cNvSpPr>
              <a:spLocks noChangeShapeType="1"/>
            </p:cNvSpPr>
            <p:nvPr/>
          </p:nvSpPr>
          <p:spPr bwMode="auto">
            <a:xfrm>
              <a:off x="120" y="540"/>
              <a:ext cx="0" cy="3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48212" name="Oval 52">
              <a:extLst>
                <a:ext uri="{FF2B5EF4-FFF2-40B4-BE49-F238E27FC236}">
                  <a16:creationId xmlns:a16="http://schemas.microsoft.com/office/drawing/2014/main" id="{02D5EEE3-7AA9-AAB1-5BC3-376AFBC96C38}"/>
                </a:ext>
              </a:extLst>
            </p:cNvPr>
            <p:cNvSpPr>
              <a:spLocks noChangeArrowheads="1"/>
            </p:cNvSpPr>
            <p:nvPr/>
          </p:nvSpPr>
          <p:spPr bwMode="auto">
            <a:xfrm>
              <a:off x="0" y="550"/>
              <a:ext cx="756" cy="327"/>
            </a:xfrm>
            <a:prstGeom prst="ellipse">
              <a:avLst/>
            </a:prstGeom>
            <a:noFill/>
            <a:ln w="38100">
              <a:solidFill>
                <a:srgbClr val="99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48213" name="Rectangle 53">
              <a:extLst>
                <a:ext uri="{FF2B5EF4-FFF2-40B4-BE49-F238E27FC236}">
                  <a16:creationId xmlns:a16="http://schemas.microsoft.com/office/drawing/2014/main" id="{C650A77A-E98C-AD04-45C0-6013E8AD1AB1}"/>
                </a:ext>
              </a:extLst>
            </p:cNvPr>
            <p:cNvSpPr>
              <a:spLocks noChangeArrowheads="1"/>
            </p:cNvSpPr>
            <p:nvPr/>
          </p:nvSpPr>
          <p:spPr bwMode="auto">
            <a:xfrm>
              <a:off x="167" y="160"/>
              <a:ext cx="40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7030A0"/>
                  </a:solidFill>
                  <a:latin typeface="Times New Roman" panose="02020603050405020304" pitchFamily="18" charset="0"/>
                </a:rPr>
                <a:t>转子</a:t>
              </a:r>
            </a:p>
          </p:txBody>
        </p:sp>
        <p:sp>
          <p:nvSpPr>
            <p:cNvPr id="48214" name="Line 54">
              <a:extLst>
                <a:ext uri="{FF2B5EF4-FFF2-40B4-BE49-F238E27FC236}">
                  <a16:creationId xmlns:a16="http://schemas.microsoft.com/office/drawing/2014/main" id="{6CC20C7F-B61B-32FB-98BE-14E8DAF68120}"/>
                </a:ext>
              </a:extLst>
            </p:cNvPr>
            <p:cNvSpPr>
              <a:spLocks noChangeShapeType="1"/>
            </p:cNvSpPr>
            <p:nvPr/>
          </p:nvSpPr>
          <p:spPr bwMode="auto">
            <a:xfrm flipH="1">
              <a:off x="1389" y="548"/>
              <a:ext cx="0" cy="3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48215" name="Object 58">
              <a:extLst>
                <a:ext uri="{FF2B5EF4-FFF2-40B4-BE49-F238E27FC236}">
                  <a16:creationId xmlns:a16="http://schemas.microsoft.com/office/drawing/2014/main" id="{EEC5A29D-CC71-FD52-1A7D-5D21027874FF}"/>
                </a:ext>
              </a:extLst>
            </p:cNvPr>
            <p:cNvGraphicFramePr>
              <a:graphicFrameLocks noChangeAspect="1"/>
            </p:cNvGraphicFramePr>
            <p:nvPr/>
          </p:nvGraphicFramePr>
          <p:xfrm>
            <a:off x="214" y="410"/>
            <a:ext cx="433" cy="144"/>
          </p:xfrm>
          <a:graphic>
            <a:graphicData uri="http://schemas.openxmlformats.org/presentationml/2006/ole">
              <mc:AlternateContent xmlns:mc="http://schemas.openxmlformats.org/markup-compatibility/2006">
                <mc:Choice xmlns:v="urn:schemas-microsoft-com:vml" Requires="v">
                  <p:oleObj r:id="rId2" imgW="702193" imgH="242831" progId="Visio.Drawing.11">
                    <p:embed/>
                  </p:oleObj>
                </mc:Choice>
                <mc:Fallback>
                  <p:oleObj r:id="rId2" imgW="702193" imgH="242831" progId="Visio.Drawing.11">
                    <p:embed/>
                    <p:pic>
                      <p:nvPicPr>
                        <p:cNvPr id="0" name="Object 5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 y="410"/>
                          <a:ext cx="433"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216" name="Object 59">
              <a:extLst>
                <a:ext uri="{FF2B5EF4-FFF2-40B4-BE49-F238E27FC236}">
                  <a16:creationId xmlns:a16="http://schemas.microsoft.com/office/drawing/2014/main" id="{7778C70A-2071-6D17-2AB9-A87859BD3CE5}"/>
                </a:ext>
              </a:extLst>
            </p:cNvPr>
            <p:cNvGraphicFramePr>
              <a:graphicFrameLocks noChangeAspect="1"/>
            </p:cNvGraphicFramePr>
            <p:nvPr/>
          </p:nvGraphicFramePr>
          <p:xfrm>
            <a:off x="214" y="608"/>
            <a:ext cx="433" cy="144"/>
          </p:xfrm>
          <a:graphic>
            <a:graphicData uri="http://schemas.openxmlformats.org/presentationml/2006/ole">
              <mc:AlternateContent xmlns:mc="http://schemas.openxmlformats.org/markup-compatibility/2006">
                <mc:Choice xmlns:v="urn:schemas-microsoft-com:vml" Requires="v">
                  <p:oleObj r:id="rId4" imgW="702193" imgH="242831" progId="Visio.Drawing.11">
                    <p:embed/>
                  </p:oleObj>
                </mc:Choice>
                <mc:Fallback>
                  <p:oleObj r:id="rId4" imgW="702193" imgH="242831" progId="Visio.Drawing.11">
                    <p:embed/>
                    <p:pic>
                      <p:nvPicPr>
                        <p:cNvPr id="0" name="Object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 y="608"/>
                          <a:ext cx="433"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8217" name="Object 60">
              <a:extLst>
                <a:ext uri="{FF2B5EF4-FFF2-40B4-BE49-F238E27FC236}">
                  <a16:creationId xmlns:a16="http://schemas.microsoft.com/office/drawing/2014/main" id="{7BC9E11D-84A1-58B9-2191-D0BA3F616CE6}"/>
                </a:ext>
              </a:extLst>
            </p:cNvPr>
            <p:cNvGraphicFramePr>
              <a:graphicFrameLocks noChangeAspect="1"/>
            </p:cNvGraphicFramePr>
            <p:nvPr/>
          </p:nvGraphicFramePr>
          <p:xfrm>
            <a:off x="214" y="794"/>
            <a:ext cx="433" cy="144"/>
          </p:xfrm>
          <a:graphic>
            <a:graphicData uri="http://schemas.openxmlformats.org/presentationml/2006/ole">
              <mc:AlternateContent xmlns:mc="http://schemas.openxmlformats.org/markup-compatibility/2006">
                <mc:Choice xmlns:v="urn:schemas-microsoft-com:vml" Requires="v">
                  <p:oleObj r:id="rId5" imgW="702193" imgH="242831" progId="Visio.Drawing.11">
                    <p:embed/>
                  </p:oleObj>
                </mc:Choice>
                <mc:Fallback>
                  <p:oleObj r:id="rId5" imgW="702193" imgH="242831" progId="Visio.Drawing.11">
                    <p:embed/>
                    <p:pic>
                      <p:nvPicPr>
                        <p:cNvPr id="0" name="Object 6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 y="794"/>
                          <a:ext cx="433" cy="14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8157" name="Text Box 5">
            <a:extLst>
              <a:ext uri="{FF2B5EF4-FFF2-40B4-BE49-F238E27FC236}">
                <a16:creationId xmlns:a16="http://schemas.microsoft.com/office/drawing/2014/main" id="{A6030EFB-23AC-0618-6220-980CD7A39B01}"/>
              </a:ext>
            </a:extLst>
          </p:cNvPr>
          <p:cNvSpPr txBox="1">
            <a:spLocks noChangeArrowheads="1"/>
          </p:cNvSpPr>
          <p:nvPr/>
        </p:nvSpPr>
        <p:spPr bwMode="auto">
          <a:xfrm>
            <a:off x="449263" y="903288"/>
            <a:ext cx="3900487" cy="1052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0"/>
              </a:spcBef>
              <a:buFontTx/>
              <a:buNone/>
            </a:pPr>
            <a:r>
              <a:rPr lang="zh-CN" altLang="en-US" sz="2400">
                <a:latin typeface="Times New Roman" panose="02020603050405020304" pitchFamily="18" charset="0"/>
              </a:rPr>
              <a:t>电动机按用户期望的起动特性完成起动过程</a:t>
            </a:r>
          </a:p>
        </p:txBody>
      </p:sp>
      <p:grpSp>
        <p:nvGrpSpPr>
          <p:cNvPr id="19" name="Group 6">
            <a:extLst>
              <a:ext uri="{FF2B5EF4-FFF2-40B4-BE49-F238E27FC236}">
                <a16:creationId xmlns:a16="http://schemas.microsoft.com/office/drawing/2014/main" id="{34CF2149-37EB-318A-0B8D-E1AABEA95B43}"/>
              </a:ext>
            </a:extLst>
          </p:cNvPr>
          <p:cNvGrpSpPr>
            <a:grpSpLocks/>
          </p:cNvGrpSpPr>
          <p:nvPr/>
        </p:nvGrpSpPr>
        <p:grpSpPr bwMode="auto">
          <a:xfrm>
            <a:off x="4824413" y="528638"/>
            <a:ext cx="3748087" cy="1370012"/>
            <a:chOff x="10" y="0"/>
            <a:chExt cx="2399" cy="863"/>
          </a:xfrm>
        </p:grpSpPr>
        <p:grpSp>
          <p:nvGrpSpPr>
            <p:cNvPr id="48174" name="Group 7">
              <a:extLst>
                <a:ext uri="{FF2B5EF4-FFF2-40B4-BE49-F238E27FC236}">
                  <a16:creationId xmlns:a16="http://schemas.microsoft.com/office/drawing/2014/main" id="{EF32297C-0C53-ACD2-18BC-5BCEA0C538B1}"/>
                </a:ext>
              </a:extLst>
            </p:cNvPr>
            <p:cNvGrpSpPr>
              <a:grpSpLocks/>
            </p:cNvGrpSpPr>
            <p:nvPr/>
          </p:nvGrpSpPr>
          <p:grpSpPr bwMode="auto">
            <a:xfrm>
              <a:off x="671" y="175"/>
              <a:ext cx="941" cy="626"/>
              <a:chOff x="0" y="0"/>
              <a:chExt cx="941" cy="626"/>
            </a:xfrm>
          </p:grpSpPr>
          <p:sp>
            <p:nvSpPr>
              <p:cNvPr id="48203" name="Text Box 8">
                <a:extLst>
                  <a:ext uri="{FF2B5EF4-FFF2-40B4-BE49-F238E27FC236}">
                    <a16:creationId xmlns:a16="http://schemas.microsoft.com/office/drawing/2014/main" id="{4B4CE246-DD29-40D9-C5B7-32E6C436CC8D}"/>
                  </a:ext>
                </a:extLst>
              </p:cNvPr>
              <p:cNvSpPr txBox="1">
                <a:spLocks noChangeArrowheads="1"/>
              </p:cNvSpPr>
              <p:nvPr/>
            </p:nvSpPr>
            <p:spPr bwMode="auto">
              <a:xfrm>
                <a:off x="0" y="197"/>
                <a:ext cx="941"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90000"/>
                  </a:lnSpc>
                  <a:spcBef>
                    <a:spcPct val="0"/>
                  </a:spcBef>
                  <a:buFontTx/>
                  <a:buNone/>
                </a:pPr>
                <a:r>
                  <a:rPr lang="zh-CN" altLang="en-US" sz="2000">
                    <a:latin typeface="Times New Roman" panose="02020603050405020304" pitchFamily="18" charset="0"/>
                  </a:rPr>
                  <a:t>软起动器</a:t>
                </a:r>
              </a:p>
            </p:txBody>
          </p:sp>
          <p:sp>
            <p:nvSpPr>
              <p:cNvPr id="48204" name="Rectangle 9">
                <a:extLst>
                  <a:ext uri="{FF2B5EF4-FFF2-40B4-BE49-F238E27FC236}">
                    <a16:creationId xmlns:a16="http://schemas.microsoft.com/office/drawing/2014/main" id="{C9976871-3DA1-9402-1B9E-6BBE58A405AC}"/>
                  </a:ext>
                </a:extLst>
              </p:cNvPr>
              <p:cNvSpPr>
                <a:spLocks noChangeArrowheads="1"/>
              </p:cNvSpPr>
              <p:nvPr/>
            </p:nvSpPr>
            <p:spPr bwMode="auto">
              <a:xfrm>
                <a:off x="19" y="0"/>
                <a:ext cx="821" cy="62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nvGrpSpPr>
            <p:cNvPr id="48175" name="Group 10">
              <a:extLst>
                <a:ext uri="{FF2B5EF4-FFF2-40B4-BE49-F238E27FC236}">
                  <a16:creationId xmlns:a16="http://schemas.microsoft.com/office/drawing/2014/main" id="{4EDDBA1A-3641-1C1B-6456-1229ED6996AA}"/>
                </a:ext>
              </a:extLst>
            </p:cNvPr>
            <p:cNvGrpSpPr>
              <a:grpSpLocks/>
            </p:cNvGrpSpPr>
            <p:nvPr/>
          </p:nvGrpSpPr>
          <p:grpSpPr bwMode="auto">
            <a:xfrm>
              <a:off x="1510" y="0"/>
              <a:ext cx="899" cy="793"/>
              <a:chOff x="5" y="0"/>
              <a:chExt cx="929" cy="793"/>
            </a:xfrm>
          </p:grpSpPr>
          <p:grpSp>
            <p:nvGrpSpPr>
              <p:cNvPr id="48188" name="Group 11">
                <a:extLst>
                  <a:ext uri="{FF2B5EF4-FFF2-40B4-BE49-F238E27FC236}">
                    <a16:creationId xmlns:a16="http://schemas.microsoft.com/office/drawing/2014/main" id="{6215DCBC-A4C1-1DDD-C748-3B3904F3B9F7}"/>
                  </a:ext>
                </a:extLst>
              </p:cNvPr>
              <p:cNvGrpSpPr>
                <a:grpSpLocks/>
              </p:cNvGrpSpPr>
              <p:nvPr/>
            </p:nvGrpSpPr>
            <p:grpSpPr bwMode="auto">
              <a:xfrm>
                <a:off x="5" y="205"/>
                <a:ext cx="929" cy="570"/>
                <a:chOff x="0" y="0"/>
                <a:chExt cx="929" cy="570"/>
              </a:xfrm>
            </p:grpSpPr>
            <p:grpSp>
              <p:nvGrpSpPr>
                <p:cNvPr id="48193" name="Group 12">
                  <a:extLst>
                    <a:ext uri="{FF2B5EF4-FFF2-40B4-BE49-F238E27FC236}">
                      <a16:creationId xmlns:a16="http://schemas.microsoft.com/office/drawing/2014/main" id="{43D9EC47-AA32-D155-FAA7-16A9FE581BB8}"/>
                    </a:ext>
                  </a:extLst>
                </p:cNvPr>
                <p:cNvGrpSpPr>
                  <a:grpSpLocks/>
                </p:cNvGrpSpPr>
                <p:nvPr/>
              </p:nvGrpSpPr>
              <p:grpSpPr bwMode="auto">
                <a:xfrm>
                  <a:off x="0" y="33"/>
                  <a:ext cx="437" cy="525"/>
                  <a:chOff x="0" y="0"/>
                  <a:chExt cx="437" cy="525"/>
                </a:xfrm>
              </p:grpSpPr>
              <p:sp>
                <p:nvSpPr>
                  <p:cNvPr id="48198" name="Line 13">
                    <a:extLst>
                      <a:ext uri="{FF2B5EF4-FFF2-40B4-BE49-F238E27FC236}">
                        <a16:creationId xmlns:a16="http://schemas.microsoft.com/office/drawing/2014/main" id="{8B37C101-E1CA-C1EC-256E-A1BAC8CF7EF8}"/>
                      </a:ext>
                    </a:extLst>
                  </p:cNvPr>
                  <p:cNvSpPr>
                    <a:spLocks noChangeShapeType="1"/>
                  </p:cNvSpPr>
                  <p:nvPr/>
                </p:nvSpPr>
                <p:spPr bwMode="auto">
                  <a:xfrm>
                    <a:off x="9" y="0"/>
                    <a:ext cx="25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99" name="Line 14">
                    <a:extLst>
                      <a:ext uri="{FF2B5EF4-FFF2-40B4-BE49-F238E27FC236}">
                        <a16:creationId xmlns:a16="http://schemas.microsoft.com/office/drawing/2014/main" id="{2A9BDA93-24E5-5AB6-9957-F3AE8913F432}"/>
                      </a:ext>
                    </a:extLst>
                  </p:cNvPr>
                  <p:cNvSpPr>
                    <a:spLocks noChangeShapeType="1"/>
                  </p:cNvSpPr>
                  <p:nvPr/>
                </p:nvSpPr>
                <p:spPr bwMode="auto">
                  <a:xfrm>
                    <a:off x="5" y="521"/>
                    <a:ext cx="24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0" name="Line 15">
                    <a:extLst>
                      <a:ext uri="{FF2B5EF4-FFF2-40B4-BE49-F238E27FC236}">
                        <a16:creationId xmlns:a16="http://schemas.microsoft.com/office/drawing/2014/main" id="{255C56E5-BB11-5294-C959-AB6E8F798B16}"/>
                      </a:ext>
                    </a:extLst>
                  </p:cNvPr>
                  <p:cNvSpPr>
                    <a:spLocks noChangeShapeType="1"/>
                  </p:cNvSpPr>
                  <p:nvPr/>
                </p:nvSpPr>
                <p:spPr bwMode="auto">
                  <a:xfrm>
                    <a:off x="0" y="254"/>
                    <a:ext cx="393"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1" name="Line 16">
                    <a:extLst>
                      <a:ext uri="{FF2B5EF4-FFF2-40B4-BE49-F238E27FC236}">
                        <a16:creationId xmlns:a16="http://schemas.microsoft.com/office/drawing/2014/main" id="{1677413D-9B0D-B475-FC78-28284D4B9F9E}"/>
                      </a:ext>
                    </a:extLst>
                  </p:cNvPr>
                  <p:cNvSpPr>
                    <a:spLocks noChangeShapeType="1"/>
                  </p:cNvSpPr>
                  <p:nvPr/>
                </p:nvSpPr>
                <p:spPr bwMode="auto">
                  <a:xfrm flipV="1">
                    <a:off x="247" y="407"/>
                    <a:ext cx="182" cy="11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202" name="Line 17">
                    <a:extLst>
                      <a:ext uri="{FF2B5EF4-FFF2-40B4-BE49-F238E27FC236}">
                        <a16:creationId xmlns:a16="http://schemas.microsoft.com/office/drawing/2014/main" id="{472A85FF-5972-C032-1B44-FDF1CDF7FBC2}"/>
                      </a:ext>
                    </a:extLst>
                  </p:cNvPr>
                  <p:cNvSpPr>
                    <a:spLocks noChangeShapeType="1"/>
                  </p:cNvSpPr>
                  <p:nvPr/>
                </p:nvSpPr>
                <p:spPr bwMode="auto">
                  <a:xfrm>
                    <a:off x="269" y="1"/>
                    <a:ext cx="168" cy="9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8194" name="Group 18">
                  <a:extLst>
                    <a:ext uri="{FF2B5EF4-FFF2-40B4-BE49-F238E27FC236}">
                      <a16:creationId xmlns:a16="http://schemas.microsoft.com/office/drawing/2014/main" id="{91E3A870-437A-D3D2-CB17-5D397B8F3CA1}"/>
                    </a:ext>
                  </a:extLst>
                </p:cNvPr>
                <p:cNvGrpSpPr>
                  <a:grpSpLocks/>
                </p:cNvGrpSpPr>
                <p:nvPr/>
              </p:nvGrpSpPr>
              <p:grpSpPr bwMode="auto">
                <a:xfrm>
                  <a:off x="391" y="0"/>
                  <a:ext cx="538" cy="570"/>
                  <a:chOff x="0" y="0"/>
                  <a:chExt cx="538" cy="570"/>
                </a:xfrm>
              </p:grpSpPr>
              <p:sp>
                <p:nvSpPr>
                  <p:cNvPr id="48195" name="Oval 19">
                    <a:extLst>
                      <a:ext uri="{FF2B5EF4-FFF2-40B4-BE49-F238E27FC236}">
                        <a16:creationId xmlns:a16="http://schemas.microsoft.com/office/drawing/2014/main" id="{92C8E08F-F8C9-3A46-CE54-2FD2B8BAB3AA}"/>
                      </a:ext>
                    </a:extLst>
                  </p:cNvPr>
                  <p:cNvSpPr>
                    <a:spLocks noChangeArrowheads="1"/>
                  </p:cNvSpPr>
                  <p:nvPr/>
                </p:nvSpPr>
                <p:spPr bwMode="auto">
                  <a:xfrm>
                    <a:off x="0" y="0"/>
                    <a:ext cx="538" cy="570"/>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96" name="Text Box 20">
                    <a:extLst>
                      <a:ext uri="{FF2B5EF4-FFF2-40B4-BE49-F238E27FC236}">
                        <a16:creationId xmlns:a16="http://schemas.microsoft.com/office/drawing/2014/main" id="{402866E2-5389-8424-790F-E6D254ACE7A9}"/>
                      </a:ext>
                    </a:extLst>
                  </p:cNvPr>
                  <p:cNvSpPr txBox="1">
                    <a:spLocks noChangeArrowheads="1"/>
                  </p:cNvSpPr>
                  <p:nvPr/>
                </p:nvSpPr>
                <p:spPr bwMode="auto">
                  <a:xfrm>
                    <a:off x="124" y="86"/>
                    <a:ext cx="375"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90000"/>
                      </a:lnSpc>
                      <a:spcBef>
                        <a:spcPct val="0"/>
                      </a:spcBef>
                      <a:buFontTx/>
                      <a:buNone/>
                    </a:pPr>
                    <a:r>
                      <a:rPr lang="en-US" altLang="zh-CN" sz="2000">
                        <a:latin typeface="Times New Roman" panose="02020603050405020304" pitchFamily="18" charset="0"/>
                      </a:rPr>
                      <a:t>M</a:t>
                    </a:r>
                  </a:p>
                </p:txBody>
              </p:sp>
              <p:sp>
                <p:nvSpPr>
                  <p:cNvPr id="48197" name="Text Box 21">
                    <a:extLst>
                      <a:ext uri="{FF2B5EF4-FFF2-40B4-BE49-F238E27FC236}">
                        <a16:creationId xmlns:a16="http://schemas.microsoft.com/office/drawing/2014/main" id="{0C25A3C0-F3CA-10AC-18C5-12FABE4A3CDD}"/>
                      </a:ext>
                    </a:extLst>
                  </p:cNvPr>
                  <p:cNvSpPr txBox="1">
                    <a:spLocks noChangeArrowheads="1"/>
                  </p:cNvSpPr>
                  <p:nvPr/>
                </p:nvSpPr>
                <p:spPr bwMode="auto">
                  <a:xfrm>
                    <a:off x="111" y="221"/>
                    <a:ext cx="342"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3~</a:t>
                    </a:r>
                  </a:p>
                </p:txBody>
              </p:sp>
            </p:grpSp>
          </p:grpSp>
          <p:grpSp>
            <p:nvGrpSpPr>
              <p:cNvPr id="48189" name="Group 22">
                <a:extLst>
                  <a:ext uri="{FF2B5EF4-FFF2-40B4-BE49-F238E27FC236}">
                    <a16:creationId xmlns:a16="http://schemas.microsoft.com/office/drawing/2014/main" id="{C54BB655-0A7C-0552-0B04-2DF95010E463}"/>
                  </a:ext>
                </a:extLst>
              </p:cNvPr>
              <p:cNvGrpSpPr>
                <a:grpSpLocks/>
              </p:cNvGrpSpPr>
              <p:nvPr/>
            </p:nvGrpSpPr>
            <p:grpSpPr bwMode="auto">
              <a:xfrm>
                <a:off x="5" y="0"/>
                <a:ext cx="295" cy="793"/>
                <a:chOff x="6" y="0"/>
                <a:chExt cx="394" cy="1056"/>
              </a:xfrm>
            </p:grpSpPr>
            <p:sp>
              <p:nvSpPr>
                <p:cNvPr id="5" name="Text Box 23">
                  <a:extLst>
                    <a:ext uri="{FF2B5EF4-FFF2-40B4-BE49-F238E27FC236}">
                      <a16:creationId xmlns:a16="http://schemas.microsoft.com/office/drawing/2014/main" id="{25708CAF-320F-54D7-94D9-BB4B261CFC81}"/>
                    </a:ext>
                  </a:extLst>
                </p:cNvPr>
                <p:cNvSpPr txBox="1">
                  <a:spLocks noChangeArrowheads="1"/>
                </p:cNvSpPr>
                <p:nvPr/>
              </p:nvSpPr>
              <p:spPr bwMode="auto">
                <a:xfrm>
                  <a:off x="12" y="0"/>
                  <a:ext cx="323"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U</a:t>
                  </a:r>
                </a:p>
              </p:txBody>
            </p:sp>
            <p:sp>
              <p:nvSpPr>
                <p:cNvPr id="6" name="Text Box 24">
                  <a:extLst>
                    <a:ext uri="{FF2B5EF4-FFF2-40B4-BE49-F238E27FC236}">
                      <a16:creationId xmlns:a16="http://schemas.microsoft.com/office/drawing/2014/main" id="{C74E45CF-E88C-AA92-4A49-FAAA61D2071A}"/>
                    </a:ext>
                  </a:extLst>
                </p:cNvPr>
                <p:cNvSpPr txBox="1">
                  <a:spLocks noChangeArrowheads="1"/>
                </p:cNvSpPr>
                <p:nvPr/>
              </p:nvSpPr>
              <p:spPr bwMode="auto">
                <a:xfrm>
                  <a:off x="6" y="360"/>
                  <a:ext cx="323"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V</a:t>
                  </a:r>
                </a:p>
              </p:txBody>
            </p:sp>
            <p:sp>
              <p:nvSpPr>
                <p:cNvPr id="48192" name="Text Box 25">
                  <a:extLst>
                    <a:ext uri="{FF2B5EF4-FFF2-40B4-BE49-F238E27FC236}">
                      <a16:creationId xmlns:a16="http://schemas.microsoft.com/office/drawing/2014/main" id="{30987F92-96F3-5E82-15A0-F1A9A0BF709B}"/>
                    </a:ext>
                  </a:extLst>
                </p:cNvPr>
                <p:cNvSpPr txBox="1">
                  <a:spLocks noChangeArrowheads="1"/>
                </p:cNvSpPr>
                <p:nvPr/>
              </p:nvSpPr>
              <p:spPr bwMode="auto">
                <a:xfrm>
                  <a:off x="16" y="720"/>
                  <a:ext cx="38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W</a:t>
                  </a:r>
                </a:p>
              </p:txBody>
            </p:sp>
          </p:grpSp>
        </p:grpSp>
        <p:grpSp>
          <p:nvGrpSpPr>
            <p:cNvPr id="48176" name="Group 26">
              <a:extLst>
                <a:ext uri="{FF2B5EF4-FFF2-40B4-BE49-F238E27FC236}">
                  <a16:creationId xmlns:a16="http://schemas.microsoft.com/office/drawing/2014/main" id="{319D85A3-DE03-F030-1FC7-0C15B595689D}"/>
                </a:ext>
              </a:extLst>
            </p:cNvPr>
            <p:cNvGrpSpPr>
              <a:grpSpLocks/>
            </p:cNvGrpSpPr>
            <p:nvPr/>
          </p:nvGrpSpPr>
          <p:grpSpPr bwMode="auto">
            <a:xfrm>
              <a:off x="10" y="96"/>
              <a:ext cx="687" cy="767"/>
              <a:chOff x="10" y="0"/>
              <a:chExt cx="710" cy="767"/>
            </a:xfrm>
          </p:grpSpPr>
          <p:grpSp>
            <p:nvGrpSpPr>
              <p:cNvPr id="48177" name="Group 27">
                <a:extLst>
                  <a:ext uri="{FF2B5EF4-FFF2-40B4-BE49-F238E27FC236}">
                    <a16:creationId xmlns:a16="http://schemas.microsoft.com/office/drawing/2014/main" id="{12059DAA-FF41-9B53-DD6D-F36B10BE758A}"/>
                  </a:ext>
                </a:extLst>
              </p:cNvPr>
              <p:cNvGrpSpPr>
                <a:grpSpLocks/>
              </p:cNvGrpSpPr>
              <p:nvPr/>
            </p:nvGrpSpPr>
            <p:grpSpPr bwMode="auto">
              <a:xfrm>
                <a:off x="336" y="104"/>
                <a:ext cx="384" cy="580"/>
                <a:chOff x="0" y="0"/>
                <a:chExt cx="512" cy="773"/>
              </a:xfrm>
            </p:grpSpPr>
            <p:sp>
              <p:nvSpPr>
                <p:cNvPr id="48182" name="Line 28">
                  <a:extLst>
                    <a:ext uri="{FF2B5EF4-FFF2-40B4-BE49-F238E27FC236}">
                      <a16:creationId xmlns:a16="http://schemas.microsoft.com/office/drawing/2014/main" id="{D0EB95E1-BDC6-C8B7-95F3-A3B1630D074B}"/>
                    </a:ext>
                  </a:extLst>
                </p:cNvPr>
                <p:cNvSpPr>
                  <a:spLocks noChangeShapeType="1"/>
                </p:cNvSpPr>
                <p:nvPr/>
              </p:nvSpPr>
              <p:spPr bwMode="auto">
                <a:xfrm>
                  <a:off x="24" y="39"/>
                  <a:ext cx="48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83" name="Line 29">
                  <a:extLst>
                    <a:ext uri="{FF2B5EF4-FFF2-40B4-BE49-F238E27FC236}">
                      <a16:creationId xmlns:a16="http://schemas.microsoft.com/office/drawing/2014/main" id="{A6B36225-B3F4-7B15-CC6D-3B3ED35B2015}"/>
                    </a:ext>
                  </a:extLst>
                </p:cNvPr>
                <p:cNvSpPr>
                  <a:spLocks noChangeShapeType="1"/>
                </p:cNvSpPr>
                <p:nvPr/>
              </p:nvSpPr>
              <p:spPr bwMode="auto">
                <a:xfrm>
                  <a:off x="12" y="383"/>
                  <a:ext cx="49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84" name="Line 30">
                  <a:extLst>
                    <a:ext uri="{FF2B5EF4-FFF2-40B4-BE49-F238E27FC236}">
                      <a16:creationId xmlns:a16="http://schemas.microsoft.com/office/drawing/2014/main" id="{9CA2211A-51BB-9EA8-3898-D1D85FA64344}"/>
                    </a:ext>
                  </a:extLst>
                </p:cNvPr>
                <p:cNvSpPr>
                  <a:spLocks noChangeShapeType="1"/>
                </p:cNvSpPr>
                <p:nvPr/>
              </p:nvSpPr>
              <p:spPr bwMode="auto">
                <a:xfrm>
                  <a:off x="0" y="731"/>
                  <a:ext cx="49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85" name="Rectangle 31">
                  <a:extLst>
                    <a:ext uri="{FF2B5EF4-FFF2-40B4-BE49-F238E27FC236}">
                      <a16:creationId xmlns:a16="http://schemas.microsoft.com/office/drawing/2014/main" id="{9B1A960E-A20B-DCCD-88BE-251F6EFDE1DE}"/>
                    </a:ext>
                  </a:extLst>
                </p:cNvPr>
                <p:cNvSpPr>
                  <a:spLocks noChangeArrowheads="1"/>
                </p:cNvSpPr>
                <p:nvPr/>
              </p:nvSpPr>
              <p:spPr bwMode="auto">
                <a:xfrm>
                  <a:off x="173" y="690"/>
                  <a:ext cx="192" cy="8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86" name="Rectangle 32">
                  <a:extLst>
                    <a:ext uri="{FF2B5EF4-FFF2-40B4-BE49-F238E27FC236}">
                      <a16:creationId xmlns:a16="http://schemas.microsoft.com/office/drawing/2014/main" id="{C623E050-639A-4D7E-5ACB-DD80EC422815}"/>
                    </a:ext>
                  </a:extLst>
                </p:cNvPr>
                <p:cNvSpPr>
                  <a:spLocks noChangeArrowheads="1"/>
                </p:cNvSpPr>
                <p:nvPr/>
              </p:nvSpPr>
              <p:spPr bwMode="auto">
                <a:xfrm>
                  <a:off x="173" y="342"/>
                  <a:ext cx="192" cy="8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87" name="Rectangle 33">
                  <a:extLst>
                    <a:ext uri="{FF2B5EF4-FFF2-40B4-BE49-F238E27FC236}">
                      <a16:creationId xmlns:a16="http://schemas.microsoft.com/office/drawing/2014/main" id="{FBBD7A63-136D-929E-A277-8B39DEEF2C90}"/>
                    </a:ext>
                  </a:extLst>
                </p:cNvPr>
                <p:cNvSpPr>
                  <a:spLocks noChangeArrowheads="1"/>
                </p:cNvSpPr>
                <p:nvPr/>
              </p:nvSpPr>
              <p:spPr bwMode="auto">
                <a:xfrm>
                  <a:off x="191" y="0"/>
                  <a:ext cx="192" cy="8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nvGrpSpPr>
              <p:cNvPr id="48178" name="Group 34">
                <a:extLst>
                  <a:ext uri="{FF2B5EF4-FFF2-40B4-BE49-F238E27FC236}">
                    <a16:creationId xmlns:a16="http://schemas.microsoft.com/office/drawing/2014/main" id="{7220BEA7-7C4C-E13B-A2A2-5C1E2DDDAA4B}"/>
                  </a:ext>
                </a:extLst>
              </p:cNvPr>
              <p:cNvGrpSpPr>
                <a:grpSpLocks/>
              </p:cNvGrpSpPr>
              <p:nvPr/>
            </p:nvGrpSpPr>
            <p:grpSpPr bwMode="auto">
              <a:xfrm>
                <a:off x="10" y="0"/>
                <a:ext cx="327" cy="767"/>
                <a:chOff x="12" y="0"/>
                <a:chExt cx="436" cy="1021"/>
              </a:xfrm>
            </p:grpSpPr>
            <p:sp>
              <p:nvSpPr>
                <p:cNvPr id="48179" name="Text Box 35">
                  <a:extLst>
                    <a:ext uri="{FF2B5EF4-FFF2-40B4-BE49-F238E27FC236}">
                      <a16:creationId xmlns:a16="http://schemas.microsoft.com/office/drawing/2014/main" id="{2FDB00B2-793D-A2D3-92FD-0738AE04E16F}"/>
                    </a:ext>
                  </a:extLst>
                </p:cNvPr>
                <p:cNvSpPr txBox="1">
                  <a:spLocks noChangeArrowheads="1"/>
                </p:cNvSpPr>
                <p:nvPr/>
              </p:nvSpPr>
              <p:spPr bwMode="auto">
                <a:xfrm>
                  <a:off x="23" y="0"/>
                  <a:ext cx="42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L1</a:t>
                  </a:r>
                </a:p>
              </p:txBody>
            </p:sp>
            <p:sp>
              <p:nvSpPr>
                <p:cNvPr id="48180" name="Text Box 36">
                  <a:extLst>
                    <a:ext uri="{FF2B5EF4-FFF2-40B4-BE49-F238E27FC236}">
                      <a16:creationId xmlns:a16="http://schemas.microsoft.com/office/drawing/2014/main" id="{36BAA15D-F9B1-6367-B129-5B095D9416BF}"/>
                    </a:ext>
                  </a:extLst>
                </p:cNvPr>
                <p:cNvSpPr txBox="1">
                  <a:spLocks noChangeArrowheads="1"/>
                </p:cNvSpPr>
                <p:nvPr/>
              </p:nvSpPr>
              <p:spPr bwMode="auto">
                <a:xfrm>
                  <a:off x="12" y="318"/>
                  <a:ext cx="42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L2</a:t>
                  </a:r>
                </a:p>
              </p:txBody>
            </p:sp>
            <p:sp>
              <p:nvSpPr>
                <p:cNvPr id="48181" name="Text Box 37">
                  <a:extLst>
                    <a:ext uri="{FF2B5EF4-FFF2-40B4-BE49-F238E27FC236}">
                      <a16:creationId xmlns:a16="http://schemas.microsoft.com/office/drawing/2014/main" id="{72529E1A-7817-2D67-C182-D33231D4C236}"/>
                    </a:ext>
                  </a:extLst>
                </p:cNvPr>
                <p:cNvSpPr txBox="1">
                  <a:spLocks noChangeArrowheads="1"/>
                </p:cNvSpPr>
                <p:nvPr/>
              </p:nvSpPr>
              <p:spPr bwMode="auto">
                <a:xfrm>
                  <a:off x="28" y="685"/>
                  <a:ext cx="420"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L3</a:t>
                  </a:r>
                </a:p>
              </p:txBody>
            </p:sp>
          </p:grpSp>
        </p:grpSp>
      </p:grpSp>
      <p:sp>
        <p:nvSpPr>
          <p:cNvPr id="48190" name="Text Box 3">
            <a:extLst>
              <a:ext uri="{FF2B5EF4-FFF2-40B4-BE49-F238E27FC236}">
                <a16:creationId xmlns:a16="http://schemas.microsoft.com/office/drawing/2014/main" id="{17722342-42F6-3736-04DE-5C62A33A3D08}"/>
              </a:ext>
            </a:extLst>
          </p:cNvPr>
          <p:cNvSpPr txBox="1">
            <a:spLocks noChangeArrowheads="1"/>
          </p:cNvSpPr>
          <p:nvPr/>
        </p:nvSpPr>
        <p:spPr bwMode="auto">
          <a:xfrm>
            <a:off x="600075" y="1912938"/>
            <a:ext cx="2579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 typeface="宋体" panose="02010600030101010101" pitchFamily="2" charset="-122"/>
              <a:buAutoNum type="circleNumDbPlain"/>
            </a:pPr>
            <a:r>
              <a:rPr lang="en-US" altLang="zh-CN" sz="2400">
                <a:solidFill>
                  <a:srgbClr val="3366CC"/>
                </a:solidFill>
                <a:latin typeface="Times New Roman" panose="02020603050405020304" pitchFamily="18" charset="0"/>
              </a:rPr>
              <a:t> </a:t>
            </a:r>
            <a:r>
              <a:rPr lang="zh-CN" altLang="en-US" sz="2400">
                <a:solidFill>
                  <a:srgbClr val="3366CC"/>
                </a:solidFill>
                <a:latin typeface="Times New Roman" panose="02020603050405020304" pitchFamily="18" charset="0"/>
              </a:rPr>
              <a:t>限流起动模式</a:t>
            </a:r>
            <a:endParaRPr lang="zh-CN" altLang="en-US" sz="2400">
              <a:solidFill>
                <a:srgbClr val="3366CC"/>
              </a:solidFill>
              <a:latin typeface="宋体" panose="02010600030101010101" pitchFamily="2" charset="-122"/>
            </a:endParaRPr>
          </a:p>
        </p:txBody>
      </p:sp>
      <p:sp>
        <p:nvSpPr>
          <p:cNvPr id="48191" name="Text Box 4">
            <a:extLst>
              <a:ext uri="{FF2B5EF4-FFF2-40B4-BE49-F238E27FC236}">
                <a16:creationId xmlns:a16="http://schemas.microsoft.com/office/drawing/2014/main" id="{B4A6ABC7-0A3B-0057-B58A-2537CDD79CFE}"/>
              </a:ext>
            </a:extLst>
          </p:cNvPr>
          <p:cNvSpPr txBox="1">
            <a:spLocks noChangeArrowheads="1"/>
          </p:cNvSpPr>
          <p:nvPr/>
        </p:nvSpPr>
        <p:spPr bwMode="auto">
          <a:xfrm>
            <a:off x="5056188" y="1917700"/>
            <a:ext cx="25034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 typeface="宋体" panose="02010600030101010101" pitchFamily="2" charset="-122"/>
              <a:buAutoNum type="circleNumDbPlain" startAt="2"/>
            </a:pPr>
            <a:r>
              <a:rPr lang="zh-CN" altLang="en-US" sz="2400">
                <a:solidFill>
                  <a:srgbClr val="3366CC"/>
                </a:solidFill>
                <a:latin typeface="Times New Roman" panose="02020603050405020304" pitchFamily="18" charset="0"/>
              </a:rPr>
              <a:t>限压起动模式</a:t>
            </a:r>
            <a:endParaRPr lang="zh-CN" altLang="en-US" sz="2400">
              <a:solidFill>
                <a:srgbClr val="3366CC"/>
              </a:solidFill>
              <a:latin typeface="宋体" panose="02010600030101010101" pitchFamily="2" charset="-122"/>
            </a:endParaRPr>
          </a:p>
        </p:txBody>
      </p:sp>
      <p:grpSp>
        <p:nvGrpSpPr>
          <p:cNvPr id="29" name="Group 38">
            <a:extLst>
              <a:ext uri="{FF2B5EF4-FFF2-40B4-BE49-F238E27FC236}">
                <a16:creationId xmlns:a16="http://schemas.microsoft.com/office/drawing/2014/main" id="{9669483D-472E-90A6-10D5-06F17F65EDC8}"/>
              </a:ext>
            </a:extLst>
          </p:cNvPr>
          <p:cNvGrpSpPr>
            <a:grpSpLocks/>
          </p:cNvGrpSpPr>
          <p:nvPr/>
        </p:nvGrpSpPr>
        <p:grpSpPr bwMode="auto">
          <a:xfrm>
            <a:off x="750888" y="2335213"/>
            <a:ext cx="2925762" cy="2439987"/>
            <a:chOff x="12" y="0"/>
            <a:chExt cx="2084" cy="1588"/>
          </a:xfrm>
        </p:grpSpPr>
        <p:sp>
          <p:nvSpPr>
            <p:cNvPr id="48154" name="Line 39">
              <a:extLst>
                <a:ext uri="{FF2B5EF4-FFF2-40B4-BE49-F238E27FC236}">
                  <a16:creationId xmlns:a16="http://schemas.microsoft.com/office/drawing/2014/main" id="{CDB51241-09BF-4CB3-31C9-29362E63490F}"/>
                </a:ext>
              </a:extLst>
            </p:cNvPr>
            <p:cNvSpPr>
              <a:spLocks noChangeShapeType="1"/>
            </p:cNvSpPr>
            <p:nvPr/>
          </p:nvSpPr>
          <p:spPr bwMode="auto">
            <a:xfrm>
              <a:off x="358" y="1003"/>
              <a:ext cx="1356" cy="0"/>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5" name="Line 40">
              <a:extLst>
                <a:ext uri="{FF2B5EF4-FFF2-40B4-BE49-F238E27FC236}">
                  <a16:creationId xmlns:a16="http://schemas.microsoft.com/office/drawing/2014/main" id="{386A6BF4-248A-60AE-BFA0-86427C2FB699}"/>
                </a:ext>
              </a:extLst>
            </p:cNvPr>
            <p:cNvSpPr>
              <a:spLocks noChangeShapeType="1"/>
            </p:cNvSpPr>
            <p:nvPr/>
          </p:nvSpPr>
          <p:spPr bwMode="auto">
            <a:xfrm>
              <a:off x="366" y="743"/>
              <a:ext cx="360" cy="0"/>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6" name="Line 41">
              <a:extLst>
                <a:ext uri="{FF2B5EF4-FFF2-40B4-BE49-F238E27FC236}">
                  <a16:creationId xmlns:a16="http://schemas.microsoft.com/office/drawing/2014/main" id="{E5108F1E-0E3F-3887-6555-8E7354EB61AF}"/>
                </a:ext>
              </a:extLst>
            </p:cNvPr>
            <p:cNvSpPr>
              <a:spLocks noChangeShapeType="1"/>
            </p:cNvSpPr>
            <p:nvPr/>
          </p:nvSpPr>
          <p:spPr bwMode="auto">
            <a:xfrm>
              <a:off x="358" y="483"/>
              <a:ext cx="420" cy="0"/>
            </a:xfrm>
            <a:prstGeom prst="line">
              <a:avLst/>
            </a:prstGeom>
            <a:noFill/>
            <a:ln w="38100">
              <a:solidFill>
                <a:schemeClr val="tx1"/>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 name="Group 42">
              <a:extLst>
                <a:ext uri="{FF2B5EF4-FFF2-40B4-BE49-F238E27FC236}">
                  <a16:creationId xmlns:a16="http://schemas.microsoft.com/office/drawing/2014/main" id="{BEAE9245-3FE4-7FBE-EAFA-DA7C201C55D2}"/>
                </a:ext>
              </a:extLst>
            </p:cNvPr>
            <p:cNvGrpSpPr>
              <a:grpSpLocks/>
            </p:cNvGrpSpPr>
            <p:nvPr/>
          </p:nvGrpSpPr>
          <p:grpSpPr bwMode="auto">
            <a:xfrm>
              <a:off x="366" y="479"/>
              <a:ext cx="1304" cy="892"/>
              <a:chOff x="0" y="0"/>
              <a:chExt cx="1304" cy="892"/>
            </a:xfrm>
          </p:grpSpPr>
          <p:sp>
            <p:nvSpPr>
              <p:cNvPr id="48172" name="Freeform 43">
                <a:extLst>
                  <a:ext uri="{FF2B5EF4-FFF2-40B4-BE49-F238E27FC236}">
                    <a16:creationId xmlns:a16="http://schemas.microsoft.com/office/drawing/2014/main" id="{7FD58FFB-FF3D-9333-32F2-79CA9CE3FE51}"/>
                  </a:ext>
                </a:extLst>
              </p:cNvPr>
              <p:cNvSpPr>
                <a:spLocks/>
              </p:cNvSpPr>
              <p:nvPr/>
            </p:nvSpPr>
            <p:spPr bwMode="auto">
              <a:xfrm>
                <a:off x="0" y="0"/>
                <a:ext cx="828" cy="892"/>
              </a:xfrm>
              <a:custGeom>
                <a:avLst/>
                <a:gdLst>
                  <a:gd name="T0" fmla="*/ 0 w 828"/>
                  <a:gd name="T1" fmla="*/ 892 h 892"/>
                  <a:gd name="T2" fmla="*/ 108 w 828"/>
                  <a:gd name="T3" fmla="*/ 852 h 892"/>
                  <a:gd name="T4" fmla="*/ 196 w 828"/>
                  <a:gd name="T5" fmla="*/ 776 h 892"/>
                  <a:gd name="T6" fmla="*/ 252 w 828"/>
                  <a:gd name="T7" fmla="*/ 632 h 892"/>
                  <a:gd name="T8" fmla="*/ 272 w 828"/>
                  <a:gd name="T9" fmla="*/ 496 h 892"/>
                  <a:gd name="T10" fmla="*/ 288 w 828"/>
                  <a:gd name="T11" fmla="*/ 332 h 892"/>
                  <a:gd name="T12" fmla="*/ 300 w 828"/>
                  <a:gd name="T13" fmla="*/ 208 h 892"/>
                  <a:gd name="T14" fmla="*/ 308 w 828"/>
                  <a:gd name="T15" fmla="*/ 160 h 892"/>
                  <a:gd name="T16" fmla="*/ 316 w 828"/>
                  <a:gd name="T17" fmla="*/ 112 h 892"/>
                  <a:gd name="T18" fmla="*/ 332 w 828"/>
                  <a:gd name="T19" fmla="*/ 52 h 892"/>
                  <a:gd name="T20" fmla="*/ 372 w 828"/>
                  <a:gd name="T21" fmla="*/ 16 h 892"/>
                  <a:gd name="T22" fmla="*/ 436 w 828"/>
                  <a:gd name="T23" fmla="*/ 8 h 892"/>
                  <a:gd name="T24" fmla="*/ 828 w 828"/>
                  <a:gd name="T25" fmla="*/ 0 h 8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28"/>
                  <a:gd name="T40" fmla="*/ 0 h 892"/>
                  <a:gd name="T41" fmla="*/ 828 w 828"/>
                  <a:gd name="T42" fmla="*/ 892 h 8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28" h="892">
                    <a:moveTo>
                      <a:pt x="0" y="892"/>
                    </a:moveTo>
                    <a:cubicBezTo>
                      <a:pt x="37" y="881"/>
                      <a:pt x="75" y="871"/>
                      <a:pt x="108" y="852"/>
                    </a:cubicBezTo>
                    <a:cubicBezTo>
                      <a:pt x="141" y="833"/>
                      <a:pt x="172" y="813"/>
                      <a:pt x="196" y="776"/>
                    </a:cubicBezTo>
                    <a:cubicBezTo>
                      <a:pt x="220" y="739"/>
                      <a:pt x="239" y="679"/>
                      <a:pt x="252" y="632"/>
                    </a:cubicBezTo>
                    <a:cubicBezTo>
                      <a:pt x="265" y="585"/>
                      <a:pt x="266" y="546"/>
                      <a:pt x="272" y="496"/>
                    </a:cubicBezTo>
                    <a:cubicBezTo>
                      <a:pt x="278" y="446"/>
                      <a:pt x="283" y="380"/>
                      <a:pt x="288" y="332"/>
                    </a:cubicBezTo>
                    <a:cubicBezTo>
                      <a:pt x="293" y="284"/>
                      <a:pt x="297" y="237"/>
                      <a:pt x="300" y="208"/>
                    </a:cubicBezTo>
                    <a:cubicBezTo>
                      <a:pt x="303" y="179"/>
                      <a:pt x="305" y="176"/>
                      <a:pt x="308" y="160"/>
                    </a:cubicBezTo>
                    <a:cubicBezTo>
                      <a:pt x="311" y="144"/>
                      <a:pt x="312" y="130"/>
                      <a:pt x="316" y="112"/>
                    </a:cubicBezTo>
                    <a:cubicBezTo>
                      <a:pt x="320" y="94"/>
                      <a:pt x="323" y="68"/>
                      <a:pt x="332" y="52"/>
                    </a:cubicBezTo>
                    <a:cubicBezTo>
                      <a:pt x="341" y="36"/>
                      <a:pt x="355" y="23"/>
                      <a:pt x="372" y="16"/>
                    </a:cubicBezTo>
                    <a:cubicBezTo>
                      <a:pt x="389" y="9"/>
                      <a:pt x="360" y="11"/>
                      <a:pt x="436" y="8"/>
                    </a:cubicBezTo>
                    <a:cubicBezTo>
                      <a:pt x="512" y="5"/>
                      <a:pt x="760" y="1"/>
                      <a:pt x="828" y="0"/>
                    </a:cubicBezTo>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8173" name="Freeform 44">
                <a:extLst>
                  <a:ext uri="{FF2B5EF4-FFF2-40B4-BE49-F238E27FC236}">
                    <a16:creationId xmlns:a16="http://schemas.microsoft.com/office/drawing/2014/main" id="{92801D30-5A14-FCAD-AED1-FD57EAAB38A4}"/>
                  </a:ext>
                </a:extLst>
              </p:cNvPr>
              <p:cNvSpPr>
                <a:spLocks/>
              </p:cNvSpPr>
              <p:nvPr/>
            </p:nvSpPr>
            <p:spPr bwMode="auto">
              <a:xfrm>
                <a:off x="824" y="0"/>
                <a:ext cx="480" cy="524"/>
              </a:xfrm>
              <a:custGeom>
                <a:avLst/>
                <a:gdLst>
                  <a:gd name="T0" fmla="*/ 0 w 480"/>
                  <a:gd name="T1" fmla="*/ 0 h 524"/>
                  <a:gd name="T2" fmla="*/ 40 w 480"/>
                  <a:gd name="T3" fmla="*/ 16 h 524"/>
                  <a:gd name="T4" fmla="*/ 88 w 480"/>
                  <a:gd name="T5" fmla="*/ 68 h 524"/>
                  <a:gd name="T6" fmla="*/ 112 w 480"/>
                  <a:gd name="T7" fmla="*/ 144 h 524"/>
                  <a:gd name="T8" fmla="*/ 124 w 480"/>
                  <a:gd name="T9" fmla="*/ 244 h 524"/>
                  <a:gd name="T10" fmla="*/ 168 w 480"/>
                  <a:gd name="T11" fmla="*/ 376 h 524"/>
                  <a:gd name="T12" fmla="*/ 248 w 480"/>
                  <a:gd name="T13" fmla="*/ 468 h 524"/>
                  <a:gd name="T14" fmla="*/ 480 w 480"/>
                  <a:gd name="T15" fmla="*/ 524 h 524"/>
                  <a:gd name="T16" fmla="*/ 0 60000 65536"/>
                  <a:gd name="T17" fmla="*/ 0 60000 65536"/>
                  <a:gd name="T18" fmla="*/ 0 60000 65536"/>
                  <a:gd name="T19" fmla="*/ 0 60000 65536"/>
                  <a:gd name="T20" fmla="*/ 0 60000 65536"/>
                  <a:gd name="T21" fmla="*/ 0 60000 65536"/>
                  <a:gd name="T22" fmla="*/ 0 60000 65536"/>
                  <a:gd name="T23" fmla="*/ 0 60000 65536"/>
                  <a:gd name="T24" fmla="*/ 0 w 480"/>
                  <a:gd name="T25" fmla="*/ 0 h 524"/>
                  <a:gd name="T26" fmla="*/ 480 w 480"/>
                  <a:gd name="T27" fmla="*/ 524 h 52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80" h="524">
                    <a:moveTo>
                      <a:pt x="0" y="0"/>
                    </a:moveTo>
                    <a:cubicBezTo>
                      <a:pt x="12" y="2"/>
                      <a:pt x="25" y="5"/>
                      <a:pt x="40" y="16"/>
                    </a:cubicBezTo>
                    <a:cubicBezTo>
                      <a:pt x="55" y="27"/>
                      <a:pt x="76" y="47"/>
                      <a:pt x="88" y="68"/>
                    </a:cubicBezTo>
                    <a:cubicBezTo>
                      <a:pt x="100" y="89"/>
                      <a:pt x="106" y="115"/>
                      <a:pt x="112" y="144"/>
                    </a:cubicBezTo>
                    <a:cubicBezTo>
                      <a:pt x="118" y="173"/>
                      <a:pt x="115" y="205"/>
                      <a:pt x="124" y="244"/>
                    </a:cubicBezTo>
                    <a:cubicBezTo>
                      <a:pt x="133" y="283"/>
                      <a:pt x="147" y="339"/>
                      <a:pt x="168" y="376"/>
                    </a:cubicBezTo>
                    <a:cubicBezTo>
                      <a:pt x="189" y="413"/>
                      <a:pt x="196" y="443"/>
                      <a:pt x="248" y="468"/>
                    </a:cubicBezTo>
                    <a:cubicBezTo>
                      <a:pt x="300" y="493"/>
                      <a:pt x="441" y="515"/>
                      <a:pt x="480" y="524"/>
                    </a:cubicBezTo>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48158" name="Group 45">
              <a:extLst>
                <a:ext uri="{FF2B5EF4-FFF2-40B4-BE49-F238E27FC236}">
                  <a16:creationId xmlns:a16="http://schemas.microsoft.com/office/drawing/2014/main" id="{40916CFB-2C41-D8F8-22F1-C730655DC87A}"/>
                </a:ext>
              </a:extLst>
            </p:cNvPr>
            <p:cNvGrpSpPr>
              <a:grpSpLocks/>
            </p:cNvGrpSpPr>
            <p:nvPr/>
          </p:nvGrpSpPr>
          <p:grpSpPr bwMode="auto">
            <a:xfrm>
              <a:off x="342" y="728"/>
              <a:ext cx="1500" cy="643"/>
              <a:chOff x="0" y="0"/>
              <a:chExt cx="1500" cy="643"/>
            </a:xfrm>
          </p:grpSpPr>
          <p:sp>
            <p:nvSpPr>
              <p:cNvPr id="48170" name="Freeform 46">
                <a:extLst>
                  <a:ext uri="{FF2B5EF4-FFF2-40B4-BE49-F238E27FC236}">
                    <a16:creationId xmlns:a16="http://schemas.microsoft.com/office/drawing/2014/main" id="{19C91BE8-7238-5C3A-54E0-F784D7FD45FD}"/>
                  </a:ext>
                </a:extLst>
              </p:cNvPr>
              <p:cNvSpPr>
                <a:spLocks/>
              </p:cNvSpPr>
              <p:nvPr/>
            </p:nvSpPr>
            <p:spPr bwMode="auto">
              <a:xfrm>
                <a:off x="0" y="3"/>
                <a:ext cx="840" cy="640"/>
              </a:xfrm>
              <a:custGeom>
                <a:avLst/>
                <a:gdLst>
                  <a:gd name="T0" fmla="*/ 0 w 828"/>
                  <a:gd name="T1" fmla="*/ 32 h 892"/>
                  <a:gd name="T2" fmla="*/ 128 w 828"/>
                  <a:gd name="T3" fmla="*/ 31 h 892"/>
                  <a:gd name="T4" fmla="*/ 226 w 828"/>
                  <a:gd name="T5" fmla="*/ 28 h 892"/>
                  <a:gd name="T6" fmla="*/ 292 w 828"/>
                  <a:gd name="T7" fmla="*/ 23 h 892"/>
                  <a:gd name="T8" fmla="*/ 312 w 828"/>
                  <a:gd name="T9" fmla="*/ 17 h 892"/>
                  <a:gd name="T10" fmla="*/ 332 w 828"/>
                  <a:gd name="T11" fmla="*/ 12 h 892"/>
                  <a:gd name="T12" fmla="*/ 347 w 828"/>
                  <a:gd name="T13" fmla="*/ 7 h 892"/>
                  <a:gd name="T14" fmla="*/ 357 w 828"/>
                  <a:gd name="T15" fmla="*/ 6 h 892"/>
                  <a:gd name="T16" fmla="*/ 366 w 828"/>
                  <a:gd name="T17" fmla="*/ 4 h 892"/>
                  <a:gd name="T18" fmla="*/ 382 w 828"/>
                  <a:gd name="T19" fmla="*/ 2 h 892"/>
                  <a:gd name="T20" fmla="*/ 430 w 828"/>
                  <a:gd name="T21" fmla="*/ 1 h 892"/>
                  <a:gd name="T22" fmla="*/ 503 w 828"/>
                  <a:gd name="T23" fmla="*/ 1 h 892"/>
                  <a:gd name="T24" fmla="*/ 956 w 828"/>
                  <a:gd name="T25" fmla="*/ 0 h 89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28"/>
                  <a:gd name="T40" fmla="*/ 0 h 892"/>
                  <a:gd name="T41" fmla="*/ 828 w 828"/>
                  <a:gd name="T42" fmla="*/ 892 h 89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28" h="892">
                    <a:moveTo>
                      <a:pt x="0" y="892"/>
                    </a:moveTo>
                    <a:cubicBezTo>
                      <a:pt x="37" y="881"/>
                      <a:pt x="75" y="871"/>
                      <a:pt x="108" y="852"/>
                    </a:cubicBezTo>
                    <a:cubicBezTo>
                      <a:pt x="141" y="833"/>
                      <a:pt x="172" y="813"/>
                      <a:pt x="196" y="776"/>
                    </a:cubicBezTo>
                    <a:cubicBezTo>
                      <a:pt x="220" y="739"/>
                      <a:pt x="239" y="679"/>
                      <a:pt x="252" y="632"/>
                    </a:cubicBezTo>
                    <a:cubicBezTo>
                      <a:pt x="265" y="585"/>
                      <a:pt x="266" y="546"/>
                      <a:pt x="272" y="496"/>
                    </a:cubicBezTo>
                    <a:cubicBezTo>
                      <a:pt x="278" y="446"/>
                      <a:pt x="283" y="380"/>
                      <a:pt x="288" y="332"/>
                    </a:cubicBezTo>
                    <a:cubicBezTo>
                      <a:pt x="293" y="284"/>
                      <a:pt x="297" y="237"/>
                      <a:pt x="300" y="208"/>
                    </a:cubicBezTo>
                    <a:cubicBezTo>
                      <a:pt x="303" y="179"/>
                      <a:pt x="305" y="176"/>
                      <a:pt x="308" y="160"/>
                    </a:cubicBezTo>
                    <a:cubicBezTo>
                      <a:pt x="311" y="144"/>
                      <a:pt x="312" y="130"/>
                      <a:pt x="316" y="112"/>
                    </a:cubicBezTo>
                    <a:cubicBezTo>
                      <a:pt x="320" y="94"/>
                      <a:pt x="323" y="68"/>
                      <a:pt x="332" y="52"/>
                    </a:cubicBezTo>
                    <a:cubicBezTo>
                      <a:pt x="341" y="36"/>
                      <a:pt x="355" y="23"/>
                      <a:pt x="372" y="16"/>
                    </a:cubicBezTo>
                    <a:cubicBezTo>
                      <a:pt x="389" y="9"/>
                      <a:pt x="360" y="11"/>
                      <a:pt x="436" y="8"/>
                    </a:cubicBezTo>
                    <a:cubicBezTo>
                      <a:pt x="512" y="5"/>
                      <a:pt x="760" y="1"/>
                      <a:pt x="828" y="0"/>
                    </a:cubicBezTo>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8171" name="Freeform 47">
                <a:extLst>
                  <a:ext uri="{FF2B5EF4-FFF2-40B4-BE49-F238E27FC236}">
                    <a16:creationId xmlns:a16="http://schemas.microsoft.com/office/drawing/2014/main" id="{DB649BF6-D43F-10A4-313C-09C7E900FA2B}"/>
                  </a:ext>
                </a:extLst>
              </p:cNvPr>
              <p:cNvSpPr>
                <a:spLocks/>
              </p:cNvSpPr>
              <p:nvPr/>
            </p:nvSpPr>
            <p:spPr bwMode="auto">
              <a:xfrm>
                <a:off x="820" y="0"/>
                <a:ext cx="680" cy="279"/>
              </a:xfrm>
              <a:custGeom>
                <a:avLst/>
                <a:gdLst>
                  <a:gd name="T0" fmla="*/ 0 w 680"/>
                  <a:gd name="T1" fmla="*/ 3 h 279"/>
                  <a:gd name="T2" fmla="*/ 240 w 680"/>
                  <a:gd name="T3" fmla="*/ 3 h 279"/>
                  <a:gd name="T4" fmla="*/ 332 w 680"/>
                  <a:gd name="T5" fmla="*/ 19 h 279"/>
                  <a:gd name="T6" fmla="*/ 368 w 680"/>
                  <a:gd name="T7" fmla="*/ 79 h 279"/>
                  <a:gd name="T8" fmla="*/ 400 w 680"/>
                  <a:gd name="T9" fmla="*/ 143 h 279"/>
                  <a:gd name="T10" fmla="*/ 424 w 680"/>
                  <a:gd name="T11" fmla="*/ 195 h 279"/>
                  <a:gd name="T12" fmla="*/ 508 w 680"/>
                  <a:gd name="T13" fmla="*/ 247 h 279"/>
                  <a:gd name="T14" fmla="*/ 680 w 680"/>
                  <a:gd name="T15" fmla="*/ 279 h 279"/>
                  <a:gd name="T16" fmla="*/ 0 60000 65536"/>
                  <a:gd name="T17" fmla="*/ 0 60000 65536"/>
                  <a:gd name="T18" fmla="*/ 0 60000 65536"/>
                  <a:gd name="T19" fmla="*/ 0 60000 65536"/>
                  <a:gd name="T20" fmla="*/ 0 60000 65536"/>
                  <a:gd name="T21" fmla="*/ 0 60000 65536"/>
                  <a:gd name="T22" fmla="*/ 0 60000 65536"/>
                  <a:gd name="T23" fmla="*/ 0 60000 65536"/>
                  <a:gd name="T24" fmla="*/ 0 w 680"/>
                  <a:gd name="T25" fmla="*/ 0 h 279"/>
                  <a:gd name="T26" fmla="*/ 680 w 680"/>
                  <a:gd name="T27" fmla="*/ 279 h 27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80" h="279">
                    <a:moveTo>
                      <a:pt x="0" y="3"/>
                    </a:moveTo>
                    <a:cubicBezTo>
                      <a:pt x="92" y="1"/>
                      <a:pt x="185" y="0"/>
                      <a:pt x="240" y="3"/>
                    </a:cubicBezTo>
                    <a:cubicBezTo>
                      <a:pt x="295" y="6"/>
                      <a:pt x="311" y="6"/>
                      <a:pt x="332" y="19"/>
                    </a:cubicBezTo>
                    <a:cubicBezTo>
                      <a:pt x="353" y="32"/>
                      <a:pt x="357" y="58"/>
                      <a:pt x="368" y="79"/>
                    </a:cubicBezTo>
                    <a:cubicBezTo>
                      <a:pt x="379" y="100"/>
                      <a:pt x="391" y="124"/>
                      <a:pt x="400" y="143"/>
                    </a:cubicBezTo>
                    <a:cubicBezTo>
                      <a:pt x="409" y="162"/>
                      <a:pt x="406" y="178"/>
                      <a:pt x="424" y="195"/>
                    </a:cubicBezTo>
                    <a:cubicBezTo>
                      <a:pt x="442" y="212"/>
                      <a:pt x="465" y="233"/>
                      <a:pt x="508" y="247"/>
                    </a:cubicBezTo>
                    <a:cubicBezTo>
                      <a:pt x="551" y="261"/>
                      <a:pt x="651" y="274"/>
                      <a:pt x="680" y="279"/>
                    </a:cubicBezTo>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48159" name="Text Box 48">
              <a:extLst>
                <a:ext uri="{FF2B5EF4-FFF2-40B4-BE49-F238E27FC236}">
                  <a16:creationId xmlns:a16="http://schemas.microsoft.com/office/drawing/2014/main" id="{324E2B38-9E00-D2CC-1BDA-EE6998DD5B47}"/>
                </a:ext>
              </a:extLst>
            </p:cNvPr>
            <p:cNvSpPr txBox="1">
              <a:spLocks noChangeArrowheads="1"/>
            </p:cNvSpPr>
            <p:nvPr/>
          </p:nvSpPr>
          <p:spPr bwMode="auto">
            <a:xfrm>
              <a:off x="103" y="852"/>
              <a:ext cx="272"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L</a:t>
              </a:r>
              <a:endParaRPr lang="en-US" altLang="zh-CN" sz="2000">
                <a:latin typeface="Times New Roman" panose="02020603050405020304" pitchFamily="18" charset="0"/>
              </a:endParaRPr>
            </a:p>
          </p:txBody>
        </p:sp>
        <p:sp>
          <p:nvSpPr>
            <p:cNvPr id="48160" name="Text Box 49">
              <a:extLst>
                <a:ext uri="{FF2B5EF4-FFF2-40B4-BE49-F238E27FC236}">
                  <a16:creationId xmlns:a16="http://schemas.microsoft.com/office/drawing/2014/main" id="{AEF3FAE1-0FB9-71BB-C26A-92E65DDFAAF5}"/>
                </a:ext>
              </a:extLst>
            </p:cNvPr>
            <p:cNvSpPr txBox="1">
              <a:spLocks noChangeArrowheads="1"/>
            </p:cNvSpPr>
            <p:nvPr/>
          </p:nvSpPr>
          <p:spPr bwMode="auto">
            <a:xfrm>
              <a:off x="24" y="565"/>
              <a:ext cx="349"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m1</a:t>
              </a:r>
              <a:endParaRPr lang="en-US" altLang="zh-CN" sz="2000">
                <a:latin typeface="Times New Roman" panose="02020603050405020304" pitchFamily="18" charset="0"/>
              </a:endParaRPr>
            </a:p>
          </p:txBody>
        </p:sp>
        <p:sp>
          <p:nvSpPr>
            <p:cNvPr id="48161" name="Text Box 50">
              <a:extLst>
                <a:ext uri="{FF2B5EF4-FFF2-40B4-BE49-F238E27FC236}">
                  <a16:creationId xmlns:a16="http://schemas.microsoft.com/office/drawing/2014/main" id="{09F28820-9E27-0C52-A2F4-46D42AD2F15D}"/>
                </a:ext>
              </a:extLst>
            </p:cNvPr>
            <p:cNvSpPr txBox="1">
              <a:spLocks noChangeArrowheads="1"/>
            </p:cNvSpPr>
            <p:nvPr/>
          </p:nvSpPr>
          <p:spPr bwMode="auto">
            <a:xfrm>
              <a:off x="12" y="288"/>
              <a:ext cx="349"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m2</a:t>
              </a:r>
              <a:endParaRPr lang="en-US" altLang="zh-CN" sz="2000">
                <a:latin typeface="Times New Roman" panose="02020603050405020304" pitchFamily="18" charset="0"/>
              </a:endParaRPr>
            </a:p>
          </p:txBody>
        </p:sp>
        <p:grpSp>
          <p:nvGrpSpPr>
            <p:cNvPr id="48162" name="Group 51">
              <a:extLst>
                <a:ext uri="{FF2B5EF4-FFF2-40B4-BE49-F238E27FC236}">
                  <a16:creationId xmlns:a16="http://schemas.microsoft.com/office/drawing/2014/main" id="{4EC31CF0-B42D-AFB4-64DD-75A6C6982FFC}"/>
                </a:ext>
              </a:extLst>
            </p:cNvPr>
            <p:cNvGrpSpPr>
              <a:grpSpLocks/>
            </p:cNvGrpSpPr>
            <p:nvPr/>
          </p:nvGrpSpPr>
          <p:grpSpPr bwMode="auto">
            <a:xfrm>
              <a:off x="100" y="0"/>
              <a:ext cx="1996" cy="1588"/>
              <a:chOff x="4" y="0"/>
              <a:chExt cx="1996" cy="1588"/>
            </a:xfrm>
          </p:grpSpPr>
          <p:grpSp>
            <p:nvGrpSpPr>
              <p:cNvPr id="48163" name="Group 52">
                <a:extLst>
                  <a:ext uri="{FF2B5EF4-FFF2-40B4-BE49-F238E27FC236}">
                    <a16:creationId xmlns:a16="http://schemas.microsoft.com/office/drawing/2014/main" id="{F49FA201-29DA-D5C8-860B-513417179FDD}"/>
                  </a:ext>
                </a:extLst>
              </p:cNvPr>
              <p:cNvGrpSpPr>
                <a:grpSpLocks/>
              </p:cNvGrpSpPr>
              <p:nvPr/>
            </p:nvGrpSpPr>
            <p:grpSpPr bwMode="auto">
              <a:xfrm>
                <a:off x="242" y="0"/>
                <a:ext cx="1758" cy="1588"/>
                <a:chOff x="2" y="0"/>
                <a:chExt cx="1758" cy="1588"/>
              </a:xfrm>
            </p:grpSpPr>
            <p:grpSp>
              <p:nvGrpSpPr>
                <p:cNvPr id="48165" name="Group 53">
                  <a:extLst>
                    <a:ext uri="{FF2B5EF4-FFF2-40B4-BE49-F238E27FC236}">
                      <a16:creationId xmlns:a16="http://schemas.microsoft.com/office/drawing/2014/main" id="{DB66F775-C979-E26C-39F9-113D99B1278C}"/>
                    </a:ext>
                  </a:extLst>
                </p:cNvPr>
                <p:cNvGrpSpPr>
                  <a:grpSpLocks/>
                </p:cNvGrpSpPr>
                <p:nvPr/>
              </p:nvGrpSpPr>
              <p:grpSpPr bwMode="auto">
                <a:xfrm>
                  <a:off x="22" y="215"/>
                  <a:ext cx="1724" cy="1168"/>
                  <a:chOff x="0" y="0"/>
                  <a:chExt cx="1724" cy="1168"/>
                </a:xfrm>
              </p:grpSpPr>
              <p:sp>
                <p:nvSpPr>
                  <p:cNvPr id="8" name="Line 54">
                    <a:extLst>
                      <a:ext uri="{FF2B5EF4-FFF2-40B4-BE49-F238E27FC236}">
                        <a16:creationId xmlns:a16="http://schemas.microsoft.com/office/drawing/2014/main" id="{5667C63F-7AB9-F543-D0CC-BCEC7FDD6B98}"/>
                      </a:ext>
                    </a:extLst>
                  </p:cNvPr>
                  <p:cNvSpPr>
                    <a:spLocks noChangeShapeType="1"/>
                  </p:cNvSpPr>
                  <p:nvPr/>
                </p:nvSpPr>
                <p:spPr bwMode="auto">
                  <a:xfrm>
                    <a:off x="8" y="1160"/>
                    <a:ext cx="1716" cy="0"/>
                  </a:xfrm>
                  <a:prstGeom prst="line">
                    <a:avLst/>
                  </a:prstGeom>
                  <a:noFill/>
                  <a:ln w="38100">
                    <a:solidFill>
                      <a:schemeClr val="tx1"/>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69" name="Line 55">
                    <a:extLst>
                      <a:ext uri="{FF2B5EF4-FFF2-40B4-BE49-F238E27FC236}">
                        <a16:creationId xmlns:a16="http://schemas.microsoft.com/office/drawing/2014/main" id="{818C99A7-940F-7882-73FE-CC597EA8D2EE}"/>
                      </a:ext>
                    </a:extLst>
                  </p:cNvPr>
                  <p:cNvSpPr>
                    <a:spLocks noChangeShapeType="1"/>
                  </p:cNvSpPr>
                  <p:nvPr/>
                </p:nvSpPr>
                <p:spPr bwMode="auto">
                  <a:xfrm flipV="1">
                    <a:off x="0" y="0"/>
                    <a:ext cx="0" cy="1168"/>
                  </a:xfrm>
                  <a:prstGeom prst="line">
                    <a:avLst/>
                  </a:prstGeom>
                  <a:noFill/>
                  <a:ln w="38100">
                    <a:solidFill>
                      <a:schemeClr val="tx1"/>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8166" name="Text Box 56">
                  <a:extLst>
                    <a:ext uri="{FF2B5EF4-FFF2-40B4-BE49-F238E27FC236}">
                      <a16:creationId xmlns:a16="http://schemas.microsoft.com/office/drawing/2014/main" id="{7DCEBAA7-A217-46A2-5FAD-534BF0E0D7C9}"/>
                    </a:ext>
                  </a:extLst>
                </p:cNvPr>
                <p:cNvSpPr txBox="1">
                  <a:spLocks noChangeArrowheads="1"/>
                </p:cNvSpPr>
                <p:nvPr/>
              </p:nvSpPr>
              <p:spPr bwMode="auto">
                <a:xfrm>
                  <a:off x="2" y="0"/>
                  <a:ext cx="19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I</a:t>
                  </a:r>
                  <a:endParaRPr lang="en-US" altLang="zh-CN" sz="2000">
                    <a:latin typeface="Times New Roman" panose="02020603050405020304" pitchFamily="18" charset="0"/>
                  </a:endParaRPr>
                </a:p>
              </p:txBody>
            </p:sp>
            <p:sp>
              <p:nvSpPr>
                <p:cNvPr id="48167" name="Text Box 57">
                  <a:extLst>
                    <a:ext uri="{FF2B5EF4-FFF2-40B4-BE49-F238E27FC236}">
                      <a16:creationId xmlns:a16="http://schemas.microsoft.com/office/drawing/2014/main" id="{D3A8D67C-39BF-ED86-9A35-90A0E88BD1E2}"/>
                    </a:ext>
                  </a:extLst>
                </p:cNvPr>
                <p:cNvSpPr txBox="1">
                  <a:spLocks noChangeArrowheads="1"/>
                </p:cNvSpPr>
                <p:nvPr/>
              </p:nvSpPr>
              <p:spPr bwMode="auto">
                <a:xfrm>
                  <a:off x="1586" y="1332"/>
                  <a:ext cx="17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t</a:t>
                  </a:r>
                  <a:endParaRPr lang="en-US" altLang="zh-CN" sz="2000">
                    <a:latin typeface="Times New Roman" panose="02020603050405020304" pitchFamily="18" charset="0"/>
                  </a:endParaRPr>
                </a:p>
              </p:txBody>
            </p:sp>
          </p:grpSp>
          <p:sp>
            <p:nvSpPr>
              <p:cNvPr id="48164" name="Text Box 58">
                <a:extLst>
                  <a:ext uri="{FF2B5EF4-FFF2-40B4-BE49-F238E27FC236}">
                    <a16:creationId xmlns:a16="http://schemas.microsoft.com/office/drawing/2014/main" id="{CC15B40C-5D02-9901-EFE0-7391AF58CCBB}"/>
                  </a:ext>
                </a:extLst>
              </p:cNvPr>
              <p:cNvSpPr txBox="1">
                <a:spLocks noChangeArrowheads="1"/>
              </p:cNvSpPr>
              <p:nvPr/>
            </p:nvSpPr>
            <p:spPr bwMode="auto">
              <a:xfrm>
                <a:off x="4" y="1296"/>
                <a:ext cx="21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0</a:t>
                </a:r>
                <a:endParaRPr lang="en-US" altLang="zh-CN" sz="2000">
                  <a:latin typeface="Times New Roman" panose="02020603050405020304" pitchFamily="18" charset="0"/>
                </a:endParaRPr>
              </a:p>
            </p:txBody>
          </p:sp>
        </p:grpSp>
      </p:grpSp>
      <p:grpSp>
        <p:nvGrpSpPr>
          <p:cNvPr id="48168" name="Group 59">
            <a:extLst>
              <a:ext uri="{FF2B5EF4-FFF2-40B4-BE49-F238E27FC236}">
                <a16:creationId xmlns:a16="http://schemas.microsoft.com/office/drawing/2014/main" id="{0E5031CD-9336-0F8B-3F93-E606854EF93A}"/>
              </a:ext>
            </a:extLst>
          </p:cNvPr>
          <p:cNvGrpSpPr>
            <a:grpSpLocks/>
          </p:cNvGrpSpPr>
          <p:nvPr/>
        </p:nvGrpSpPr>
        <p:grpSpPr bwMode="auto">
          <a:xfrm>
            <a:off x="5310188" y="2565400"/>
            <a:ext cx="2573337" cy="2209800"/>
            <a:chOff x="-13" y="0"/>
            <a:chExt cx="2027" cy="1626"/>
          </a:xfrm>
        </p:grpSpPr>
        <p:grpSp>
          <p:nvGrpSpPr>
            <p:cNvPr id="48147" name="Group 60">
              <a:extLst>
                <a:ext uri="{FF2B5EF4-FFF2-40B4-BE49-F238E27FC236}">
                  <a16:creationId xmlns:a16="http://schemas.microsoft.com/office/drawing/2014/main" id="{1A2DDEE3-6EF4-8DA6-3924-F0756C0F2584}"/>
                </a:ext>
              </a:extLst>
            </p:cNvPr>
            <p:cNvGrpSpPr>
              <a:grpSpLocks/>
            </p:cNvGrpSpPr>
            <p:nvPr/>
          </p:nvGrpSpPr>
          <p:grpSpPr bwMode="auto">
            <a:xfrm>
              <a:off x="225" y="0"/>
              <a:ext cx="1789" cy="1626"/>
              <a:chOff x="-15" y="0"/>
              <a:chExt cx="1789" cy="1626"/>
            </a:xfrm>
          </p:grpSpPr>
          <p:grpSp>
            <p:nvGrpSpPr>
              <p:cNvPr id="48149" name="Group 61">
                <a:extLst>
                  <a:ext uri="{FF2B5EF4-FFF2-40B4-BE49-F238E27FC236}">
                    <a16:creationId xmlns:a16="http://schemas.microsoft.com/office/drawing/2014/main" id="{069B56C6-8277-9EF2-809F-274F4F8FE27F}"/>
                  </a:ext>
                </a:extLst>
              </p:cNvPr>
              <p:cNvGrpSpPr>
                <a:grpSpLocks/>
              </p:cNvGrpSpPr>
              <p:nvPr/>
            </p:nvGrpSpPr>
            <p:grpSpPr bwMode="auto">
              <a:xfrm>
                <a:off x="22" y="215"/>
                <a:ext cx="1724" cy="1168"/>
                <a:chOff x="0" y="0"/>
                <a:chExt cx="1724" cy="1168"/>
              </a:xfrm>
            </p:grpSpPr>
            <p:sp>
              <p:nvSpPr>
                <p:cNvPr id="48152" name="Line 62">
                  <a:extLst>
                    <a:ext uri="{FF2B5EF4-FFF2-40B4-BE49-F238E27FC236}">
                      <a16:creationId xmlns:a16="http://schemas.microsoft.com/office/drawing/2014/main" id="{9D974B47-6DD1-1110-6555-36A4237AE74A}"/>
                    </a:ext>
                  </a:extLst>
                </p:cNvPr>
                <p:cNvSpPr>
                  <a:spLocks noChangeShapeType="1"/>
                </p:cNvSpPr>
                <p:nvPr/>
              </p:nvSpPr>
              <p:spPr bwMode="auto">
                <a:xfrm>
                  <a:off x="8" y="1160"/>
                  <a:ext cx="1716" cy="0"/>
                </a:xfrm>
                <a:prstGeom prst="line">
                  <a:avLst/>
                </a:prstGeom>
                <a:noFill/>
                <a:ln w="38100">
                  <a:solidFill>
                    <a:schemeClr val="tx1"/>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3" name="Line 63">
                  <a:extLst>
                    <a:ext uri="{FF2B5EF4-FFF2-40B4-BE49-F238E27FC236}">
                      <a16:creationId xmlns:a16="http://schemas.microsoft.com/office/drawing/2014/main" id="{2CE5A855-8F4F-36F6-E8EE-B28F06722DCF}"/>
                    </a:ext>
                  </a:extLst>
                </p:cNvPr>
                <p:cNvSpPr>
                  <a:spLocks noChangeShapeType="1"/>
                </p:cNvSpPr>
                <p:nvPr/>
              </p:nvSpPr>
              <p:spPr bwMode="auto">
                <a:xfrm flipV="1">
                  <a:off x="0" y="0"/>
                  <a:ext cx="0" cy="1168"/>
                </a:xfrm>
                <a:prstGeom prst="line">
                  <a:avLst/>
                </a:prstGeom>
                <a:noFill/>
                <a:ln w="38100">
                  <a:solidFill>
                    <a:schemeClr val="tx1"/>
                  </a:solidFill>
                  <a:round/>
                  <a:headEnd/>
                  <a:tailEnd type="triangle"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8150" name="Text Box 64">
                <a:extLst>
                  <a:ext uri="{FF2B5EF4-FFF2-40B4-BE49-F238E27FC236}">
                    <a16:creationId xmlns:a16="http://schemas.microsoft.com/office/drawing/2014/main" id="{EDBC7E39-C884-C40C-74B0-10A474431A04}"/>
                  </a:ext>
                </a:extLst>
              </p:cNvPr>
              <p:cNvSpPr txBox="1">
                <a:spLocks noChangeArrowheads="1"/>
              </p:cNvSpPr>
              <p:nvPr/>
            </p:nvSpPr>
            <p:spPr bwMode="auto">
              <a:xfrm>
                <a:off x="-15" y="0"/>
                <a:ext cx="292"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U</a:t>
                </a:r>
                <a:endParaRPr lang="en-US" altLang="zh-CN" sz="2000">
                  <a:latin typeface="Times New Roman" panose="02020603050405020304" pitchFamily="18" charset="0"/>
                </a:endParaRPr>
              </a:p>
            </p:txBody>
          </p:sp>
          <p:sp>
            <p:nvSpPr>
              <p:cNvPr id="48151" name="Text Box 65">
                <a:extLst>
                  <a:ext uri="{FF2B5EF4-FFF2-40B4-BE49-F238E27FC236}">
                    <a16:creationId xmlns:a16="http://schemas.microsoft.com/office/drawing/2014/main" id="{3DB4339D-3983-19F2-9B1F-D0D409F5D752}"/>
                  </a:ext>
                </a:extLst>
              </p:cNvPr>
              <p:cNvSpPr txBox="1">
                <a:spLocks noChangeArrowheads="1"/>
              </p:cNvSpPr>
              <p:nvPr/>
            </p:nvSpPr>
            <p:spPr bwMode="auto">
              <a:xfrm>
                <a:off x="1573" y="1332"/>
                <a:ext cx="201"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t</a:t>
                </a:r>
                <a:endParaRPr lang="en-US" altLang="zh-CN" sz="2000">
                  <a:latin typeface="Times New Roman" panose="02020603050405020304" pitchFamily="18" charset="0"/>
                </a:endParaRPr>
              </a:p>
            </p:txBody>
          </p:sp>
        </p:grpSp>
        <p:sp>
          <p:nvSpPr>
            <p:cNvPr id="48148" name="Text Box 66">
              <a:extLst>
                <a:ext uri="{FF2B5EF4-FFF2-40B4-BE49-F238E27FC236}">
                  <a16:creationId xmlns:a16="http://schemas.microsoft.com/office/drawing/2014/main" id="{5EA1732A-F386-286A-3751-21704DFB99BF}"/>
                </a:ext>
              </a:extLst>
            </p:cNvPr>
            <p:cNvSpPr txBox="1">
              <a:spLocks noChangeArrowheads="1"/>
            </p:cNvSpPr>
            <p:nvPr/>
          </p:nvSpPr>
          <p:spPr bwMode="auto">
            <a:xfrm>
              <a:off x="-13" y="1296"/>
              <a:ext cx="246"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0</a:t>
              </a:r>
              <a:endParaRPr lang="en-US" altLang="zh-CN" sz="2000">
                <a:latin typeface="Times New Roman" panose="02020603050405020304" pitchFamily="18" charset="0"/>
              </a:endParaRPr>
            </a:p>
          </p:txBody>
        </p:sp>
      </p:grpSp>
      <p:sp>
        <p:nvSpPr>
          <p:cNvPr id="48221" name="Line 67">
            <a:extLst>
              <a:ext uri="{FF2B5EF4-FFF2-40B4-BE49-F238E27FC236}">
                <a16:creationId xmlns:a16="http://schemas.microsoft.com/office/drawing/2014/main" id="{D4C690CE-AD5A-DF12-7DDC-88C0ED89CD1E}"/>
              </a:ext>
            </a:extLst>
          </p:cNvPr>
          <p:cNvSpPr>
            <a:spLocks noChangeShapeType="1"/>
          </p:cNvSpPr>
          <p:nvPr/>
        </p:nvSpPr>
        <p:spPr bwMode="auto">
          <a:xfrm>
            <a:off x="5735638" y="3217863"/>
            <a:ext cx="427037" cy="0"/>
          </a:xfrm>
          <a:prstGeom prst="line">
            <a:avLst/>
          </a:prstGeom>
          <a:noFill/>
          <a:ln w="38100">
            <a:solidFill>
              <a:srgbClr val="000099"/>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222" name="Line 68">
            <a:extLst>
              <a:ext uri="{FF2B5EF4-FFF2-40B4-BE49-F238E27FC236}">
                <a16:creationId xmlns:a16="http://schemas.microsoft.com/office/drawing/2014/main" id="{17D8FBDE-A803-42B5-A8DE-6E8AF2F7ECAF}"/>
              </a:ext>
            </a:extLst>
          </p:cNvPr>
          <p:cNvSpPr>
            <a:spLocks noChangeShapeType="1"/>
          </p:cNvSpPr>
          <p:nvPr/>
        </p:nvSpPr>
        <p:spPr bwMode="auto">
          <a:xfrm flipV="1">
            <a:off x="5722938" y="3252788"/>
            <a:ext cx="430212" cy="8001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223" name="Line 69">
            <a:extLst>
              <a:ext uri="{FF2B5EF4-FFF2-40B4-BE49-F238E27FC236}">
                <a16:creationId xmlns:a16="http://schemas.microsoft.com/office/drawing/2014/main" id="{9FACAADE-EFCD-0FB6-CE11-4CBBC017B99E}"/>
              </a:ext>
            </a:extLst>
          </p:cNvPr>
          <p:cNvSpPr>
            <a:spLocks noChangeShapeType="1"/>
          </p:cNvSpPr>
          <p:nvPr/>
        </p:nvSpPr>
        <p:spPr bwMode="auto">
          <a:xfrm>
            <a:off x="6197600" y="3205163"/>
            <a:ext cx="14938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224" name="Line 70">
            <a:extLst>
              <a:ext uri="{FF2B5EF4-FFF2-40B4-BE49-F238E27FC236}">
                <a16:creationId xmlns:a16="http://schemas.microsoft.com/office/drawing/2014/main" id="{C7CC3FA8-46ED-9F13-A8C9-4461453DB0F1}"/>
              </a:ext>
            </a:extLst>
          </p:cNvPr>
          <p:cNvSpPr>
            <a:spLocks noChangeShapeType="1"/>
          </p:cNvSpPr>
          <p:nvPr/>
        </p:nvSpPr>
        <p:spPr bwMode="auto">
          <a:xfrm>
            <a:off x="6197600" y="3303588"/>
            <a:ext cx="0" cy="1158875"/>
          </a:xfrm>
          <a:prstGeom prst="line">
            <a:avLst/>
          </a:prstGeom>
          <a:noFill/>
          <a:ln w="38100">
            <a:solidFill>
              <a:srgbClr val="000099"/>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225" name="Text Box 71">
            <a:extLst>
              <a:ext uri="{FF2B5EF4-FFF2-40B4-BE49-F238E27FC236}">
                <a16:creationId xmlns:a16="http://schemas.microsoft.com/office/drawing/2014/main" id="{B1C63B50-695D-3196-29CB-A152F2058D8B}"/>
              </a:ext>
            </a:extLst>
          </p:cNvPr>
          <p:cNvSpPr txBox="1">
            <a:spLocks noChangeArrowheads="1"/>
          </p:cNvSpPr>
          <p:nvPr/>
        </p:nvSpPr>
        <p:spPr bwMode="auto">
          <a:xfrm>
            <a:off x="5153025" y="2882900"/>
            <a:ext cx="4778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N</a:t>
            </a:r>
            <a:endParaRPr lang="en-US" altLang="zh-CN" sz="2000">
              <a:latin typeface="Times New Roman" panose="02020603050405020304" pitchFamily="18" charset="0"/>
            </a:endParaRPr>
          </a:p>
        </p:txBody>
      </p:sp>
      <p:sp>
        <p:nvSpPr>
          <p:cNvPr id="48226" name="Text Box 72">
            <a:extLst>
              <a:ext uri="{FF2B5EF4-FFF2-40B4-BE49-F238E27FC236}">
                <a16:creationId xmlns:a16="http://schemas.microsoft.com/office/drawing/2014/main" id="{8D75C13E-CBAD-89DD-1E91-B762D6ACA770}"/>
              </a:ext>
            </a:extLst>
          </p:cNvPr>
          <p:cNvSpPr txBox="1">
            <a:spLocks noChangeArrowheads="1"/>
          </p:cNvSpPr>
          <p:nvPr/>
        </p:nvSpPr>
        <p:spPr bwMode="auto">
          <a:xfrm>
            <a:off x="5045075" y="3887788"/>
            <a:ext cx="665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48227" name="Text Box 73">
            <a:extLst>
              <a:ext uri="{FF2B5EF4-FFF2-40B4-BE49-F238E27FC236}">
                <a16:creationId xmlns:a16="http://schemas.microsoft.com/office/drawing/2014/main" id="{46CAA0A8-0575-5A72-EE02-66A486E8B7B1}"/>
              </a:ext>
            </a:extLst>
          </p:cNvPr>
          <p:cNvSpPr txBox="1">
            <a:spLocks noChangeArrowheads="1"/>
          </p:cNvSpPr>
          <p:nvPr/>
        </p:nvSpPr>
        <p:spPr bwMode="auto">
          <a:xfrm>
            <a:off x="5948363" y="4386263"/>
            <a:ext cx="5603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t</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48228" name="Line 74">
            <a:extLst>
              <a:ext uri="{FF2B5EF4-FFF2-40B4-BE49-F238E27FC236}">
                <a16:creationId xmlns:a16="http://schemas.microsoft.com/office/drawing/2014/main" id="{E0B517F5-F68B-87A5-7CF6-3E0708CDD9DA}"/>
              </a:ext>
            </a:extLst>
          </p:cNvPr>
          <p:cNvSpPr>
            <a:spLocks noChangeShapeType="1"/>
          </p:cNvSpPr>
          <p:nvPr/>
        </p:nvSpPr>
        <p:spPr bwMode="auto">
          <a:xfrm>
            <a:off x="4445000" y="1739900"/>
            <a:ext cx="0" cy="3028950"/>
          </a:xfrm>
          <a:prstGeom prst="line">
            <a:avLst/>
          </a:prstGeom>
          <a:noFill/>
          <a:ln w="9525">
            <a:solidFill>
              <a:srgbClr val="000099"/>
            </a:solidFill>
            <a:prstDash val="lg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8157"/>
                                        </p:tgtEl>
                                        <p:attrNameLst>
                                          <p:attrName>style.visibility</p:attrName>
                                        </p:attrNameLst>
                                      </p:cBhvr>
                                      <p:to>
                                        <p:strVal val="visible"/>
                                      </p:to>
                                    </p:set>
                                    <p:animEffect transition="in" filter="blinds(vertical)">
                                      <p:cBhvr>
                                        <p:cTn id="7" dur="500"/>
                                        <p:tgtEl>
                                          <p:spTgt spid="481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8190"/>
                                        </p:tgtEl>
                                        <p:attrNameLst>
                                          <p:attrName>style.visibility</p:attrName>
                                        </p:attrNameLst>
                                      </p:cBhvr>
                                      <p:to>
                                        <p:strVal val="visible"/>
                                      </p:to>
                                    </p:set>
                                    <p:animEffect transition="in" filter="dissolve">
                                      <p:cBhvr>
                                        <p:cTn id="17" dur="500"/>
                                        <p:tgtEl>
                                          <p:spTgt spid="481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blinds(vertical)">
                                      <p:cBhvr>
                                        <p:cTn id="22" dur="500"/>
                                        <p:tgtEl>
                                          <p:spTgt spid="2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nodeType="clickEffect">
                                  <p:stCondLst>
                                    <p:cond delay="0"/>
                                  </p:stCondLst>
                                  <p:childTnLst>
                                    <p:set>
                                      <p:cBhvr>
                                        <p:cTn id="26" dur="1" fill="hold">
                                          <p:stCondLst>
                                            <p:cond delay="0"/>
                                          </p:stCondLst>
                                        </p:cTn>
                                        <p:tgtEl>
                                          <p:spTgt spid="48228"/>
                                        </p:tgtEl>
                                        <p:attrNameLst>
                                          <p:attrName>style.visibility</p:attrName>
                                        </p:attrNameLst>
                                      </p:cBhvr>
                                      <p:to>
                                        <p:strVal val="visible"/>
                                      </p:to>
                                    </p:set>
                                    <p:animEffect transition="in" filter="box(out)">
                                      <p:cBhvr>
                                        <p:cTn id="27" dur="500"/>
                                        <p:tgtEl>
                                          <p:spTgt spid="4822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48191"/>
                                        </p:tgtEl>
                                        <p:attrNameLst>
                                          <p:attrName>style.visibility</p:attrName>
                                        </p:attrNameLst>
                                      </p:cBhvr>
                                      <p:to>
                                        <p:strVal val="visible"/>
                                      </p:to>
                                    </p:set>
                                    <p:animEffect transition="in" filter="dissolve">
                                      <p:cBhvr>
                                        <p:cTn id="32" dur="500"/>
                                        <p:tgtEl>
                                          <p:spTgt spid="4819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5" fill="hold" nodeType="clickEffect">
                                  <p:stCondLst>
                                    <p:cond delay="0"/>
                                  </p:stCondLst>
                                  <p:childTnLst>
                                    <p:set>
                                      <p:cBhvr>
                                        <p:cTn id="36" dur="1" fill="hold">
                                          <p:stCondLst>
                                            <p:cond delay="0"/>
                                          </p:stCondLst>
                                        </p:cTn>
                                        <p:tgtEl>
                                          <p:spTgt spid="48168"/>
                                        </p:tgtEl>
                                        <p:attrNameLst>
                                          <p:attrName>style.visibility</p:attrName>
                                        </p:attrNameLst>
                                      </p:cBhvr>
                                      <p:to>
                                        <p:strVal val="visible"/>
                                      </p:to>
                                    </p:set>
                                    <p:animEffect transition="in" filter="blinds(vertical)">
                                      <p:cBhvr>
                                        <p:cTn id="37" dur="500"/>
                                        <p:tgtEl>
                                          <p:spTgt spid="4816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48226"/>
                                        </p:tgtEl>
                                        <p:attrNameLst>
                                          <p:attrName>style.visibility</p:attrName>
                                        </p:attrNameLst>
                                      </p:cBhvr>
                                      <p:to>
                                        <p:strVal val="visible"/>
                                      </p:to>
                                    </p:set>
                                    <p:animEffect transition="in" filter="dissolve">
                                      <p:cBhvr>
                                        <p:cTn id="42" dur="500"/>
                                        <p:tgtEl>
                                          <p:spTgt spid="48226"/>
                                        </p:tgtEl>
                                      </p:cBhvr>
                                    </p:animEffect>
                                  </p:childTnLst>
                                </p:cTn>
                              </p:par>
                            </p:childTnLst>
                          </p:cTn>
                        </p:par>
                        <p:par>
                          <p:cTn id="43" fill="hold" nodeType="afterGroup">
                            <p:stCondLst>
                              <p:cond delay="500"/>
                            </p:stCondLst>
                            <p:childTnLst>
                              <p:par>
                                <p:cTn id="44" presetID="18" presetClass="entr" presetSubtype="3" fill="hold" nodeType="afterEffect">
                                  <p:stCondLst>
                                    <p:cond delay="0"/>
                                  </p:stCondLst>
                                  <p:childTnLst>
                                    <p:set>
                                      <p:cBhvr>
                                        <p:cTn id="45" dur="1" fill="hold">
                                          <p:stCondLst>
                                            <p:cond delay="0"/>
                                          </p:stCondLst>
                                        </p:cTn>
                                        <p:tgtEl>
                                          <p:spTgt spid="48222"/>
                                        </p:tgtEl>
                                        <p:attrNameLst>
                                          <p:attrName>style.visibility</p:attrName>
                                        </p:attrNameLst>
                                      </p:cBhvr>
                                      <p:to>
                                        <p:strVal val="visible"/>
                                      </p:to>
                                    </p:set>
                                    <p:animEffect transition="in" filter="strips(upRight)">
                                      <p:cBhvr>
                                        <p:cTn id="46" dur="500"/>
                                        <p:tgtEl>
                                          <p:spTgt spid="4822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9" presetClass="entr" presetSubtype="0" fill="hold" grpId="0" nodeType="clickEffect">
                                  <p:stCondLst>
                                    <p:cond delay="0"/>
                                  </p:stCondLst>
                                  <p:childTnLst>
                                    <p:set>
                                      <p:cBhvr>
                                        <p:cTn id="50" dur="1" fill="hold">
                                          <p:stCondLst>
                                            <p:cond delay="0"/>
                                          </p:stCondLst>
                                        </p:cTn>
                                        <p:tgtEl>
                                          <p:spTgt spid="48225"/>
                                        </p:tgtEl>
                                        <p:attrNameLst>
                                          <p:attrName>style.visibility</p:attrName>
                                        </p:attrNameLst>
                                      </p:cBhvr>
                                      <p:to>
                                        <p:strVal val="visible"/>
                                      </p:to>
                                    </p:set>
                                    <p:animEffect transition="in" filter="dissolve">
                                      <p:cBhvr>
                                        <p:cTn id="51" dur="500"/>
                                        <p:tgtEl>
                                          <p:spTgt spid="48225"/>
                                        </p:tgtEl>
                                      </p:cBhvr>
                                    </p:animEffect>
                                  </p:childTnLst>
                                </p:cTn>
                              </p:par>
                            </p:childTnLst>
                          </p:cTn>
                        </p:par>
                        <p:par>
                          <p:cTn id="52" fill="hold" nodeType="afterGroup">
                            <p:stCondLst>
                              <p:cond delay="500"/>
                            </p:stCondLst>
                            <p:childTnLst>
                              <p:par>
                                <p:cTn id="53" presetID="17" presetClass="entr" presetSubtype="8" fill="hold" nodeType="afterEffect">
                                  <p:stCondLst>
                                    <p:cond delay="0"/>
                                  </p:stCondLst>
                                  <p:childTnLst>
                                    <p:set>
                                      <p:cBhvr>
                                        <p:cTn id="54" dur="1" fill="hold">
                                          <p:stCondLst>
                                            <p:cond delay="0"/>
                                          </p:stCondLst>
                                        </p:cTn>
                                        <p:tgtEl>
                                          <p:spTgt spid="48221"/>
                                        </p:tgtEl>
                                        <p:attrNameLst>
                                          <p:attrName>style.visibility</p:attrName>
                                        </p:attrNameLst>
                                      </p:cBhvr>
                                      <p:to>
                                        <p:strVal val="visible"/>
                                      </p:to>
                                    </p:set>
                                    <p:anim calcmode="lin" valueType="num">
                                      <p:cBhvr>
                                        <p:cTn id="55" dur="500" fill="hold"/>
                                        <p:tgtEl>
                                          <p:spTgt spid="48221"/>
                                        </p:tgtEl>
                                        <p:attrNameLst>
                                          <p:attrName>ppt_x</p:attrName>
                                        </p:attrNameLst>
                                      </p:cBhvr>
                                      <p:tavLst>
                                        <p:tav tm="0">
                                          <p:val>
                                            <p:strVal val="#ppt_x-#ppt_w/2"/>
                                          </p:val>
                                        </p:tav>
                                        <p:tav tm="100000">
                                          <p:val>
                                            <p:strVal val="#ppt_x"/>
                                          </p:val>
                                        </p:tav>
                                      </p:tavLst>
                                    </p:anim>
                                    <p:anim calcmode="lin" valueType="num">
                                      <p:cBhvr>
                                        <p:cTn id="56" dur="500" fill="hold"/>
                                        <p:tgtEl>
                                          <p:spTgt spid="48221"/>
                                        </p:tgtEl>
                                        <p:attrNameLst>
                                          <p:attrName>ppt_y</p:attrName>
                                        </p:attrNameLst>
                                      </p:cBhvr>
                                      <p:tavLst>
                                        <p:tav tm="0">
                                          <p:val>
                                            <p:strVal val="#ppt_y"/>
                                          </p:val>
                                        </p:tav>
                                        <p:tav tm="100000">
                                          <p:val>
                                            <p:strVal val="#ppt_y"/>
                                          </p:val>
                                        </p:tav>
                                      </p:tavLst>
                                    </p:anim>
                                    <p:anim calcmode="lin" valueType="num">
                                      <p:cBhvr>
                                        <p:cTn id="57" dur="500" fill="hold"/>
                                        <p:tgtEl>
                                          <p:spTgt spid="48221"/>
                                        </p:tgtEl>
                                        <p:attrNameLst>
                                          <p:attrName>ppt_w</p:attrName>
                                        </p:attrNameLst>
                                      </p:cBhvr>
                                      <p:tavLst>
                                        <p:tav tm="0">
                                          <p:val>
                                            <p:fltVal val="0"/>
                                          </p:val>
                                        </p:tav>
                                        <p:tav tm="100000">
                                          <p:val>
                                            <p:strVal val="#ppt_w"/>
                                          </p:val>
                                        </p:tav>
                                      </p:tavLst>
                                    </p:anim>
                                    <p:anim calcmode="lin" valueType="num">
                                      <p:cBhvr>
                                        <p:cTn id="58" dur="500" fill="hold"/>
                                        <p:tgtEl>
                                          <p:spTgt spid="48221"/>
                                        </p:tgtEl>
                                        <p:attrNameLst>
                                          <p:attrName>ppt_h</p:attrName>
                                        </p:attrNameLst>
                                      </p:cBhvr>
                                      <p:tavLst>
                                        <p:tav tm="0">
                                          <p:val>
                                            <p:strVal val="#ppt_h"/>
                                          </p:val>
                                        </p:tav>
                                        <p:tav tm="100000">
                                          <p:val>
                                            <p:strVal val="#ppt_h"/>
                                          </p:val>
                                        </p:tav>
                                      </p:tavLst>
                                    </p:anim>
                                  </p:childTnLst>
                                </p:cTn>
                              </p:par>
                            </p:childTnLst>
                          </p:cTn>
                        </p:par>
                        <p:par>
                          <p:cTn id="59" fill="hold" nodeType="afterGroup">
                            <p:stCondLst>
                              <p:cond delay="1000"/>
                            </p:stCondLst>
                            <p:childTnLst>
                              <p:par>
                                <p:cTn id="60" presetID="17" presetClass="entr" presetSubtype="8" fill="hold" nodeType="afterEffect">
                                  <p:stCondLst>
                                    <p:cond delay="0"/>
                                  </p:stCondLst>
                                  <p:childTnLst>
                                    <p:set>
                                      <p:cBhvr>
                                        <p:cTn id="61" dur="1" fill="hold">
                                          <p:stCondLst>
                                            <p:cond delay="0"/>
                                          </p:stCondLst>
                                        </p:cTn>
                                        <p:tgtEl>
                                          <p:spTgt spid="48223"/>
                                        </p:tgtEl>
                                        <p:attrNameLst>
                                          <p:attrName>style.visibility</p:attrName>
                                        </p:attrNameLst>
                                      </p:cBhvr>
                                      <p:to>
                                        <p:strVal val="visible"/>
                                      </p:to>
                                    </p:set>
                                    <p:anim calcmode="lin" valueType="num">
                                      <p:cBhvr>
                                        <p:cTn id="62" dur="500" fill="hold"/>
                                        <p:tgtEl>
                                          <p:spTgt spid="48223"/>
                                        </p:tgtEl>
                                        <p:attrNameLst>
                                          <p:attrName>ppt_x</p:attrName>
                                        </p:attrNameLst>
                                      </p:cBhvr>
                                      <p:tavLst>
                                        <p:tav tm="0">
                                          <p:val>
                                            <p:strVal val="#ppt_x-#ppt_w/2"/>
                                          </p:val>
                                        </p:tav>
                                        <p:tav tm="100000">
                                          <p:val>
                                            <p:strVal val="#ppt_x"/>
                                          </p:val>
                                        </p:tav>
                                      </p:tavLst>
                                    </p:anim>
                                    <p:anim calcmode="lin" valueType="num">
                                      <p:cBhvr>
                                        <p:cTn id="63" dur="500" fill="hold"/>
                                        <p:tgtEl>
                                          <p:spTgt spid="48223"/>
                                        </p:tgtEl>
                                        <p:attrNameLst>
                                          <p:attrName>ppt_y</p:attrName>
                                        </p:attrNameLst>
                                      </p:cBhvr>
                                      <p:tavLst>
                                        <p:tav tm="0">
                                          <p:val>
                                            <p:strVal val="#ppt_y"/>
                                          </p:val>
                                        </p:tav>
                                        <p:tav tm="100000">
                                          <p:val>
                                            <p:strVal val="#ppt_y"/>
                                          </p:val>
                                        </p:tav>
                                      </p:tavLst>
                                    </p:anim>
                                    <p:anim calcmode="lin" valueType="num">
                                      <p:cBhvr>
                                        <p:cTn id="64" dur="500" fill="hold"/>
                                        <p:tgtEl>
                                          <p:spTgt spid="48223"/>
                                        </p:tgtEl>
                                        <p:attrNameLst>
                                          <p:attrName>ppt_w</p:attrName>
                                        </p:attrNameLst>
                                      </p:cBhvr>
                                      <p:tavLst>
                                        <p:tav tm="0">
                                          <p:val>
                                            <p:fltVal val="0"/>
                                          </p:val>
                                        </p:tav>
                                        <p:tav tm="100000">
                                          <p:val>
                                            <p:strVal val="#ppt_w"/>
                                          </p:val>
                                        </p:tav>
                                      </p:tavLst>
                                    </p:anim>
                                    <p:anim calcmode="lin" valueType="num">
                                      <p:cBhvr>
                                        <p:cTn id="65" dur="500" fill="hold"/>
                                        <p:tgtEl>
                                          <p:spTgt spid="48223"/>
                                        </p:tgtEl>
                                        <p:attrNameLst>
                                          <p:attrName>ppt_h</p:attrName>
                                        </p:attrNameLst>
                                      </p:cBhvr>
                                      <p:tavLst>
                                        <p:tav tm="0">
                                          <p:val>
                                            <p:strVal val="#ppt_h"/>
                                          </p:val>
                                        </p:tav>
                                        <p:tav tm="100000">
                                          <p:val>
                                            <p:strVal val="#ppt_h"/>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17" presetClass="entr" presetSubtype="1" fill="hold" nodeType="clickEffect">
                                  <p:stCondLst>
                                    <p:cond delay="0"/>
                                  </p:stCondLst>
                                  <p:childTnLst>
                                    <p:set>
                                      <p:cBhvr>
                                        <p:cTn id="69" dur="1" fill="hold">
                                          <p:stCondLst>
                                            <p:cond delay="0"/>
                                          </p:stCondLst>
                                        </p:cTn>
                                        <p:tgtEl>
                                          <p:spTgt spid="48224"/>
                                        </p:tgtEl>
                                        <p:attrNameLst>
                                          <p:attrName>style.visibility</p:attrName>
                                        </p:attrNameLst>
                                      </p:cBhvr>
                                      <p:to>
                                        <p:strVal val="visible"/>
                                      </p:to>
                                    </p:set>
                                    <p:anim calcmode="lin" valueType="num">
                                      <p:cBhvr>
                                        <p:cTn id="70" dur="500" fill="hold"/>
                                        <p:tgtEl>
                                          <p:spTgt spid="48224"/>
                                        </p:tgtEl>
                                        <p:attrNameLst>
                                          <p:attrName>ppt_x</p:attrName>
                                        </p:attrNameLst>
                                      </p:cBhvr>
                                      <p:tavLst>
                                        <p:tav tm="0">
                                          <p:val>
                                            <p:strVal val="#ppt_x"/>
                                          </p:val>
                                        </p:tav>
                                        <p:tav tm="100000">
                                          <p:val>
                                            <p:strVal val="#ppt_x"/>
                                          </p:val>
                                        </p:tav>
                                      </p:tavLst>
                                    </p:anim>
                                    <p:anim calcmode="lin" valueType="num">
                                      <p:cBhvr>
                                        <p:cTn id="71" dur="500" fill="hold"/>
                                        <p:tgtEl>
                                          <p:spTgt spid="48224"/>
                                        </p:tgtEl>
                                        <p:attrNameLst>
                                          <p:attrName>ppt_y</p:attrName>
                                        </p:attrNameLst>
                                      </p:cBhvr>
                                      <p:tavLst>
                                        <p:tav tm="0">
                                          <p:val>
                                            <p:strVal val="#ppt_y-#ppt_h/2"/>
                                          </p:val>
                                        </p:tav>
                                        <p:tav tm="100000">
                                          <p:val>
                                            <p:strVal val="#ppt_y"/>
                                          </p:val>
                                        </p:tav>
                                      </p:tavLst>
                                    </p:anim>
                                    <p:anim calcmode="lin" valueType="num">
                                      <p:cBhvr>
                                        <p:cTn id="72" dur="500" fill="hold"/>
                                        <p:tgtEl>
                                          <p:spTgt spid="48224"/>
                                        </p:tgtEl>
                                        <p:attrNameLst>
                                          <p:attrName>ppt_w</p:attrName>
                                        </p:attrNameLst>
                                      </p:cBhvr>
                                      <p:tavLst>
                                        <p:tav tm="0">
                                          <p:val>
                                            <p:strVal val="#ppt_w"/>
                                          </p:val>
                                        </p:tav>
                                        <p:tav tm="100000">
                                          <p:val>
                                            <p:strVal val="#ppt_w"/>
                                          </p:val>
                                        </p:tav>
                                      </p:tavLst>
                                    </p:anim>
                                    <p:anim calcmode="lin" valueType="num">
                                      <p:cBhvr>
                                        <p:cTn id="73" dur="500" fill="hold"/>
                                        <p:tgtEl>
                                          <p:spTgt spid="48224"/>
                                        </p:tgtEl>
                                        <p:attrNameLst>
                                          <p:attrName>ppt_h</p:attrName>
                                        </p:attrNameLst>
                                      </p:cBhvr>
                                      <p:tavLst>
                                        <p:tav tm="0">
                                          <p:val>
                                            <p:fltVal val="0"/>
                                          </p:val>
                                        </p:tav>
                                        <p:tav tm="100000">
                                          <p:val>
                                            <p:strVal val="#ppt_h"/>
                                          </p:val>
                                        </p:tav>
                                      </p:tavLst>
                                    </p:anim>
                                  </p:childTnLst>
                                </p:cTn>
                              </p:par>
                            </p:childTnLst>
                          </p:cTn>
                        </p:par>
                        <p:par>
                          <p:cTn id="74" fill="hold" nodeType="afterGroup">
                            <p:stCondLst>
                              <p:cond delay="500"/>
                            </p:stCondLst>
                            <p:childTnLst>
                              <p:par>
                                <p:cTn id="75" presetID="9" presetClass="entr" presetSubtype="0" fill="hold" grpId="0" nodeType="afterEffect">
                                  <p:stCondLst>
                                    <p:cond delay="0"/>
                                  </p:stCondLst>
                                  <p:childTnLst>
                                    <p:set>
                                      <p:cBhvr>
                                        <p:cTn id="76" dur="1" fill="hold">
                                          <p:stCondLst>
                                            <p:cond delay="0"/>
                                          </p:stCondLst>
                                        </p:cTn>
                                        <p:tgtEl>
                                          <p:spTgt spid="48227"/>
                                        </p:tgtEl>
                                        <p:attrNameLst>
                                          <p:attrName>style.visibility</p:attrName>
                                        </p:attrNameLst>
                                      </p:cBhvr>
                                      <p:to>
                                        <p:strVal val="visible"/>
                                      </p:to>
                                    </p:set>
                                    <p:animEffect transition="in" filter="dissolve">
                                      <p:cBhvr>
                                        <p:cTn id="77" dur="500"/>
                                        <p:tgtEl>
                                          <p:spTgt spid="48227"/>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48132"/>
                                        </p:tgtEl>
                                        <p:attrNameLst>
                                          <p:attrName>style.visibility</p:attrName>
                                        </p:attrNameLst>
                                      </p:cBhvr>
                                      <p:to>
                                        <p:strVal val="visible"/>
                                      </p:to>
                                    </p:set>
                                    <p:anim calcmode="lin" valueType="num">
                                      <p:cBhvr additive="base">
                                        <p:cTn id="82" dur="500" fill="hold"/>
                                        <p:tgtEl>
                                          <p:spTgt spid="48132"/>
                                        </p:tgtEl>
                                        <p:attrNameLst>
                                          <p:attrName>ppt_x</p:attrName>
                                        </p:attrNameLst>
                                      </p:cBhvr>
                                      <p:tavLst>
                                        <p:tav tm="0">
                                          <p:val>
                                            <p:strVal val="#ppt_x"/>
                                          </p:val>
                                        </p:tav>
                                        <p:tav tm="100000">
                                          <p:val>
                                            <p:strVal val="#ppt_x"/>
                                          </p:val>
                                        </p:tav>
                                      </p:tavLst>
                                    </p:anim>
                                    <p:anim calcmode="lin" valueType="num">
                                      <p:cBhvr additive="base">
                                        <p:cTn id="83" dur="500" fill="hold"/>
                                        <p:tgtEl>
                                          <p:spTgt spid="48132"/>
                                        </p:tgtEl>
                                        <p:attrNameLst>
                                          <p:attrName>ppt_y</p:attrName>
                                        </p:attrNameLst>
                                      </p:cBhvr>
                                      <p:tavLst>
                                        <p:tav tm="0">
                                          <p:val>
                                            <p:strVal val="1+#ppt_h/2"/>
                                          </p:val>
                                        </p:tav>
                                        <p:tav tm="100000">
                                          <p:val>
                                            <p:strVal val="#ppt_y"/>
                                          </p:val>
                                        </p:tav>
                                      </p:tavLst>
                                    </p:anim>
                                  </p:childTnLst>
                                </p:cTn>
                              </p:par>
                            </p:childTnLst>
                          </p:cTn>
                        </p:par>
                      </p:childTnLst>
                    </p:cTn>
                  </p:par>
                  <p:par>
                    <p:cTn id="84" fill="hold" nodeType="clickPar">
                      <p:stCondLst>
                        <p:cond delay="indefinite"/>
                      </p:stCondLst>
                      <p:childTnLst>
                        <p:par>
                          <p:cTn id="85" fill="hold" nodeType="withGroup">
                            <p:stCondLst>
                              <p:cond delay="0"/>
                            </p:stCondLst>
                            <p:childTnLst>
                              <p:par>
                                <p:cTn id="86" presetID="2" presetClass="entr" presetSubtype="4" fill="hold" nodeType="clickEffect">
                                  <p:stCondLst>
                                    <p:cond delay="0"/>
                                  </p:stCondLst>
                                  <p:childTnLst>
                                    <p:set>
                                      <p:cBhvr>
                                        <p:cTn id="87" dur="1" fill="hold">
                                          <p:stCondLst>
                                            <p:cond delay="0"/>
                                          </p:stCondLst>
                                        </p:cTn>
                                        <p:tgtEl>
                                          <p:spTgt spid="16"/>
                                        </p:tgtEl>
                                        <p:attrNameLst>
                                          <p:attrName>style.visibility</p:attrName>
                                        </p:attrNameLst>
                                      </p:cBhvr>
                                      <p:to>
                                        <p:strVal val="visible"/>
                                      </p:to>
                                    </p:set>
                                    <p:anim calcmode="lin" valueType="num">
                                      <p:cBhvr additive="base">
                                        <p:cTn id="88" dur="500" fill="hold"/>
                                        <p:tgtEl>
                                          <p:spTgt spid="16"/>
                                        </p:tgtEl>
                                        <p:attrNameLst>
                                          <p:attrName>ppt_x</p:attrName>
                                        </p:attrNameLst>
                                      </p:cBhvr>
                                      <p:tavLst>
                                        <p:tav tm="0">
                                          <p:val>
                                            <p:strVal val="#ppt_x"/>
                                          </p:val>
                                        </p:tav>
                                        <p:tav tm="100000">
                                          <p:val>
                                            <p:strVal val="#ppt_x"/>
                                          </p:val>
                                        </p:tav>
                                      </p:tavLst>
                                    </p:anim>
                                    <p:anim calcmode="lin" valueType="num">
                                      <p:cBhvr additive="base">
                                        <p:cTn id="8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autoUpdateAnimBg="0"/>
      <p:bldP spid="48157" grpId="0" autoUpdateAnimBg="0"/>
      <p:bldP spid="48190" grpId="0" autoUpdateAnimBg="0"/>
      <p:bldP spid="48191" grpId="0" autoUpdateAnimBg="0"/>
      <p:bldP spid="48225" grpId="0" autoUpdateAnimBg="0"/>
      <p:bldP spid="48226" grpId="0" autoUpdateAnimBg="0"/>
      <p:bldP spid="48227" grpId="0"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2">
            <a:extLst>
              <a:ext uri="{FF2B5EF4-FFF2-40B4-BE49-F238E27FC236}">
                <a16:creationId xmlns:a16="http://schemas.microsoft.com/office/drawing/2014/main" id="{932EF0D0-2D9C-323B-DECF-C4A6B8855F3A}"/>
              </a:ext>
            </a:extLst>
          </p:cNvPr>
          <p:cNvSpPr txBox="1">
            <a:spLocks noChangeArrowheads="1"/>
          </p:cNvSpPr>
          <p:nvPr/>
        </p:nvSpPr>
        <p:spPr bwMode="auto">
          <a:xfrm>
            <a:off x="427038" y="290513"/>
            <a:ext cx="82089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3300"/>
                </a:solidFill>
                <a:latin typeface="宋体" panose="02010600030101010101" pitchFamily="2" charset="-122"/>
              </a:rPr>
              <a:t>　　[</a:t>
            </a:r>
            <a:r>
              <a:rPr lang="zh-CN" altLang="en-US" sz="2400">
                <a:solidFill>
                  <a:srgbClr val="FF3300"/>
                </a:solidFill>
                <a:latin typeface="Times New Roman" panose="02020603050405020304" pitchFamily="18" charset="0"/>
              </a:rPr>
              <a:t>例</a:t>
            </a:r>
            <a:r>
              <a:rPr lang="en-US" altLang="zh-CN" sz="2400">
                <a:solidFill>
                  <a:srgbClr val="FF3300"/>
                </a:solidFill>
                <a:latin typeface="Times New Roman" panose="02020603050405020304" pitchFamily="18" charset="0"/>
              </a:rPr>
              <a:t> 1</a:t>
            </a:r>
            <a:r>
              <a:rPr lang="zh-CN" altLang="en-US" sz="2400">
                <a:solidFill>
                  <a:srgbClr val="FF3300"/>
                </a:solidFill>
                <a:latin typeface="宋体" panose="02010600030101010101" pitchFamily="2" charset="-122"/>
              </a:rPr>
              <a:t>]</a:t>
            </a:r>
            <a:r>
              <a:rPr lang="en-US" altLang="zh-CN" sz="2400">
                <a:latin typeface="Times New Roman" panose="02020603050405020304" pitchFamily="18" charset="0"/>
              </a:rPr>
              <a:t>　</a:t>
            </a:r>
            <a:r>
              <a:rPr lang="zh-CN" altLang="en-US" sz="2400">
                <a:latin typeface="Times New Roman" panose="02020603050405020304" pitchFamily="18" charset="0"/>
              </a:rPr>
              <a:t>有一 </a:t>
            </a:r>
            <a:r>
              <a:rPr lang="en-US" altLang="zh-CN" sz="2400">
                <a:latin typeface="Times New Roman" panose="02020603050405020304" pitchFamily="18" charset="0"/>
              </a:rPr>
              <a:t>Y225 – 4 </a:t>
            </a:r>
            <a:r>
              <a:rPr lang="zh-CN" altLang="en-US" sz="2400">
                <a:latin typeface="Times New Roman" panose="02020603050405020304" pitchFamily="18" charset="0"/>
              </a:rPr>
              <a:t>型三相异步电动机</a:t>
            </a:r>
            <a:r>
              <a:rPr lang="en-US" altLang="zh-CN" sz="2400">
                <a:latin typeface="Times New Roman" panose="02020603050405020304" pitchFamily="18" charset="0"/>
              </a:rPr>
              <a:t>，</a:t>
            </a:r>
            <a:r>
              <a:rPr lang="zh-CN" altLang="en-US" sz="2400">
                <a:latin typeface="Times New Roman" panose="02020603050405020304" pitchFamily="18" charset="0"/>
              </a:rPr>
              <a:t>其额定数据见下表。试求</a:t>
            </a:r>
            <a:r>
              <a:rPr lang="en-US" altLang="zh-CN" sz="2400">
                <a:latin typeface="Times New Roman" panose="02020603050405020304" pitchFamily="18" charset="0"/>
              </a:rPr>
              <a:t>：</a:t>
            </a:r>
            <a:r>
              <a:rPr lang="en-US" altLang="zh-CN" sz="2400">
                <a:latin typeface="宋体" panose="02010600030101010101" pitchFamily="2" charset="-122"/>
              </a:rPr>
              <a:t>(</a:t>
            </a:r>
            <a:r>
              <a:rPr lang="en-US" altLang="zh-CN" sz="2400">
                <a:latin typeface="Times New Roman" panose="02020603050405020304" pitchFamily="18" charset="0"/>
              </a:rPr>
              <a:t>1</a:t>
            </a:r>
            <a:r>
              <a:rPr lang="en-US" altLang="zh-CN" sz="2400">
                <a:latin typeface="宋体" panose="02010600030101010101" pitchFamily="2" charset="-122"/>
              </a:rPr>
              <a:t>)</a:t>
            </a:r>
            <a:r>
              <a:rPr lang="zh-CN" altLang="en-US" sz="2400">
                <a:latin typeface="Times New Roman" panose="02020603050405020304" pitchFamily="18" charset="0"/>
              </a:rPr>
              <a:t>额定电流；</a:t>
            </a:r>
            <a:r>
              <a:rPr lang="en-US" altLang="zh-CN" sz="2400">
                <a:latin typeface="宋体" panose="02010600030101010101" pitchFamily="2" charset="-122"/>
              </a:rPr>
              <a:t>(</a:t>
            </a:r>
            <a:r>
              <a:rPr lang="en-US" altLang="zh-CN" sz="2400">
                <a:latin typeface="Times New Roman" panose="02020603050405020304" pitchFamily="18" charset="0"/>
              </a:rPr>
              <a:t>2</a:t>
            </a:r>
            <a:r>
              <a:rPr lang="en-US" altLang="zh-CN" sz="2400">
                <a:latin typeface="宋体" panose="02010600030101010101" pitchFamily="2" charset="-122"/>
              </a:rPr>
              <a:t>)</a:t>
            </a:r>
            <a:r>
              <a:rPr lang="zh-CN" altLang="en-US" sz="2400">
                <a:latin typeface="Times New Roman" panose="02020603050405020304" pitchFamily="18" charset="0"/>
              </a:rPr>
              <a:t>额定转差率 </a:t>
            </a:r>
            <a:r>
              <a:rPr lang="en-US" altLang="zh-CN" sz="2400" i="1">
                <a:latin typeface="Times New Roman" panose="02020603050405020304" pitchFamily="18" charset="0"/>
              </a:rPr>
              <a:t>s</a:t>
            </a:r>
            <a:r>
              <a:rPr lang="en-US" altLang="zh-CN" sz="2400" baseline="-25000">
                <a:latin typeface="Times New Roman" panose="02020603050405020304" pitchFamily="18" charset="0"/>
              </a:rPr>
              <a:t>N</a:t>
            </a:r>
            <a:r>
              <a:rPr lang="zh-CN" altLang="en-US" sz="2400">
                <a:latin typeface="Times New Roman" panose="02020603050405020304" pitchFamily="18" charset="0"/>
              </a:rPr>
              <a:t>；</a:t>
            </a:r>
            <a:r>
              <a:rPr lang="en-US" altLang="zh-CN" sz="2400">
                <a:latin typeface="宋体" panose="02010600030101010101" pitchFamily="2" charset="-122"/>
              </a:rPr>
              <a:t>(</a:t>
            </a:r>
            <a:r>
              <a:rPr lang="en-US" altLang="zh-CN" sz="2400">
                <a:latin typeface="Times New Roman" panose="02020603050405020304" pitchFamily="18" charset="0"/>
              </a:rPr>
              <a:t>3</a:t>
            </a:r>
            <a:r>
              <a:rPr lang="en-US" altLang="zh-CN" sz="2400">
                <a:latin typeface="宋体" panose="02010600030101010101" pitchFamily="2" charset="-122"/>
              </a:rPr>
              <a:t>)</a:t>
            </a:r>
            <a:r>
              <a:rPr lang="zh-CN" altLang="en-US" sz="2400">
                <a:latin typeface="Times New Roman" panose="02020603050405020304" pitchFamily="18" charset="0"/>
              </a:rPr>
              <a:t>额定转矩 </a:t>
            </a:r>
            <a:r>
              <a:rPr lang="en-US" altLang="zh-CN" sz="2400" i="1">
                <a:latin typeface="Times New Roman" panose="02020603050405020304" pitchFamily="18" charset="0"/>
              </a:rPr>
              <a:t>T</a:t>
            </a:r>
            <a:r>
              <a:rPr lang="en-US" altLang="zh-CN" sz="2400" baseline="-25000">
                <a:latin typeface="Times New Roman" panose="02020603050405020304" pitchFamily="18" charset="0"/>
              </a:rPr>
              <a:t>N</a:t>
            </a:r>
            <a:r>
              <a:rPr lang="zh-CN" altLang="en-US" sz="2400">
                <a:latin typeface="Times New Roman" panose="02020603050405020304" pitchFamily="18" charset="0"/>
              </a:rPr>
              <a:t>、最大转矩 </a:t>
            </a:r>
            <a:r>
              <a:rPr lang="en-US" altLang="zh-CN" sz="2400" i="1">
                <a:latin typeface="Times New Roman" panose="02020603050405020304" pitchFamily="18" charset="0"/>
              </a:rPr>
              <a:t>T</a:t>
            </a:r>
            <a:r>
              <a:rPr lang="en-US" altLang="zh-CN" sz="2400" baseline="-25000">
                <a:latin typeface="Times New Roman" panose="02020603050405020304" pitchFamily="18" charset="0"/>
              </a:rPr>
              <a:t>max</a:t>
            </a:r>
            <a:r>
              <a:rPr lang="zh-CN" altLang="en-US" sz="2400">
                <a:latin typeface="Times New Roman" panose="02020603050405020304" pitchFamily="18" charset="0"/>
              </a:rPr>
              <a:t>、起动转矩 </a:t>
            </a:r>
            <a:r>
              <a:rPr lang="en-US" altLang="zh-CN" sz="2400" i="1">
                <a:latin typeface="Times New Roman" panose="02020603050405020304" pitchFamily="18" charset="0"/>
              </a:rPr>
              <a:t>T</a:t>
            </a:r>
            <a:r>
              <a:rPr lang="en-US" altLang="zh-CN" sz="2400" baseline="-25000">
                <a:latin typeface="Times New Roman" panose="02020603050405020304" pitchFamily="18" charset="0"/>
              </a:rPr>
              <a:t>st</a:t>
            </a:r>
            <a:r>
              <a:rPr lang="zh-CN" altLang="en-US" sz="2400">
                <a:latin typeface="Times New Roman" panose="02020603050405020304" pitchFamily="18" charset="0"/>
              </a:rPr>
              <a:t>。</a:t>
            </a:r>
          </a:p>
        </p:txBody>
      </p:sp>
      <p:sp>
        <p:nvSpPr>
          <p:cNvPr id="49155" name="Text Box 3">
            <a:extLst>
              <a:ext uri="{FF2B5EF4-FFF2-40B4-BE49-F238E27FC236}">
                <a16:creationId xmlns:a16="http://schemas.microsoft.com/office/drawing/2014/main" id="{51496993-51B0-37B8-8495-8E9C6CDD80C1}"/>
              </a:ext>
            </a:extLst>
          </p:cNvPr>
          <p:cNvSpPr txBox="1">
            <a:spLocks noChangeArrowheads="1"/>
          </p:cNvSpPr>
          <p:nvPr/>
        </p:nvSpPr>
        <p:spPr bwMode="auto">
          <a:xfrm>
            <a:off x="614363" y="3184525"/>
            <a:ext cx="8397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sym typeface="Wingdings" panose="05000000000000000000" pitchFamily="2" charset="2"/>
              </a:rPr>
              <a:t>]</a:t>
            </a:r>
            <a:endParaRPr lang="en-US" altLang="zh-CN" sz="2400" baseline="-25000">
              <a:solidFill>
                <a:srgbClr val="0000FF"/>
              </a:solidFill>
              <a:latin typeface="宋体" panose="02010600030101010101" pitchFamily="2" charset="-122"/>
            </a:endParaRPr>
          </a:p>
        </p:txBody>
      </p:sp>
      <p:graphicFrame>
        <p:nvGraphicFramePr>
          <p:cNvPr id="49159" name="Group 7">
            <a:extLst>
              <a:ext uri="{FF2B5EF4-FFF2-40B4-BE49-F238E27FC236}">
                <a16:creationId xmlns:a16="http://schemas.microsoft.com/office/drawing/2014/main" id="{A0CC9A68-CB8F-EDF5-8ED5-FD07DDDCF94F}"/>
              </a:ext>
            </a:extLst>
          </p:cNvPr>
          <p:cNvGraphicFramePr>
            <a:graphicFrameLocks noGrp="1"/>
          </p:cNvGraphicFramePr>
          <p:nvPr/>
        </p:nvGraphicFramePr>
        <p:xfrm>
          <a:off x="325438" y="1647825"/>
          <a:ext cx="8662987" cy="1174750"/>
        </p:xfrm>
        <a:graphic>
          <a:graphicData uri="http://schemas.openxmlformats.org/drawingml/2006/table">
            <a:tbl>
              <a:tblPr/>
              <a:tblGrid>
                <a:gridCol w="928561">
                  <a:extLst>
                    <a:ext uri="{9D8B030D-6E8A-4147-A177-3AD203B41FA5}">
                      <a16:colId xmlns:a16="http://schemas.microsoft.com/office/drawing/2014/main" val="20000"/>
                    </a:ext>
                  </a:extLst>
                </a:gridCol>
                <a:gridCol w="1489696">
                  <a:extLst>
                    <a:ext uri="{9D8B030D-6E8A-4147-A177-3AD203B41FA5}">
                      <a16:colId xmlns:a16="http://schemas.microsoft.com/office/drawing/2014/main" val="20001"/>
                    </a:ext>
                  </a:extLst>
                </a:gridCol>
                <a:gridCol w="1043863">
                  <a:extLst>
                    <a:ext uri="{9D8B030D-6E8A-4147-A177-3AD203B41FA5}">
                      <a16:colId xmlns:a16="http://schemas.microsoft.com/office/drawing/2014/main" val="20002"/>
                    </a:ext>
                  </a:extLst>
                </a:gridCol>
                <a:gridCol w="979294">
                  <a:extLst>
                    <a:ext uri="{9D8B030D-6E8A-4147-A177-3AD203B41FA5}">
                      <a16:colId xmlns:a16="http://schemas.microsoft.com/office/drawing/2014/main" val="20003"/>
                    </a:ext>
                  </a:extLst>
                </a:gridCol>
                <a:gridCol w="1372855">
                  <a:extLst>
                    <a:ext uri="{9D8B030D-6E8A-4147-A177-3AD203B41FA5}">
                      <a16:colId xmlns:a16="http://schemas.microsoft.com/office/drawing/2014/main" val="20004"/>
                    </a:ext>
                  </a:extLst>
                </a:gridCol>
                <a:gridCol w="782514">
                  <a:extLst>
                    <a:ext uri="{9D8B030D-6E8A-4147-A177-3AD203B41FA5}">
                      <a16:colId xmlns:a16="http://schemas.microsoft.com/office/drawing/2014/main" val="20005"/>
                    </a:ext>
                  </a:extLst>
                </a:gridCol>
                <a:gridCol w="962384">
                  <a:extLst>
                    <a:ext uri="{9D8B030D-6E8A-4147-A177-3AD203B41FA5}">
                      <a16:colId xmlns:a16="http://schemas.microsoft.com/office/drawing/2014/main" val="20006"/>
                    </a:ext>
                  </a:extLst>
                </a:gridCol>
                <a:gridCol w="1103820">
                  <a:extLst>
                    <a:ext uri="{9D8B030D-6E8A-4147-A177-3AD203B41FA5}">
                      <a16:colId xmlns:a16="http://schemas.microsoft.com/office/drawing/2014/main" val="20007"/>
                    </a:ext>
                  </a:extLst>
                </a:gridCol>
              </a:tblGrid>
              <a:tr h="709283">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功率</a:t>
                      </a:r>
                      <a:endParaRPr kumimoji="0" lang="zh-CN" altLang="zh-CN" sz="22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转速</a:t>
                      </a:r>
                      <a:endParaRPr kumimoji="0" lang="zh-CN"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电压</a:t>
                      </a:r>
                      <a:endParaRPr kumimoji="0" lang="zh-CN"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效率</a:t>
                      </a:r>
                      <a:endParaRPr kumimoji="0" lang="zh-CN"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功率因数</a:t>
                      </a:r>
                      <a:endParaRPr kumimoji="0" lang="zh-CN"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1"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rPr>
                        <a:t>I</a:t>
                      </a:r>
                      <a:r>
                        <a:rPr kumimoji="0" lang="en-US" altLang="zh-CN" sz="2200" b="1" i="0" u="none" strike="noStrike" cap="none" normalizeH="0" baseline="-25000" dirty="0" err="1">
                          <a:ln>
                            <a:noFill/>
                          </a:ln>
                          <a:solidFill>
                            <a:schemeClr val="tx1"/>
                          </a:solidFill>
                          <a:effectLst/>
                          <a:latin typeface="Times New Roman" panose="02020603050405020304" pitchFamily="18" charset="0"/>
                          <a:ea typeface="宋体" panose="02010600030101010101" pitchFamily="2" charset="-122"/>
                        </a:rPr>
                        <a:t>st</a:t>
                      </a: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en-US" altLang="zh-CN" sz="22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I</a:t>
                      </a:r>
                      <a:r>
                        <a:rPr kumimoji="0" lang="en-US" altLang="zh-CN" sz="2200" b="1" i="0" u="none" strike="noStrike" cap="none" normalizeH="0" baseline="-25000" dirty="0">
                          <a:ln>
                            <a:noFill/>
                          </a:ln>
                          <a:solidFill>
                            <a:schemeClr val="tx1"/>
                          </a:solidFill>
                          <a:effectLst/>
                          <a:latin typeface="Times New Roman" panose="02020603050405020304" pitchFamily="18" charset="0"/>
                          <a:ea typeface="宋体" panose="02010600030101010101" pitchFamily="2" charset="-122"/>
                        </a:rPr>
                        <a:t>N</a:t>
                      </a:r>
                      <a:endParaRPr kumimoji="0" lang="en-US" altLang="zh-CN" sz="2200" b="0" i="0" u="none" strike="noStrike" cap="none" normalizeH="0" baseline="-25000" dirty="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T</a:t>
                      </a:r>
                      <a:r>
                        <a:rPr kumimoji="0" lang="en-US" altLang="zh-CN" sz="22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st</a:t>
                      </a: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r>
                        <a:rPr kumimoji="0" lang="en-US" altLang="zh-CN" sz="2200" b="1" i="1" u="none" strike="noStrike" cap="none" normalizeH="0" baseline="0">
                          <a:ln>
                            <a:noFill/>
                          </a:ln>
                          <a:solidFill>
                            <a:schemeClr val="tx1"/>
                          </a:solidFill>
                          <a:effectLst/>
                          <a:latin typeface="Times New Roman" panose="02020603050405020304" pitchFamily="18" charset="0"/>
                          <a:ea typeface="宋体" panose="02010600030101010101" pitchFamily="2" charset="-122"/>
                        </a:rPr>
                        <a:t>T</a:t>
                      </a:r>
                      <a:r>
                        <a:rPr kumimoji="0" lang="en-US" altLang="zh-CN" sz="2200" b="1" i="0" u="none" strike="noStrike" cap="none" normalizeH="0" baseline="-25000">
                          <a:ln>
                            <a:noFill/>
                          </a:ln>
                          <a:solidFill>
                            <a:schemeClr val="tx1"/>
                          </a:solidFill>
                          <a:effectLst/>
                          <a:latin typeface="Times New Roman" panose="02020603050405020304" pitchFamily="18" charset="0"/>
                          <a:ea typeface="宋体" panose="02010600030101010101" pitchFamily="2" charset="-122"/>
                        </a:rPr>
                        <a:t>N</a:t>
                      </a:r>
                      <a:endParaRPr kumimoji="0" lang="en-US" altLang="zh-CN" sz="2200" b="0" i="0" u="none" strike="noStrike" cap="none" normalizeH="0" baseline="-2500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1"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rPr>
                        <a:t>T</a:t>
                      </a:r>
                      <a:r>
                        <a:rPr kumimoji="0" lang="en-US" altLang="zh-CN" sz="2200" b="1" i="0" u="none" strike="noStrike" cap="none" normalizeH="0" baseline="-25000" dirty="0" err="1">
                          <a:ln>
                            <a:noFill/>
                          </a:ln>
                          <a:solidFill>
                            <a:schemeClr val="tx1"/>
                          </a:solidFill>
                          <a:effectLst/>
                          <a:latin typeface="Times New Roman" panose="02020603050405020304" pitchFamily="18" charset="0"/>
                          <a:ea typeface="宋体" panose="02010600030101010101" pitchFamily="2" charset="-122"/>
                        </a:rPr>
                        <a:t>max</a:t>
                      </a: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0" lang="en-US" altLang="zh-CN" sz="2200" b="1" i="1"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T</a:t>
                      </a:r>
                      <a:r>
                        <a:rPr kumimoji="0" lang="en-US" altLang="zh-CN" sz="2200" b="1" i="0" u="none" strike="noStrike" cap="none" normalizeH="0" baseline="-25000" dirty="0">
                          <a:ln>
                            <a:noFill/>
                          </a:ln>
                          <a:solidFill>
                            <a:schemeClr val="tx1"/>
                          </a:solidFill>
                          <a:effectLst/>
                          <a:latin typeface="Times New Roman" panose="02020603050405020304" pitchFamily="18" charset="0"/>
                          <a:ea typeface="宋体" panose="02010600030101010101" pitchFamily="2" charset="-122"/>
                        </a:rPr>
                        <a:t>N</a:t>
                      </a:r>
                      <a:endParaRPr kumimoji="0" lang="en-US" altLang="zh-CN" sz="2200" b="0" i="0" u="none" strike="noStrike" cap="none" normalizeH="0" baseline="-25000" dirty="0">
                        <a:ln>
                          <a:noFill/>
                        </a:ln>
                        <a:solidFill>
                          <a:schemeClr val="tx1"/>
                        </a:solidFill>
                        <a:effectLst/>
                        <a:latin typeface="Arial" panose="020B0604020202020204" pitchFamily="34" charset="0"/>
                        <a:ea typeface="宋体" panose="02010600030101010101" pitchFamily="2" charset="-122"/>
                      </a:endParaRPr>
                    </a:p>
                  </a:txBody>
                  <a:tcPr marL="91442" marR="91442" marT="45761" marB="45761"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465467">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45kW</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1480r/min</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380V</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92.3%</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0.88</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7.0</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1.9</a:t>
                      </a:r>
                      <a:endParaRPr kumimoji="0" lang="en-US" altLang="zh-CN" sz="22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lgn="l">
                        <a:spcBef>
                          <a:spcPct val="20000"/>
                        </a:spcBef>
                        <a:defRPr sz="2800">
                          <a:solidFill>
                            <a:schemeClr val="tx1"/>
                          </a:solidFill>
                          <a:latin typeface="Arial" panose="020B0604020202020204" pitchFamily="34" charset="0"/>
                          <a:ea typeface="宋体" panose="02010600030101010101" pitchFamily="2" charset="-122"/>
                        </a:defRPr>
                      </a:lvl1pPr>
                      <a:lvl2pPr marL="742950" indent="-285750" algn="l">
                        <a:spcBef>
                          <a:spcPct val="20000"/>
                        </a:spcBef>
                        <a:defRPr sz="2400">
                          <a:solidFill>
                            <a:schemeClr val="tx1"/>
                          </a:solidFill>
                          <a:latin typeface="Arial" panose="020B0604020202020204" pitchFamily="34" charset="0"/>
                          <a:ea typeface="宋体" panose="02010600030101010101" pitchFamily="2" charset="-122"/>
                        </a:defRPr>
                      </a:lvl2pPr>
                      <a:lvl3pPr marL="1143000" indent="-228600" algn="l">
                        <a:spcBef>
                          <a:spcPct val="20000"/>
                        </a:spcBef>
                        <a:defRPr sz="2000">
                          <a:solidFill>
                            <a:schemeClr val="tx1"/>
                          </a:solidFill>
                          <a:latin typeface="Arial" panose="020B0604020202020204" pitchFamily="34" charset="0"/>
                          <a:ea typeface="宋体" panose="02010600030101010101" pitchFamily="2" charset="-122"/>
                        </a:defRPr>
                      </a:lvl3pPr>
                      <a:lvl4pPr marL="1600200" indent="-228600" algn="l">
                        <a:spcBef>
                          <a:spcPct val="20000"/>
                        </a:spcBef>
                        <a:defRPr>
                          <a:solidFill>
                            <a:schemeClr val="tx1"/>
                          </a:solidFill>
                          <a:latin typeface="Arial" panose="020B0604020202020204" pitchFamily="34" charset="0"/>
                          <a:ea typeface="宋体" panose="02010600030101010101" pitchFamily="2" charset="-122"/>
                        </a:defRPr>
                      </a:lvl4pPr>
                      <a:lvl5pPr marL="2057400" indent="-228600" algn="l">
                        <a:spcBef>
                          <a:spcPct val="20000"/>
                        </a:spcBef>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22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2.2</a:t>
                      </a:r>
                      <a:endParaRPr kumimoji="0" lang="en-US" altLang="zh-CN" sz="22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txBody>
                  <a:tcPr marL="91442" marR="91442" marT="45761" marB="4576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bl>
          </a:graphicData>
        </a:graphic>
      </p:graphicFrame>
      <p:sp>
        <p:nvSpPr>
          <p:cNvPr id="49188" name="Text Box 36">
            <a:extLst>
              <a:ext uri="{FF2B5EF4-FFF2-40B4-BE49-F238E27FC236}">
                <a16:creationId xmlns:a16="http://schemas.microsoft.com/office/drawing/2014/main" id="{20FBAF34-9277-19E3-CCA2-704F66C9DC73}"/>
              </a:ext>
            </a:extLst>
          </p:cNvPr>
          <p:cNvSpPr txBox="1">
            <a:spLocks noChangeArrowheads="1"/>
          </p:cNvSpPr>
          <p:nvPr/>
        </p:nvSpPr>
        <p:spPr bwMode="auto">
          <a:xfrm>
            <a:off x="1454150" y="3194050"/>
            <a:ext cx="7027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宋体" panose="02010600030101010101" pitchFamily="2" charset="-122"/>
              </a:rPr>
              <a:t>(</a:t>
            </a:r>
            <a:r>
              <a:rPr lang="en-US" altLang="zh-CN" sz="2400">
                <a:latin typeface="Times New Roman" panose="02020603050405020304" pitchFamily="18" charset="0"/>
              </a:rPr>
              <a:t>1</a:t>
            </a:r>
            <a:r>
              <a:rPr lang="en-US" altLang="zh-CN" sz="2400">
                <a:latin typeface="宋体" panose="02010600030101010101" pitchFamily="2" charset="-122"/>
              </a:rPr>
              <a:t>)</a:t>
            </a:r>
            <a:r>
              <a:rPr lang="en-US" altLang="zh-CN" sz="2400">
                <a:latin typeface="Times New Roman" panose="02020603050405020304" pitchFamily="18" charset="0"/>
              </a:rPr>
              <a:t> 4 ~ 100 kW </a:t>
            </a:r>
            <a:r>
              <a:rPr lang="zh-CN" altLang="en-US" sz="2400">
                <a:latin typeface="Times New Roman" panose="02020603050405020304" pitchFamily="18" charset="0"/>
              </a:rPr>
              <a:t>的电动机通常是 </a:t>
            </a:r>
            <a:r>
              <a:rPr lang="en-US" altLang="zh-CN" sz="2400">
                <a:latin typeface="Times New Roman" panose="02020603050405020304" pitchFamily="18" charset="0"/>
              </a:rPr>
              <a:t>380 V</a:t>
            </a:r>
            <a:r>
              <a:rPr lang="zh-CN" altLang="en-US" sz="2400">
                <a:latin typeface="Times New Roman" panose="02020603050405020304" pitchFamily="18" charset="0"/>
              </a:rPr>
              <a:t>， 形联结。</a:t>
            </a:r>
          </a:p>
        </p:txBody>
      </p:sp>
      <p:graphicFrame>
        <p:nvGraphicFramePr>
          <p:cNvPr id="49189" name="Object 37">
            <a:extLst>
              <a:ext uri="{FF2B5EF4-FFF2-40B4-BE49-F238E27FC236}">
                <a16:creationId xmlns:a16="http://schemas.microsoft.com/office/drawing/2014/main" id="{E2D08439-EE25-DF5F-F866-9CB27A6C9566}"/>
              </a:ext>
            </a:extLst>
          </p:cNvPr>
          <p:cNvGraphicFramePr>
            <a:graphicFrameLocks noChangeAspect="1"/>
          </p:cNvGraphicFramePr>
          <p:nvPr/>
        </p:nvGraphicFramePr>
        <p:xfrm>
          <a:off x="1666875" y="3725863"/>
          <a:ext cx="5895975" cy="881062"/>
        </p:xfrm>
        <a:graphic>
          <a:graphicData uri="http://schemas.openxmlformats.org/presentationml/2006/ole">
            <mc:AlternateContent xmlns:mc="http://schemas.openxmlformats.org/markup-compatibility/2006">
              <mc:Choice xmlns:v="urn:schemas-microsoft-com:vml" Requires="v">
                <p:oleObj r:id="rId2" imgW="3390900" imgH="457200" progId="">
                  <p:embed/>
                </p:oleObj>
              </mc:Choice>
              <mc:Fallback>
                <p:oleObj r:id="rId2" imgW="3390900" imgH="457200" progId="">
                  <p:embed/>
                  <p:pic>
                    <p:nvPicPr>
                      <p:cNvPr id="0" name="Object 3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6875" y="3725863"/>
                        <a:ext cx="5895975"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190" name="Text Box 38">
            <a:extLst>
              <a:ext uri="{FF2B5EF4-FFF2-40B4-BE49-F238E27FC236}">
                <a16:creationId xmlns:a16="http://schemas.microsoft.com/office/drawing/2014/main" id="{C24891F2-5B34-432F-7CA6-8AF98061CBE3}"/>
              </a:ext>
            </a:extLst>
          </p:cNvPr>
          <p:cNvSpPr txBox="1">
            <a:spLocks noChangeArrowheads="1"/>
          </p:cNvSpPr>
          <p:nvPr/>
        </p:nvSpPr>
        <p:spPr bwMode="auto">
          <a:xfrm>
            <a:off x="706438" y="4567238"/>
            <a:ext cx="7613650"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a:latin typeface="宋体" panose="02010600030101010101" pitchFamily="2" charset="-122"/>
              </a:rPr>
              <a:t>(</a:t>
            </a:r>
            <a:r>
              <a:rPr lang="en-US" altLang="zh-CN" sz="2400">
                <a:latin typeface="Times New Roman" panose="02020603050405020304" pitchFamily="18" charset="0"/>
              </a:rPr>
              <a:t>2</a:t>
            </a:r>
            <a:r>
              <a:rPr lang="en-US" altLang="zh-CN" sz="2400">
                <a:latin typeface="宋体" panose="02010600030101010101" pitchFamily="2" charset="-122"/>
              </a:rPr>
              <a:t>)</a:t>
            </a:r>
            <a:r>
              <a:rPr lang="zh-CN" altLang="en-US" sz="2400">
                <a:latin typeface="Times New Roman" panose="02020603050405020304" pitchFamily="18" charset="0"/>
              </a:rPr>
              <a:t>由已知 </a:t>
            </a:r>
            <a:r>
              <a:rPr lang="en-US" altLang="zh-CN" sz="2400" i="1">
                <a:latin typeface="Times New Roman" panose="02020603050405020304" pitchFamily="18" charset="0"/>
              </a:rPr>
              <a:t>n</a:t>
            </a:r>
            <a:r>
              <a:rPr lang="en-US" altLang="zh-CN" sz="2400">
                <a:latin typeface="Times New Roman" panose="02020603050405020304" pitchFamily="18" charset="0"/>
              </a:rPr>
              <a:t> = 1480r/min</a:t>
            </a:r>
            <a:r>
              <a:rPr lang="zh-CN" altLang="en-US" sz="2400">
                <a:latin typeface="Times New Roman" panose="02020603050405020304" pitchFamily="18" charset="0"/>
              </a:rPr>
              <a:t>，可知电动机是 </a:t>
            </a:r>
            <a:r>
              <a:rPr lang="en-US" altLang="zh-CN" sz="2400">
                <a:latin typeface="Times New Roman" panose="02020603050405020304" pitchFamily="18" charset="0"/>
              </a:rPr>
              <a:t>4 </a:t>
            </a:r>
            <a:r>
              <a:rPr lang="zh-CN" altLang="en-US" sz="2400">
                <a:latin typeface="Times New Roman" panose="02020603050405020304" pitchFamily="18" charset="0"/>
              </a:rPr>
              <a:t>极的，即</a:t>
            </a:r>
          </a:p>
          <a:p>
            <a:pPr algn="ctr">
              <a:lnSpc>
                <a:spcPct val="120000"/>
              </a:lnSpc>
              <a:spcBef>
                <a:spcPct val="0"/>
              </a:spcBef>
              <a:buFontTx/>
              <a:buNone/>
            </a:pPr>
            <a:r>
              <a:rPr lang="en-US" altLang="zh-CN" sz="2400" i="1">
                <a:latin typeface="Times New Roman" panose="02020603050405020304" pitchFamily="18" charset="0"/>
              </a:rPr>
              <a:t>p</a:t>
            </a:r>
            <a:r>
              <a:rPr lang="en-US" altLang="zh-CN" sz="2400">
                <a:latin typeface="Times New Roman" panose="02020603050405020304" pitchFamily="18" charset="0"/>
              </a:rPr>
              <a:t> = 2</a:t>
            </a:r>
            <a:r>
              <a:rPr lang="zh-CN" altLang="en-US" sz="2400">
                <a:latin typeface="Times New Roman" panose="02020603050405020304" pitchFamily="18" charset="0"/>
              </a:rPr>
              <a:t>，</a:t>
            </a:r>
            <a:r>
              <a:rPr lang="en-US" altLang="zh-CN" sz="2400" i="1">
                <a:latin typeface="Times New Roman" panose="02020603050405020304" pitchFamily="18" charset="0"/>
              </a:rPr>
              <a:t>n</a:t>
            </a:r>
            <a:r>
              <a:rPr lang="en-US" altLang="zh-CN" sz="2400" baseline="-25000">
                <a:latin typeface="Times New Roman" panose="02020603050405020304" pitchFamily="18" charset="0"/>
              </a:rPr>
              <a:t>0</a:t>
            </a:r>
            <a:r>
              <a:rPr lang="en-US" altLang="zh-CN" sz="2400">
                <a:latin typeface="Times New Roman" panose="02020603050405020304" pitchFamily="18" charset="0"/>
              </a:rPr>
              <a:t> = 1500 r/min</a:t>
            </a:r>
            <a:endParaRPr lang="zh-CN" altLang="en-US" sz="2400">
              <a:latin typeface="Times New Roman" panose="02020603050405020304" pitchFamily="18" charset="0"/>
            </a:endParaRPr>
          </a:p>
        </p:txBody>
      </p:sp>
      <p:graphicFrame>
        <p:nvGraphicFramePr>
          <p:cNvPr id="49191" name="Object 39">
            <a:extLst>
              <a:ext uri="{FF2B5EF4-FFF2-40B4-BE49-F238E27FC236}">
                <a16:creationId xmlns:a16="http://schemas.microsoft.com/office/drawing/2014/main" id="{302C38D6-EA1B-02F0-E675-834A618A202D}"/>
              </a:ext>
            </a:extLst>
          </p:cNvPr>
          <p:cNvGraphicFramePr>
            <a:graphicFrameLocks noChangeAspect="1"/>
          </p:cNvGraphicFramePr>
          <p:nvPr/>
        </p:nvGraphicFramePr>
        <p:xfrm>
          <a:off x="1658938" y="5635625"/>
          <a:ext cx="3635375" cy="838200"/>
        </p:xfrm>
        <a:graphic>
          <a:graphicData uri="http://schemas.openxmlformats.org/presentationml/2006/ole">
            <mc:AlternateContent xmlns:mc="http://schemas.openxmlformats.org/markup-compatibility/2006">
              <mc:Choice xmlns:v="urn:schemas-microsoft-com:vml" Requires="v">
                <p:oleObj r:id="rId4" imgW="2133600" imgH="444500" progId="">
                  <p:embed/>
                </p:oleObj>
              </mc:Choice>
              <mc:Fallback>
                <p:oleObj r:id="rId4" imgW="2133600" imgH="444500" progId="">
                  <p:embed/>
                  <p:pic>
                    <p:nvPicPr>
                      <p:cNvPr id="0" name="Object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58938" y="5635625"/>
                        <a:ext cx="3635375"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9192" name="Text Box 44">
            <a:extLst>
              <a:ext uri="{FF2B5EF4-FFF2-40B4-BE49-F238E27FC236}">
                <a16:creationId xmlns:a16="http://schemas.microsoft.com/office/drawing/2014/main" id="{5BF956BA-0DC0-5449-DAC8-600727E97A2D}"/>
              </a:ext>
            </a:extLst>
          </p:cNvPr>
          <p:cNvSpPr txBox="1">
            <a:spLocks noChangeArrowheads="1"/>
          </p:cNvSpPr>
          <p:nvPr/>
        </p:nvSpPr>
        <p:spPr bwMode="auto">
          <a:xfrm>
            <a:off x="769938" y="5811838"/>
            <a:ext cx="110966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latin typeface="Times New Roman" panose="02020603050405020304" pitchFamily="18" charset="0"/>
              </a:rPr>
              <a:t>所以</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lt">
                                    <p:tmPct val="100000"/>
                                  </p:iterate>
                                  <p:childTnLst>
                                    <p:set>
                                      <p:cBhvr>
                                        <p:cTn id="6" dur="1" fill="hold">
                                          <p:stCondLst>
                                            <p:cond delay="0"/>
                                          </p:stCondLst>
                                        </p:cTn>
                                        <p:tgtEl>
                                          <p:spTgt spid="49155"/>
                                        </p:tgtEl>
                                        <p:attrNameLst>
                                          <p:attrName>style.visibility</p:attrName>
                                        </p:attrNameLst>
                                      </p:cBhvr>
                                      <p:to>
                                        <p:strVal val="visible"/>
                                      </p:to>
                                    </p:set>
                                    <p:animEffect transition="in" filter="wipe(left)">
                                      <p:cBhvr>
                                        <p:cTn id="7" dur="75"/>
                                        <p:tgtEl>
                                          <p:spTgt spid="491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49188"/>
                                        </p:tgtEl>
                                        <p:attrNameLst>
                                          <p:attrName>style.visibility</p:attrName>
                                        </p:attrNameLst>
                                      </p:cBhvr>
                                      <p:to>
                                        <p:strVal val="visible"/>
                                      </p:to>
                                    </p:set>
                                    <p:anim calcmode="lin" valueType="num">
                                      <p:cBhvr additive="base">
                                        <p:cTn id="12" dur="500" fill="hold"/>
                                        <p:tgtEl>
                                          <p:spTgt spid="49188"/>
                                        </p:tgtEl>
                                        <p:attrNameLst>
                                          <p:attrName>ppt_x</p:attrName>
                                        </p:attrNameLst>
                                      </p:cBhvr>
                                      <p:tavLst>
                                        <p:tav tm="0">
                                          <p:val>
                                            <p:strVal val="0-#ppt_w/2"/>
                                          </p:val>
                                        </p:tav>
                                        <p:tav tm="100000">
                                          <p:val>
                                            <p:strVal val="#ppt_x"/>
                                          </p:val>
                                        </p:tav>
                                      </p:tavLst>
                                    </p:anim>
                                    <p:anim calcmode="lin" valueType="num">
                                      <p:cBhvr additive="base">
                                        <p:cTn id="13" dur="500" fill="hold"/>
                                        <p:tgtEl>
                                          <p:spTgt spid="49188"/>
                                        </p:tgtEl>
                                        <p:attrNameLst>
                                          <p:attrName>ppt_y</p:attrName>
                                        </p:attrNameLst>
                                      </p:cBhvr>
                                      <p:tavLst>
                                        <p:tav tm="0">
                                          <p:val>
                                            <p:strVal val="#ppt_y"/>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49189"/>
                                        </p:tgtEl>
                                        <p:attrNameLst>
                                          <p:attrName>style.visibility</p:attrName>
                                        </p:attrNameLst>
                                      </p:cBhvr>
                                      <p:to>
                                        <p:strVal val="visible"/>
                                      </p:to>
                                    </p:set>
                                    <p:animEffect transition="in" filter="box(in)">
                                      <p:cBhvr>
                                        <p:cTn id="18" dur="500"/>
                                        <p:tgtEl>
                                          <p:spTgt spid="49189"/>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49190"/>
                                        </p:tgtEl>
                                        <p:attrNameLst>
                                          <p:attrName>style.visibility</p:attrName>
                                        </p:attrNameLst>
                                      </p:cBhvr>
                                      <p:to>
                                        <p:strVal val="visible"/>
                                      </p:to>
                                    </p:set>
                                    <p:animEffect transition="in" filter="slide(fromBottom)">
                                      <p:cBhvr>
                                        <p:cTn id="23" dur="500"/>
                                        <p:tgtEl>
                                          <p:spTgt spid="4919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49192"/>
                                        </p:tgtEl>
                                        <p:attrNameLst>
                                          <p:attrName>style.visibility</p:attrName>
                                        </p:attrNameLst>
                                      </p:cBhvr>
                                      <p:to>
                                        <p:strVal val="visible"/>
                                      </p:to>
                                    </p:set>
                                    <p:animEffect transition="in" filter="slide(fromBottom)">
                                      <p:cBhvr>
                                        <p:cTn id="28" dur="500"/>
                                        <p:tgtEl>
                                          <p:spTgt spid="49192"/>
                                        </p:tgtEl>
                                      </p:cBhvr>
                                    </p:animEffect>
                                  </p:childTnLst>
                                </p:cTn>
                              </p:par>
                            </p:childTnLst>
                          </p:cTn>
                        </p:par>
                        <p:par>
                          <p:cTn id="29" fill="hold" nodeType="afterGroup">
                            <p:stCondLst>
                              <p:cond delay="500"/>
                            </p:stCondLst>
                            <p:childTnLst>
                              <p:par>
                                <p:cTn id="30" presetID="5" presetClass="entr" presetSubtype="10" fill="hold" nodeType="afterEffect">
                                  <p:stCondLst>
                                    <p:cond delay="0"/>
                                  </p:stCondLst>
                                  <p:childTnLst>
                                    <p:set>
                                      <p:cBhvr>
                                        <p:cTn id="31" dur="1" fill="hold">
                                          <p:stCondLst>
                                            <p:cond delay="0"/>
                                          </p:stCondLst>
                                        </p:cTn>
                                        <p:tgtEl>
                                          <p:spTgt spid="49191"/>
                                        </p:tgtEl>
                                        <p:attrNameLst>
                                          <p:attrName>style.visibility</p:attrName>
                                        </p:attrNameLst>
                                      </p:cBhvr>
                                      <p:to>
                                        <p:strVal val="visible"/>
                                      </p:to>
                                    </p:set>
                                    <p:animEffect transition="in" filter="checkerboard(across)">
                                      <p:cBhvr>
                                        <p:cTn id="32" dur="500"/>
                                        <p:tgtEl>
                                          <p:spTgt spid="49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autoUpdateAnimBg="0"/>
      <p:bldP spid="49188" grpId="0" autoUpdateAnimBg="0"/>
      <p:bldP spid="49190" grpId="0" autoUpdateAnimBg="0"/>
      <p:bldP spid="49192" grpId="0"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6">
            <a:extLst>
              <a:ext uri="{FF2B5EF4-FFF2-40B4-BE49-F238E27FC236}">
                <a16:creationId xmlns:a16="http://schemas.microsoft.com/office/drawing/2014/main" id="{C7CA0449-A77A-F45C-2037-21D603CEEF84}"/>
              </a:ext>
            </a:extLst>
          </p:cNvPr>
          <p:cNvSpPr txBox="1">
            <a:spLocks noChangeArrowheads="1"/>
          </p:cNvSpPr>
          <p:nvPr/>
        </p:nvSpPr>
        <p:spPr bwMode="auto">
          <a:xfrm>
            <a:off x="369888" y="465138"/>
            <a:ext cx="825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宋体" panose="02010600030101010101" pitchFamily="2" charset="-122"/>
              </a:rPr>
              <a:t>(</a:t>
            </a:r>
            <a:r>
              <a:rPr lang="en-US" altLang="zh-CN" sz="2400">
                <a:latin typeface="Times New Roman" panose="02020603050405020304" pitchFamily="18" charset="0"/>
              </a:rPr>
              <a:t>3</a:t>
            </a:r>
            <a:r>
              <a:rPr lang="en-US" altLang="zh-CN" sz="2400">
                <a:latin typeface="宋体" panose="02010600030101010101" pitchFamily="2" charset="-122"/>
              </a:rPr>
              <a:t>)</a:t>
            </a:r>
          </a:p>
        </p:txBody>
      </p:sp>
      <p:graphicFrame>
        <p:nvGraphicFramePr>
          <p:cNvPr id="50179" name="Object 6">
            <a:extLst>
              <a:ext uri="{FF2B5EF4-FFF2-40B4-BE49-F238E27FC236}">
                <a16:creationId xmlns:a16="http://schemas.microsoft.com/office/drawing/2014/main" id="{6189C8BB-55FD-55BA-565A-AF0B2248CE58}"/>
              </a:ext>
            </a:extLst>
          </p:cNvPr>
          <p:cNvGraphicFramePr>
            <a:graphicFrameLocks noChangeAspect="1"/>
          </p:cNvGraphicFramePr>
          <p:nvPr/>
        </p:nvGraphicFramePr>
        <p:xfrm>
          <a:off x="1617663" y="244475"/>
          <a:ext cx="5821362" cy="801688"/>
        </p:xfrm>
        <a:graphic>
          <a:graphicData uri="http://schemas.openxmlformats.org/presentationml/2006/ole">
            <mc:AlternateContent xmlns:mc="http://schemas.openxmlformats.org/markup-compatibility/2006">
              <mc:Choice xmlns:v="urn:schemas-microsoft-com:vml" Requires="v">
                <p:oleObj name="Equation" r:id="rId2" imgW="2856260" imgH="393529" progId="Equation.DSMT4">
                  <p:embed/>
                </p:oleObj>
              </mc:Choice>
              <mc:Fallback>
                <p:oleObj name="Equation" r:id="rId2" imgW="2856260" imgH="393529" progId="Equation.DSMT4">
                  <p:embed/>
                  <p:pic>
                    <p:nvPicPr>
                      <p:cNvPr id="0" name="Objec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17663" y="244475"/>
                        <a:ext cx="5821362" cy="80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183" name="Object 7">
            <a:extLst>
              <a:ext uri="{FF2B5EF4-FFF2-40B4-BE49-F238E27FC236}">
                <a16:creationId xmlns:a16="http://schemas.microsoft.com/office/drawing/2014/main" id="{8AA6C26B-46F9-49C5-C805-7638617100E1}"/>
              </a:ext>
            </a:extLst>
          </p:cNvPr>
          <p:cNvGraphicFramePr>
            <a:graphicFrameLocks noChangeAspect="1"/>
          </p:cNvGraphicFramePr>
          <p:nvPr/>
        </p:nvGraphicFramePr>
        <p:xfrm>
          <a:off x="1474788" y="1112838"/>
          <a:ext cx="6021387" cy="896937"/>
        </p:xfrm>
        <a:graphic>
          <a:graphicData uri="http://schemas.openxmlformats.org/presentationml/2006/ole">
            <mc:AlternateContent xmlns:mc="http://schemas.openxmlformats.org/markup-compatibility/2006">
              <mc:Choice xmlns:v="urn:schemas-microsoft-com:vml" Requires="v">
                <p:oleObj r:id="rId4" imgW="2894344" imgH="431613" progId="">
                  <p:embed/>
                </p:oleObj>
              </mc:Choice>
              <mc:Fallback>
                <p:oleObj r:id="rId4" imgW="2894344" imgH="431613" progId="">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74788" y="1112838"/>
                        <a:ext cx="6021387"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0184" name="Object 8">
            <a:extLst>
              <a:ext uri="{FF2B5EF4-FFF2-40B4-BE49-F238E27FC236}">
                <a16:creationId xmlns:a16="http://schemas.microsoft.com/office/drawing/2014/main" id="{D11AE2CD-FA77-E4FA-8F32-76AD69AADA7D}"/>
              </a:ext>
            </a:extLst>
          </p:cNvPr>
          <p:cNvGraphicFramePr>
            <a:graphicFrameLocks noChangeAspect="1"/>
          </p:cNvGraphicFramePr>
          <p:nvPr/>
        </p:nvGraphicFramePr>
        <p:xfrm>
          <a:off x="1865313" y="1981200"/>
          <a:ext cx="5368925" cy="860425"/>
        </p:xfrm>
        <a:graphic>
          <a:graphicData uri="http://schemas.openxmlformats.org/presentationml/2006/ole">
            <mc:AlternateContent xmlns:mc="http://schemas.openxmlformats.org/markup-compatibility/2006">
              <mc:Choice xmlns:v="urn:schemas-microsoft-com:vml" Requires="v">
                <p:oleObj r:id="rId6" imgW="2691232" imgH="431613" progId="">
                  <p:embed/>
                </p:oleObj>
              </mc:Choice>
              <mc:Fallback>
                <p:oleObj r:id="rId6" imgW="2691232" imgH="431613" progId="">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65313" y="1981200"/>
                        <a:ext cx="5368925"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0185" name="Text Box 10">
            <a:extLst>
              <a:ext uri="{FF2B5EF4-FFF2-40B4-BE49-F238E27FC236}">
                <a16:creationId xmlns:a16="http://schemas.microsoft.com/office/drawing/2014/main" id="{8C153FE2-C529-B3BC-4706-6A21B275C069}"/>
              </a:ext>
            </a:extLst>
          </p:cNvPr>
          <p:cNvSpPr txBox="1">
            <a:spLocks noChangeArrowheads="1"/>
          </p:cNvSpPr>
          <p:nvPr/>
        </p:nvSpPr>
        <p:spPr bwMode="auto">
          <a:xfrm>
            <a:off x="420688" y="2836863"/>
            <a:ext cx="8520112"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FF3300"/>
                </a:solidFill>
                <a:latin typeface="Times New Roman" panose="02020603050405020304" pitchFamily="18" charset="0"/>
              </a:rPr>
              <a:t>　　</a:t>
            </a:r>
            <a:r>
              <a:rPr lang="zh-CN" altLang="en-US" sz="2400">
                <a:solidFill>
                  <a:srgbClr val="FF3300"/>
                </a:solidFill>
                <a:latin typeface="宋体" panose="02010600030101010101" pitchFamily="2" charset="-122"/>
              </a:rPr>
              <a:t>[</a:t>
            </a:r>
            <a:r>
              <a:rPr lang="zh-CN" altLang="en-US" sz="2400">
                <a:solidFill>
                  <a:srgbClr val="FF3300"/>
                </a:solidFill>
                <a:latin typeface="Times New Roman" panose="02020603050405020304" pitchFamily="18" charset="0"/>
              </a:rPr>
              <a:t>例</a:t>
            </a:r>
            <a:r>
              <a:rPr lang="en-US" altLang="zh-CN" sz="2400">
                <a:solidFill>
                  <a:srgbClr val="FF3300"/>
                </a:solidFill>
                <a:latin typeface="Times New Roman" panose="02020603050405020304" pitchFamily="18" charset="0"/>
              </a:rPr>
              <a:t> 2</a:t>
            </a:r>
            <a:r>
              <a:rPr lang="zh-CN" altLang="en-US" sz="2400">
                <a:solidFill>
                  <a:srgbClr val="FF3300"/>
                </a:solidFill>
                <a:latin typeface="宋体" panose="02010600030101010101" pitchFamily="2" charset="-122"/>
              </a:rPr>
              <a:t>]</a:t>
            </a:r>
            <a:r>
              <a:rPr lang="en-US" altLang="zh-CN" sz="2400">
                <a:latin typeface="Times New Roman" panose="02020603050405020304" pitchFamily="18" charset="0"/>
              </a:rPr>
              <a:t>　</a:t>
            </a:r>
            <a:r>
              <a:rPr lang="zh-CN" altLang="en-US" sz="2400">
                <a:latin typeface="Times New Roman" panose="02020603050405020304" pitchFamily="18" charset="0"/>
              </a:rPr>
              <a:t>在上题中：</a:t>
            </a:r>
            <a:r>
              <a:rPr lang="en-US" altLang="zh-CN" sz="2400">
                <a:latin typeface="宋体" panose="02010600030101010101" pitchFamily="2" charset="-122"/>
              </a:rPr>
              <a:t>(</a:t>
            </a:r>
            <a:r>
              <a:rPr lang="en-US" altLang="zh-CN" sz="2400">
                <a:latin typeface="Times New Roman" panose="02020603050405020304" pitchFamily="18" charset="0"/>
              </a:rPr>
              <a:t>1</a:t>
            </a:r>
            <a:r>
              <a:rPr lang="en-US" altLang="zh-CN" sz="2400">
                <a:latin typeface="宋体" panose="02010600030101010101" pitchFamily="2" charset="-122"/>
              </a:rPr>
              <a:t>)</a:t>
            </a:r>
            <a:r>
              <a:rPr lang="zh-CN" altLang="en-US" sz="2400">
                <a:latin typeface="Times New Roman" panose="02020603050405020304" pitchFamily="18" charset="0"/>
              </a:rPr>
              <a:t>如果负载转矩为 </a:t>
            </a:r>
            <a:r>
              <a:rPr lang="en-US" altLang="zh-CN" sz="2400">
                <a:latin typeface="Times New Roman" panose="02020603050405020304" pitchFamily="18" charset="0"/>
              </a:rPr>
              <a:t>510.2 N·m</a:t>
            </a:r>
            <a:r>
              <a:rPr lang="zh-CN" altLang="en-US" sz="2400">
                <a:latin typeface="Times New Roman" panose="02020603050405020304" pitchFamily="18" charset="0"/>
              </a:rPr>
              <a:t>，试问在 </a:t>
            </a:r>
            <a:r>
              <a:rPr lang="en-US" altLang="zh-CN" sz="2400" i="1">
                <a:latin typeface="Times New Roman" panose="02020603050405020304" pitchFamily="18" charset="0"/>
              </a:rPr>
              <a:t>U </a:t>
            </a:r>
            <a:r>
              <a:rPr lang="en-US" altLang="zh-CN" sz="2400">
                <a:latin typeface="Times New Roman" panose="02020603050405020304" pitchFamily="18" charset="0"/>
              </a:rPr>
              <a:t>= </a:t>
            </a:r>
            <a:r>
              <a:rPr lang="en-US" altLang="zh-CN" sz="2400" i="1">
                <a:latin typeface="Times New Roman" panose="02020603050405020304" pitchFamily="18" charset="0"/>
              </a:rPr>
              <a:t>U</a:t>
            </a:r>
            <a:r>
              <a:rPr lang="en-US" altLang="zh-CN"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和 </a:t>
            </a:r>
            <a:r>
              <a:rPr lang="en-US" altLang="zh-CN" sz="2400" i="1">
                <a:latin typeface="Times New Roman" panose="02020603050405020304" pitchFamily="18" charset="0"/>
              </a:rPr>
              <a:t>U</a:t>
            </a:r>
            <a:r>
              <a:rPr lang="en-US" altLang="zh-CN" sz="2400">
                <a:latin typeface="Times New Roman" panose="02020603050405020304" pitchFamily="18" charset="0"/>
              </a:rPr>
              <a:t> </a:t>
            </a:r>
            <a:r>
              <a:rPr lang="en-US" altLang="zh-CN" sz="2400" i="1">
                <a:latin typeface="Times New Roman" panose="02020603050405020304" pitchFamily="18" charset="0"/>
              </a:rPr>
              <a:t>=</a:t>
            </a:r>
            <a:r>
              <a:rPr lang="en-US" altLang="zh-CN" sz="2400">
                <a:latin typeface="Times New Roman" panose="02020603050405020304" pitchFamily="18" charset="0"/>
              </a:rPr>
              <a:t> 0.9</a:t>
            </a:r>
            <a:r>
              <a:rPr lang="en-US" altLang="zh-CN" sz="2400" i="1">
                <a:latin typeface="Times New Roman" panose="02020603050405020304" pitchFamily="18" charset="0"/>
              </a:rPr>
              <a:t>U</a:t>
            </a:r>
            <a:r>
              <a:rPr lang="en-US" altLang="zh-CN"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两种情况下电动机能否起动？</a:t>
            </a:r>
            <a:r>
              <a:rPr lang="en-US" altLang="zh-CN" sz="2400">
                <a:latin typeface="宋体" panose="02010600030101010101" pitchFamily="2" charset="-122"/>
              </a:rPr>
              <a:t>(</a:t>
            </a:r>
            <a:r>
              <a:rPr lang="en-US" altLang="zh-CN" sz="2400">
                <a:latin typeface="Times New Roman" panose="02020603050405020304" pitchFamily="18" charset="0"/>
              </a:rPr>
              <a:t>2</a:t>
            </a:r>
            <a:r>
              <a:rPr lang="en-US" altLang="zh-CN" sz="2400">
                <a:latin typeface="宋体" panose="02010600030101010101" pitchFamily="2" charset="-122"/>
              </a:rPr>
              <a:t>)</a:t>
            </a:r>
            <a:r>
              <a:rPr lang="zh-CN" altLang="en-US" sz="2400">
                <a:latin typeface="Times New Roman" panose="02020603050405020304" pitchFamily="18" charset="0"/>
              </a:rPr>
              <a:t>采用 </a:t>
            </a:r>
            <a:r>
              <a:rPr lang="en-US" altLang="zh-CN" sz="2400">
                <a:latin typeface="Times New Roman" panose="02020603050405020304" pitchFamily="18" charset="0"/>
              </a:rPr>
              <a:t>Y— </a:t>
            </a:r>
            <a:r>
              <a:rPr lang="zh-CN" altLang="en-US" sz="2400">
                <a:latin typeface="Times New Roman" panose="02020603050405020304" pitchFamily="18" charset="0"/>
              </a:rPr>
              <a:t>换接起动时</a:t>
            </a:r>
            <a:r>
              <a:rPr lang="en-US" altLang="zh-CN" sz="2400">
                <a:latin typeface="Times New Roman" panose="02020603050405020304" pitchFamily="18" charset="0"/>
              </a:rPr>
              <a:t>，</a:t>
            </a:r>
            <a:r>
              <a:rPr lang="zh-CN" altLang="en-US" sz="2400">
                <a:latin typeface="Times New Roman" panose="02020603050405020304" pitchFamily="18" charset="0"/>
              </a:rPr>
              <a:t>求起动电流和起动转矩。又当负载转矩为额定转矩 </a:t>
            </a:r>
            <a:r>
              <a:rPr lang="en-US" altLang="zh-CN" sz="2400" i="1">
                <a:latin typeface="Times New Roman" panose="02020603050405020304" pitchFamily="18" charset="0"/>
              </a:rPr>
              <a:t>T</a:t>
            </a:r>
            <a:r>
              <a:rPr lang="en-US" altLang="zh-CN"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的 </a:t>
            </a:r>
            <a:r>
              <a:rPr lang="en-US" altLang="zh-CN" sz="2400">
                <a:latin typeface="Times New Roman" panose="02020603050405020304" pitchFamily="18" charset="0"/>
              </a:rPr>
              <a:t>80% </a:t>
            </a:r>
            <a:r>
              <a:rPr lang="zh-CN" altLang="en-US" sz="2400">
                <a:latin typeface="Times New Roman" panose="02020603050405020304" pitchFamily="18" charset="0"/>
              </a:rPr>
              <a:t>和 </a:t>
            </a:r>
            <a:r>
              <a:rPr lang="en-US" altLang="zh-CN" sz="2400">
                <a:latin typeface="Times New Roman" panose="02020603050405020304" pitchFamily="18" charset="0"/>
              </a:rPr>
              <a:t>50% </a:t>
            </a:r>
            <a:r>
              <a:rPr lang="zh-CN" altLang="en-US" sz="2400">
                <a:latin typeface="Times New Roman" panose="02020603050405020304" pitchFamily="18" charset="0"/>
              </a:rPr>
              <a:t>时</a:t>
            </a:r>
            <a:r>
              <a:rPr lang="en-US" altLang="zh-CN" sz="2400">
                <a:latin typeface="Times New Roman" panose="02020603050405020304" pitchFamily="18" charset="0"/>
              </a:rPr>
              <a:t>，</a:t>
            </a:r>
            <a:r>
              <a:rPr lang="zh-CN" altLang="en-US" sz="2400">
                <a:latin typeface="Times New Roman" panose="02020603050405020304" pitchFamily="18" charset="0"/>
              </a:rPr>
              <a:t>电动机能否起动</a:t>
            </a:r>
            <a:r>
              <a:rPr lang="en-US" altLang="zh-CN" sz="2400">
                <a:latin typeface="Times New Roman" panose="02020603050405020304" pitchFamily="18" charset="0"/>
              </a:rPr>
              <a:t>？</a:t>
            </a:r>
            <a:endParaRPr lang="zh-CN" altLang="en-US" sz="2400">
              <a:latin typeface="Times New Roman" panose="02020603050405020304" pitchFamily="18" charset="0"/>
            </a:endParaRPr>
          </a:p>
        </p:txBody>
      </p:sp>
      <p:sp>
        <p:nvSpPr>
          <p:cNvPr id="50186" name="Text Box 11">
            <a:extLst>
              <a:ext uri="{FF2B5EF4-FFF2-40B4-BE49-F238E27FC236}">
                <a16:creationId xmlns:a16="http://schemas.microsoft.com/office/drawing/2014/main" id="{820DB0A4-E2A6-9FE8-2BA6-4D5057382BE3}"/>
              </a:ext>
            </a:extLst>
          </p:cNvPr>
          <p:cNvSpPr txBox="1">
            <a:spLocks noChangeArrowheads="1"/>
          </p:cNvSpPr>
          <p:nvPr/>
        </p:nvSpPr>
        <p:spPr bwMode="auto">
          <a:xfrm>
            <a:off x="863600" y="4640263"/>
            <a:ext cx="804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sym typeface="Wingdings" panose="05000000000000000000" pitchFamily="2" charset="2"/>
              </a:rPr>
              <a:t>]</a:t>
            </a:r>
            <a:endParaRPr lang="en-US" altLang="zh-CN" sz="2400" baseline="-25000">
              <a:solidFill>
                <a:srgbClr val="0000FF"/>
              </a:solidFill>
              <a:latin typeface="宋体" panose="02010600030101010101" pitchFamily="2" charset="-122"/>
            </a:endParaRPr>
          </a:p>
        </p:txBody>
      </p:sp>
      <p:sp>
        <p:nvSpPr>
          <p:cNvPr id="50187" name="Text Box 12">
            <a:extLst>
              <a:ext uri="{FF2B5EF4-FFF2-40B4-BE49-F238E27FC236}">
                <a16:creationId xmlns:a16="http://schemas.microsoft.com/office/drawing/2014/main" id="{124FD422-5CCA-79CA-3743-09814C6C6B0F}"/>
              </a:ext>
            </a:extLst>
          </p:cNvPr>
          <p:cNvSpPr txBox="1">
            <a:spLocks noChangeArrowheads="1"/>
          </p:cNvSpPr>
          <p:nvPr/>
        </p:nvSpPr>
        <p:spPr bwMode="auto">
          <a:xfrm>
            <a:off x="539750" y="4657725"/>
            <a:ext cx="82089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50000"/>
              </a:spcBef>
              <a:buFontTx/>
              <a:buNone/>
            </a:pPr>
            <a:r>
              <a:rPr lang="en-US" altLang="zh-CN" sz="2400">
                <a:latin typeface="Times New Roman" panose="02020603050405020304" pitchFamily="18" charset="0"/>
              </a:rPr>
              <a:t>　　　　</a:t>
            </a:r>
            <a:r>
              <a:rPr lang="en-US" altLang="zh-CN" sz="2400">
                <a:latin typeface="宋体" panose="02010600030101010101" pitchFamily="2" charset="-122"/>
              </a:rPr>
              <a:t>(</a:t>
            </a:r>
            <a:r>
              <a:rPr lang="en-US" altLang="zh-CN" sz="2400">
                <a:latin typeface="Times New Roman" panose="02020603050405020304" pitchFamily="18" charset="0"/>
              </a:rPr>
              <a:t>1</a:t>
            </a:r>
            <a:r>
              <a:rPr lang="en-US" altLang="zh-CN" sz="2400">
                <a:latin typeface="宋体" panose="02010600030101010101" pitchFamily="2" charset="-122"/>
              </a:rPr>
              <a:t>)</a:t>
            </a:r>
            <a:r>
              <a:rPr lang="en-US" altLang="zh-CN" sz="2400">
                <a:latin typeface="Times New Roman" panose="02020603050405020304" pitchFamily="18" charset="0"/>
              </a:rPr>
              <a:t> </a:t>
            </a:r>
            <a:r>
              <a:rPr lang="zh-CN" altLang="en-US" sz="2400">
                <a:latin typeface="Times New Roman" panose="02020603050405020304" pitchFamily="18" charset="0"/>
              </a:rPr>
              <a:t>在</a:t>
            </a:r>
            <a:r>
              <a:rPr lang="en-US" altLang="zh-CN" sz="2400" i="1">
                <a:latin typeface="Times New Roman" panose="02020603050405020304" pitchFamily="18" charset="0"/>
              </a:rPr>
              <a:t>U </a:t>
            </a:r>
            <a:r>
              <a:rPr lang="en-US" altLang="zh-CN" sz="2400">
                <a:latin typeface="Times New Roman" panose="02020603050405020304" pitchFamily="18" charset="0"/>
              </a:rPr>
              <a:t>= </a:t>
            </a:r>
            <a:r>
              <a:rPr lang="en-US" altLang="zh-CN" sz="2400" i="1">
                <a:latin typeface="Times New Roman" panose="02020603050405020304" pitchFamily="18" charset="0"/>
              </a:rPr>
              <a:t>U</a:t>
            </a:r>
            <a:r>
              <a:rPr lang="en-US" altLang="zh-CN"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时，</a:t>
            </a:r>
            <a:r>
              <a:rPr lang="en-US" altLang="zh-CN" sz="2400" i="1">
                <a:latin typeface="Times New Roman" panose="02020603050405020304" pitchFamily="18" charset="0"/>
              </a:rPr>
              <a:t>T</a:t>
            </a:r>
            <a:r>
              <a:rPr lang="en-US" altLang="zh-CN" sz="2400" baseline="-25000">
                <a:latin typeface="Times New Roman" panose="02020603050405020304" pitchFamily="18" charset="0"/>
              </a:rPr>
              <a:t>st</a:t>
            </a:r>
            <a:r>
              <a:rPr lang="en-US" altLang="zh-CN" sz="2400">
                <a:latin typeface="Times New Roman" panose="02020603050405020304" pitchFamily="18" charset="0"/>
              </a:rPr>
              <a:t> = 551.8 N·m &gt; 510.2 N·m，</a:t>
            </a:r>
            <a:r>
              <a:rPr lang="zh-CN" altLang="en-US" sz="2400">
                <a:latin typeface="Times New Roman" panose="02020603050405020304" pitchFamily="18" charset="0"/>
              </a:rPr>
              <a:t>所以能起动。</a:t>
            </a:r>
          </a:p>
        </p:txBody>
      </p:sp>
      <p:sp>
        <p:nvSpPr>
          <p:cNvPr id="50188" name="Text Box 14">
            <a:extLst>
              <a:ext uri="{FF2B5EF4-FFF2-40B4-BE49-F238E27FC236}">
                <a16:creationId xmlns:a16="http://schemas.microsoft.com/office/drawing/2014/main" id="{299B370B-73A2-6778-6CFB-64B773ACDD6A}"/>
              </a:ext>
            </a:extLst>
          </p:cNvPr>
          <p:cNvSpPr txBox="1">
            <a:spLocks noChangeArrowheads="1"/>
          </p:cNvSpPr>
          <p:nvPr/>
        </p:nvSpPr>
        <p:spPr bwMode="auto">
          <a:xfrm>
            <a:off x="652463" y="5614988"/>
            <a:ext cx="80883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latin typeface="Times New Roman" panose="02020603050405020304" pitchFamily="18" charset="0"/>
              </a:rPr>
              <a:t>　　在 </a:t>
            </a:r>
            <a:r>
              <a:rPr lang="en-US" altLang="zh-CN" sz="2400" i="1">
                <a:latin typeface="Times New Roman" panose="02020603050405020304" pitchFamily="18" charset="0"/>
              </a:rPr>
              <a:t>U</a:t>
            </a:r>
            <a:r>
              <a:rPr lang="en-US" altLang="zh-CN" sz="2400">
                <a:latin typeface="Times New Roman" panose="02020603050405020304" pitchFamily="18" charset="0"/>
              </a:rPr>
              <a:t> </a:t>
            </a:r>
            <a:r>
              <a:rPr lang="en-US" altLang="zh-CN" sz="2400" i="1">
                <a:latin typeface="Times New Roman" panose="02020603050405020304" pitchFamily="18" charset="0"/>
              </a:rPr>
              <a:t>=</a:t>
            </a:r>
            <a:r>
              <a:rPr lang="en-US" altLang="zh-CN" sz="2400">
                <a:latin typeface="Times New Roman" panose="02020603050405020304" pitchFamily="18" charset="0"/>
              </a:rPr>
              <a:t> 0.9</a:t>
            </a:r>
            <a:r>
              <a:rPr lang="en-US" altLang="zh-CN" sz="2400" i="1">
                <a:latin typeface="Times New Roman" panose="02020603050405020304" pitchFamily="18" charset="0"/>
              </a:rPr>
              <a:t>U</a:t>
            </a:r>
            <a:r>
              <a:rPr lang="en-US" altLang="zh-CN" sz="2400" baseline="-25000">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时，</a:t>
            </a:r>
            <a:r>
              <a:rPr lang="en-US" altLang="zh-CN" sz="2400" i="1">
                <a:latin typeface="Times New Roman" panose="02020603050405020304" pitchFamily="18" charset="0"/>
              </a:rPr>
              <a:t>T</a:t>
            </a:r>
            <a:r>
              <a:rPr lang="en-US" altLang="zh-CN" sz="2400">
                <a:latin typeface="Times New Roman" panose="02020603050405020304" pitchFamily="18" charset="0"/>
              </a:rPr>
              <a:t></a:t>
            </a:r>
            <a:r>
              <a:rPr lang="en-US" altLang="zh-CN" sz="2400" baseline="-25000">
                <a:latin typeface="Times New Roman" panose="02020603050405020304" pitchFamily="18" charset="0"/>
              </a:rPr>
              <a:t>st</a:t>
            </a:r>
            <a:r>
              <a:rPr lang="en-US" altLang="zh-CN" sz="2400">
                <a:latin typeface="Times New Roman" panose="02020603050405020304" pitchFamily="18" charset="0"/>
              </a:rPr>
              <a:t> = 0.9</a:t>
            </a:r>
            <a:r>
              <a:rPr lang="en-US" altLang="zh-CN" sz="2400" baseline="30000">
                <a:latin typeface="Times New Roman" panose="02020603050405020304" pitchFamily="18" charset="0"/>
              </a:rPr>
              <a:t>2</a:t>
            </a:r>
            <a:r>
              <a:rPr lang="en-US" altLang="zh-CN" sz="2400">
                <a:latin typeface="Times New Roman" panose="02020603050405020304" pitchFamily="18" charset="0"/>
              </a:rPr>
              <a:t>  551.8 N·m = 447 N·m &lt; 510.2N·m，</a:t>
            </a:r>
            <a:r>
              <a:rPr lang="zh-CN" altLang="en-US" sz="2400">
                <a:latin typeface="Times New Roman" panose="02020603050405020304" pitchFamily="18" charset="0"/>
              </a:rPr>
              <a:t>所以不能起动。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50183"/>
                                        </p:tgtEl>
                                        <p:attrNameLst>
                                          <p:attrName>style.visibility</p:attrName>
                                        </p:attrNameLst>
                                      </p:cBhvr>
                                      <p:to>
                                        <p:strVal val="visible"/>
                                      </p:to>
                                    </p:set>
                                    <p:animEffect transition="in" filter="checkerboard(across)">
                                      <p:cBhvr>
                                        <p:cTn id="7" dur="500"/>
                                        <p:tgtEl>
                                          <p:spTgt spid="501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2" presetClass="entr" presetSubtype="4" fill="hold" nodeType="clickEffect">
                                  <p:stCondLst>
                                    <p:cond delay="0"/>
                                  </p:stCondLst>
                                  <p:childTnLst>
                                    <p:set>
                                      <p:cBhvr>
                                        <p:cTn id="11" dur="1" fill="hold">
                                          <p:stCondLst>
                                            <p:cond delay="0"/>
                                          </p:stCondLst>
                                        </p:cTn>
                                        <p:tgtEl>
                                          <p:spTgt spid="50184"/>
                                        </p:tgtEl>
                                        <p:attrNameLst>
                                          <p:attrName>style.visibility</p:attrName>
                                        </p:attrNameLst>
                                      </p:cBhvr>
                                      <p:to>
                                        <p:strVal val="visible"/>
                                      </p:to>
                                    </p:set>
                                    <p:animEffect transition="in" filter="slide(fromBottom)">
                                      <p:cBhvr>
                                        <p:cTn id="12" dur="500"/>
                                        <p:tgtEl>
                                          <p:spTgt spid="501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0185"/>
                                        </p:tgtEl>
                                        <p:attrNameLst>
                                          <p:attrName>style.visibility</p:attrName>
                                        </p:attrNameLst>
                                      </p:cBhvr>
                                      <p:to>
                                        <p:strVal val="visible"/>
                                      </p:to>
                                    </p:set>
                                    <p:animEffect transition="in" filter="dissolve">
                                      <p:cBhvr>
                                        <p:cTn id="17" dur="500"/>
                                        <p:tgtEl>
                                          <p:spTgt spid="501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lt">
                                    <p:tmPct val="100000"/>
                                  </p:iterate>
                                  <p:childTnLst>
                                    <p:set>
                                      <p:cBhvr>
                                        <p:cTn id="21" dur="1" fill="hold">
                                          <p:stCondLst>
                                            <p:cond delay="0"/>
                                          </p:stCondLst>
                                        </p:cTn>
                                        <p:tgtEl>
                                          <p:spTgt spid="50186"/>
                                        </p:tgtEl>
                                        <p:attrNameLst>
                                          <p:attrName>style.visibility</p:attrName>
                                        </p:attrNameLst>
                                      </p:cBhvr>
                                      <p:to>
                                        <p:strVal val="visible"/>
                                      </p:to>
                                    </p:set>
                                    <p:animEffect transition="in" filter="wipe(left)">
                                      <p:cBhvr>
                                        <p:cTn id="22" dur="75"/>
                                        <p:tgtEl>
                                          <p:spTgt spid="50186"/>
                                        </p:tgtEl>
                                      </p:cBhvr>
                                    </p:animEffect>
                                  </p:childTnLst>
                                </p:cTn>
                              </p:par>
                            </p:childTnLst>
                          </p:cTn>
                        </p:par>
                        <p:par>
                          <p:cTn id="23" fill="hold" nodeType="afterGroup">
                            <p:stCondLst>
                              <p:cond delay="225"/>
                            </p:stCondLst>
                            <p:childTnLst>
                              <p:par>
                                <p:cTn id="24" presetID="9" presetClass="entr" presetSubtype="0" fill="hold" grpId="0" nodeType="afterEffect">
                                  <p:stCondLst>
                                    <p:cond delay="0"/>
                                  </p:stCondLst>
                                  <p:childTnLst>
                                    <p:set>
                                      <p:cBhvr>
                                        <p:cTn id="25" dur="1" fill="hold">
                                          <p:stCondLst>
                                            <p:cond delay="0"/>
                                          </p:stCondLst>
                                        </p:cTn>
                                        <p:tgtEl>
                                          <p:spTgt spid="50187"/>
                                        </p:tgtEl>
                                        <p:attrNameLst>
                                          <p:attrName>style.visibility</p:attrName>
                                        </p:attrNameLst>
                                      </p:cBhvr>
                                      <p:to>
                                        <p:strVal val="visible"/>
                                      </p:to>
                                    </p:set>
                                    <p:animEffect transition="in" filter="dissolve">
                                      <p:cBhvr>
                                        <p:cTn id="26" dur="500"/>
                                        <p:tgtEl>
                                          <p:spTgt spid="5018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9" presetClass="entr" presetSubtype="0" fill="hold" grpId="0" nodeType="clickEffect">
                                  <p:stCondLst>
                                    <p:cond delay="0"/>
                                  </p:stCondLst>
                                  <p:childTnLst>
                                    <p:set>
                                      <p:cBhvr>
                                        <p:cTn id="30" dur="1" fill="hold">
                                          <p:stCondLst>
                                            <p:cond delay="0"/>
                                          </p:stCondLst>
                                        </p:cTn>
                                        <p:tgtEl>
                                          <p:spTgt spid="50188"/>
                                        </p:tgtEl>
                                        <p:attrNameLst>
                                          <p:attrName>style.visibility</p:attrName>
                                        </p:attrNameLst>
                                      </p:cBhvr>
                                      <p:to>
                                        <p:strVal val="visible"/>
                                      </p:to>
                                    </p:set>
                                    <p:animEffect transition="in" filter="dissolve">
                                      <p:cBhvr>
                                        <p:cTn id="31" dur="500"/>
                                        <p:tgtEl>
                                          <p:spTgt spid="501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5" grpId="0" autoUpdateAnimBg="0"/>
      <p:bldP spid="50186" grpId="0" autoUpdateAnimBg="0"/>
      <p:bldP spid="50187" grpId="0" autoUpdateAnimBg="0"/>
      <p:bldP spid="50188" grpId="0"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5" name="Text Box 6">
            <a:extLst>
              <a:ext uri="{FF2B5EF4-FFF2-40B4-BE49-F238E27FC236}">
                <a16:creationId xmlns:a16="http://schemas.microsoft.com/office/drawing/2014/main" id="{1D8BAE5A-F070-1840-980E-CB814EA1F3E4}"/>
              </a:ext>
            </a:extLst>
          </p:cNvPr>
          <p:cNvSpPr txBox="1">
            <a:spLocks noChangeArrowheads="1"/>
          </p:cNvSpPr>
          <p:nvPr/>
        </p:nvSpPr>
        <p:spPr bwMode="auto">
          <a:xfrm>
            <a:off x="752475" y="546100"/>
            <a:ext cx="6392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宋体" panose="02010600030101010101" pitchFamily="2" charset="-122"/>
              </a:rPr>
              <a:t>(</a:t>
            </a:r>
            <a:r>
              <a:rPr lang="en-US" altLang="zh-CN" sz="2400">
                <a:latin typeface="Times New Roman" panose="02020603050405020304" pitchFamily="18" charset="0"/>
              </a:rPr>
              <a:t>2</a:t>
            </a:r>
            <a:r>
              <a:rPr lang="en-US" altLang="zh-CN" sz="2400">
                <a:latin typeface="宋体" panose="02010600030101010101" pitchFamily="2" charset="-122"/>
              </a:rPr>
              <a:t>)　　</a:t>
            </a:r>
            <a:r>
              <a:rPr lang="en-US" altLang="zh-CN" sz="2400" i="1">
                <a:latin typeface="Times New Roman" panose="02020603050405020304" pitchFamily="18" charset="0"/>
              </a:rPr>
              <a:t>I</a:t>
            </a:r>
            <a:r>
              <a:rPr lang="en-US" altLang="zh-CN" sz="2400" baseline="-25000">
                <a:latin typeface="Times New Roman" panose="02020603050405020304" pitchFamily="18" charset="0"/>
              </a:rPr>
              <a:t>st</a:t>
            </a:r>
            <a:r>
              <a:rPr lang="en-US" altLang="zh-CN" sz="2400">
                <a:latin typeface="Times New Roman" panose="02020603050405020304" pitchFamily="18" charset="0"/>
              </a:rPr>
              <a:t> = 7</a:t>
            </a:r>
            <a:r>
              <a:rPr lang="en-US" altLang="zh-CN" sz="2400" i="1">
                <a:latin typeface="Times New Roman" panose="02020603050405020304" pitchFamily="18" charset="0"/>
              </a:rPr>
              <a:t>I</a:t>
            </a:r>
            <a:r>
              <a:rPr lang="en-US" altLang="zh-CN" sz="2400" baseline="-25000">
                <a:latin typeface="Times New Roman" panose="02020603050405020304" pitchFamily="18" charset="0"/>
              </a:rPr>
              <a:t>N</a:t>
            </a:r>
            <a:r>
              <a:rPr lang="en-US" altLang="zh-CN" sz="2400">
                <a:latin typeface="Times New Roman" panose="02020603050405020304" pitchFamily="18" charset="0"/>
              </a:rPr>
              <a:t>  84.2 A = 589.4 A</a:t>
            </a:r>
          </a:p>
        </p:txBody>
      </p:sp>
      <p:graphicFrame>
        <p:nvGraphicFramePr>
          <p:cNvPr id="51206" name="Object 6">
            <a:extLst>
              <a:ext uri="{FF2B5EF4-FFF2-40B4-BE49-F238E27FC236}">
                <a16:creationId xmlns:a16="http://schemas.microsoft.com/office/drawing/2014/main" id="{88A8B497-88F4-CFE6-527E-72B892B03EF5}"/>
              </a:ext>
            </a:extLst>
          </p:cNvPr>
          <p:cNvGraphicFramePr>
            <a:graphicFrameLocks noChangeAspect="1"/>
          </p:cNvGraphicFramePr>
          <p:nvPr/>
        </p:nvGraphicFramePr>
        <p:xfrm>
          <a:off x="1816100" y="1160463"/>
          <a:ext cx="4483100" cy="808037"/>
        </p:xfrm>
        <a:graphic>
          <a:graphicData uri="http://schemas.openxmlformats.org/presentationml/2006/ole">
            <mc:AlternateContent xmlns:mc="http://schemas.openxmlformats.org/markup-compatibility/2006">
              <mc:Choice xmlns:v="urn:schemas-microsoft-com:vml" Requires="v">
                <p:oleObj r:id="rId2" imgW="2259619" imgH="406224" progId="">
                  <p:embed/>
                </p:oleObj>
              </mc:Choice>
              <mc:Fallback>
                <p:oleObj r:id="rId2" imgW="2259619" imgH="406224" progId="">
                  <p:embed/>
                  <p:pic>
                    <p:nvPicPr>
                      <p:cNvPr id="0" name="Objec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6100" y="1160463"/>
                        <a:ext cx="448310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1207" name="Object 7">
            <a:extLst>
              <a:ext uri="{FF2B5EF4-FFF2-40B4-BE49-F238E27FC236}">
                <a16:creationId xmlns:a16="http://schemas.microsoft.com/office/drawing/2014/main" id="{455D7BE9-0686-3F4A-BDE2-0717327EE8E2}"/>
              </a:ext>
            </a:extLst>
          </p:cNvPr>
          <p:cNvGraphicFramePr>
            <a:graphicFrameLocks noChangeAspect="1"/>
          </p:cNvGraphicFramePr>
          <p:nvPr/>
        </p:nvGraphicFramePr>
        <p:xfrm>
          <a:off x="1825625" y="2085975"/>
          <a:ext cx="5173663" cy="781050"/>
        </p:xfrm>
        <a:graphic>
          <a:graphicData uri="http://schemas.openxmlformats.org/presentationml/2006/ole">
            <mc:AlternateContent xmlns:mc="http://schemas.openxmlformats.org/markup-compatibility/2006">
              <mc:Choice xmlns:v="urn:schemas-microsoft-com:vml" Requires="v">
                <p:oleObj r:id="rId4" imgW="2690065" imgH="406048" progId="">
                  <p:embed/>
                </p:oleObj>
              </mc:Choice>
              <mc:Fallback>
                <p:oleObj r:id="rId4" imgW="2690065" imgH="406048" progId="">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5625" y="2085975"/>
                        <a:ext cx="517366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08" name="Text Box 11">
            <a:extLst>
              <a:ext uri="{FF2B5EF4-FFF2-40B4-BE49-F238E27FC236}">
                <a16:creationId xmlns:a16="http://schemas.microsoft.com/office/drawing/2014/main" id="{9EA1CC8F-9807-F69D-BAC0-662F2474EB8C}"/>
              </a:ext>
            </a:extLst>
          </p:cNvPr>
          <p:cNvSpPr txBox="1">
            <a:spLocks noChangeArrowheads="1"/>
          </p:cNvSpPr>
          <p:nvPr/>
        </p:nvSpPr>
        <p:spPr bwMode="auto">
          <a:xfrm>
            <a:off x="1757363" y="3130550"/>
            <a:ext cx="39512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latin typeface="Times New Roman" panose="02020603050405020304" pitchFamily="18" charset="0"/>
              </a:rPr>
              <a:t>在 </a:t>
            </a:r>
            <a:r>
              <a:rPr lang="en-US" altLang="zh-CN" sz="2400">
                <a:latin typeface="Times New Roman" panose="02020603050405020304" pitchFamily="18" charset="0"/>
              </a:rPr>
              <a:t>80% </a:t>
            </a:r>
            <a:r>
              <a:rPr lang="zh-CN" altLang="en-US" sz="2400">
                <a:latin typeface="Times New Roman" panose="02020603050405020304" pitchFamily="18" charset="0"/>
              </a:rPr>
              <a:t>额定转矩时</a:t>
            </a:r>
          </a:p>
        </p:txBody>
      </p:sp>
      <p:graphicFrame>
        <p:nvGraphicFramePr>
          <p:cNvPr id="51209" name="Object 9">
            <a:extLst>
              <a:ext uri="{FF2B5EF4-FFF2-40B4-BE49-F238E27FC236}">
                <a16:creationId xmlns:a16="http://schemas.microsoft.com/office/drawing/2014/main" id="{E9A8ACF8-D90B-99BE-E0AC-CD7C6FC4C1F1}"/>
              </a:ext>
            </a:extLst>
          </p:cNvPr>
          <p:cNvGraphicFramePr>
            <a:graphicFrameLocks noChangeAspect="1"/>
          </p:cNvGraphicFramePr>
          <p:nvPr/>
        </p:nvGraphicFramePr>
        <p:xfrm>
          <a:off x="1757363" y="3706813"/>
          <a:ext cx="5918200" cy="836612"/>
        </p:xfrm>
        <a:graphic>
          <a:graphicData uri="http://schemas.openxmlformats.org/presentationml/2006/ole">
            <mc:AlternateContent xmlns:mc="http://schemas.openxmlformats.org/markup-compatibility/2006">
              <mc:Choice xmlns:v="urn:schemas-microsoft-com:vml" Requires="v">
                <p:oleObj r:id="rId6" imgW="3148234" imgH="444307" progId="">
                  <p:embed/>
                </p:oleObj>
              </mc:Choice>
              <mc:Fallback>
                <p:oleObj r:id="rId6" imgW="3148234" imgH="444307" progId="">
                  <p:embed/>
                  <p:pic>
                    <p:nvPicPr>
                      <p:cNvPr id="0" name="Object 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57363" y="3706813"/>
                        <a:ext cx="5918200"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10" name="Text Box 14">
            <a:extLst>
              <a:ext uri="{FF2B5EF4-FFF2-40B4-BE49-F238E27FC236}">
                <a16:creationId xmlns:a16="http://schemas.microsoft.com/office/drawing/2014/main" id="{6D4A95E6-A61A-4373-CA0E-B82E9EFB4E60}"/>
              </a:ext>
            </a:extLst>
          </p:cNvPr>
          <p:cNvSpPr txBox="1">
            <a:spLocks noChangeArrowheads="1"/>
          </p:cNvSpPr>
          <p:nvPr/>
        </p:nvSpPr>
        <p:spPr bwMode="auto">
          <a:xfrm>
            <a:off x="1731963" y="4702175"/>
            <a:ext cx="39258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latin typeface="Times New Roman" panose="02020603050405020304" pitchFamily="18" charset="0"/>
              </a:rPr>
              <a:t>在 </a:t>
            </a:r>
            <a:r>
              <a:rPr lang="en-US" altLang="zh-CN" sz="2400">
                <a:latin typeface="Times New Roman" panose="02020603050405020304" pitchFamily="18" charset="0"/>
              </a:rPr>
              <a:t>50% </a:t>
            </a:r>
            <a:r>
              <a:rPr lang="zh-CN" altLang="en-US" sz="2400">
                <a:latin typeface="Times New Roman" panose="02020603050405020304" pitchFamily="18" charset="0"/>
              </a:rPr>
              <a:t>额定转矩时</a:t>
            </a:r>
          </a:p>
        </p:txBody>
      </p:sp>
      <p:graphicFrame>
        <p:nvGraphicFramePr>
          <p:cNvPr id="51211" name="Object 11">
            <a:extLst>
              <a:ext uri="{FF2B5EF4-FFF2-40B4-BE49-F238E27FC236}">
                <a16:creationId xmlns:a16="http://schemas.microsoft.com/office/drawing/2014/main" id="{0F9EE783-0F39-5101-CA02-6B76F1A2E9FF}"/>
              </a:ext>
            </a:extLst>
          </p:cNvPr>
          <p:cNvGraphicFramePr>
            <a:graphicFrameLocks noChangeAspect="1"/>
          </p:cNvGraphicFramePr>
          <p:nvPr/>
        </p:nvGraphicFramePr>
        <p:xfrm>
          <a:off x="1785938" y="5289550"/>
          <a:ext cx="5848350" cy="827088"/>
        </p:xfrm>
        <a:graphic>
          <a:graphicData uri="http://schemas.openxmlformats.org/presentationml/2006/ole">
            <mc:AlternateContent xmlns:mc="http://schemas.openxmlformats.org/markup-compatibility/2006">
              <mc:Choice xmlns:v="urn:schemas-microsoft-com:vml" Requires="v">
                <p:oleObj r:id="rId8" imgW="3148234" imgH="444307" progId="">
                  <p:embed/>
                </p:oleObj>
              </mc:Choice>
              <mc:Fallback>
                <p:oleObj r:id="rId8" imgW="3148234" imgH="444307" progId="">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85938" y="5289550"/>
                        <a:ext cx="5848350" cy="82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05"/>
                                        </p:tgtEl>
                                        <p:attrNameLst>
                                          <p:attrName>style.visibility</p:attrName>
                                        </p:attrNameLst>
                                      </p:cBhvr>
                                      <p:to>
                                        <p:strVal val="visible"/>
                                      </p:to>
                                    </p:set>
                                    <p:animEffect transition="in" filter="wipe(left)">
                                      <p:cBhvr>
                                        <p:cTn id="7" dur="500"/>
                                        <p:tgtEl>
                                          <p:spTgt spid="5120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51206"/>
                                        </p:tgtEl>
                                        <p:attrNameLst>
                                          <p:attrName>style.visibility</p:attrName>
                                        </p:attrNameLst>
                                      </p:cBhvr>
                                      <p:to>
                                        <p:strVal val="visible"/>
                                      </p:to>
                                    </p:set>
                                    <p:animEffect transition="in" filter="barn(outVertical)">
                                      <p:cBhvr>
                                        <p:cTn id="12" dur="500"/>
                                        <p:tgtEl>
                                          <p:spTgt spid="5120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51207"/>
                                        </p:tgtEl>
                                        <p:attrNameLst>
                                          <p:attrName>style.visibility</p:attrName>
                                        </p:attrNameLst>
                                      </p:cBhvr>
                                      <p:to>
                                        <p:strVal val="visible"/>
                                      </p:to>
                                    </p:set>
                                    <p:animEffect transition="in" filter="barn(outVertical)">
                                      <p:cBhvr>
                                        <p:cTn id="17" dur="500"/>
                                        <p:tgtEl>
                                          <p:spTgt spid="512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08"/>
                                        </p:tgtEl>
                                        <p:attrNameLst>
                                          <p:attrName>style.visibility</p:attrName>
                                        </p:attrNameLst>
                                      </p:cBhvr>
                                      <p:to>
                                        <p:strVal val="visible"/>
                                      </p:to>
                                    </p:set>
                                    <p:animEffect transition="in" filter="wipe(left)">
                                      <p:cBhvr>
                                        <p:cTn id="22" dur="500"/>
                                        <p:tgtEl>
                                          <p:spTgt spid="51208"/>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51209"/>
                                        </p:tgtEl>
                                        <p:attrNameLst>
                                          <p:attrName>style.visibility</p:attrName>
                                        </p:attrNameLst>
                                      </p:cBhvr>
                                      <p:to>
                                        <p:strVal val="visible"/>
                                      </p:to>
                                    </p:set>
                                    <p:animEffect transition="in" filter="wipe(left)">
                                      <p:cBhvr>
                                        <p:cTn id="26" dur="500"/>
                                        <p:tgtEl>
                                          <p:spTgt spid="5120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51210"/>
                                        </p:tgtEl>
                                        <p:attrNameLst>
                                          <p:attrName>style.visibility</p:attrName>
                                        </p:attrNameLst>
                                      </p:cBhvr>
                                      <p:to>
                                        <p:strVal val="visible"/>
                                      </p:to>
                                    </p:set>
                                    <p:animEffect transition="in" filter="wipe(left)">
                                      <p:cBhvr>
                                        <p:cTn id="31" dur="500"/>
                                        <p:tgtEl>
                                          <p:spTgt spid="51210"/>
                                        </p:tgtEl>
                                      </p:cBhvr>
                                    </p:animEffect>
                                  </p:childTnLst>
                                </p:cTn>
                              </p:par>
                            </p:childTnLst>
                          </p:cTn>
                        </p:par>
                        <p:par>
                          <p:cTn id="32" fill="hold" nodeType="afterGroup">
                            <p:stCondLst>
                              <p:cond delay="500"/>
                            </p:stCondLst>
                            <p:childTnLst>
                              <p:par>
                                <p:cTn id="33" presetID="22" presetClass="entr" presetSubtype="8" fill="hold" nodeType="afterEffect">
                                  <p:stCondLst>
                                    <p:cond delay="0"/>
                                  </p:stCondLst>
                                  <p:childTnLst>
                                    <p:set>
                                      <p:cBhvr>
                                        <p:cTn id="34" dur="1" fill="hold">
                                          <p:stCondLst>
                                            <p:cond delay="0"/>
                                          </p:stCondLst>
                                        </p:cTn>
                                        <p:tgtEl>
                                          <p:spTgt spid="51211"/>
                                        </p:tgtEl>
                                        <p:attrNameLst>
                                          <p:attrName>style.visibility</p:attrName>
                                        </p:attrNameLst>
                                      </p:cBhvr>
                                      <p:to>
                                        <p:strVal val="visible"/>
                                      </p:to>
                                    </p:set>
                                    <p:animEffect transition="in" filter="wipe(left)">
                                      <p:cBhvr>
                                        <p:cTn id="35" dur="500"/>
                                        <p:tgtEl>
                                          <p:spTgt spid="512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5" grpId="0" autoUpdateAnimBg="0"/>
      <p:bldP spid="51208" grpId="0" autoUpdateAnimBg="0"/>
      <p:bldP spid="51210"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7">
            <a:extLst>
              <a:ext uri="{FF2B5EF4-FFF2-40B4-BE49-F238E27FC236}">
                <a16:creationId xmlns:a16="http://schemas.microsoft.com/office/drawing/2014/main" id="{1430DAC3-647E-3613-4895-8252CA2C0E95}"/>
              </a:ext>
            </a:extLst>
          </p:cNvPr>
          <p:cNvSpPr>
            <a:spLocks noChangeArrowheads="1"/>
          </p:cNvSpPr>
          <p:nvPr>
            <p:ph type="title" idx="4294967295"/>
          </p:nvPr>
        </p:nvSpPr>
        <p:spPr>
          <a:xfrm>
            <a:off x="368300" y="427038"/>
            <a:ext cx="8229600" cy="658812"/>
          </a:xfrm>
        </p:spPr>
        <p:txBody>
          <a:bodyPr/>
          <a:lstStyle/>
          <a:p>
            <a:pPr eaLnBrk="1" hangingPunct="1"/>
            <a:r>
              <a:rPr lang="zh-CN" altLang="zh-CN" sz="3200" b="1">
                <a:solidFill>
                  <a:srgbClr val="0000FF"/>
                </a:solidFill>
                <a:latin typeface="Times New Roman" panose="02020603050405020304" pitchFamily="18" charset="0"/>
              </a:rPr>
              <a:t>4.6　</a:t>
            </a:r>
            <a:r>
              <a:rPr lang="zh-CN" altLang="zh-CN" sz="3200" b="1">
                <a:solidFill>
                  <a:srgbClr val="0000FF"/>
                </a:solidFill>
                <a:latin typeface="Times New Roman" panose="02020603050405020304" pitchFamily="18" charset="0"/>
                <a:ea typeface="楷体_GB2312" pitchFamily="49" charset="-122"/>
              </a:rPr>
              <a:t>三相异步电动机的调速</a:t>
            </a:r>
            <a:endParaRPr lang="zh-CN" altLang="zh-CN"/>
          </a:p>
        </p:txBody>
      </p:sp>
      <p:sp>
        <p:nvSpPr>
          <p:cNvPr id="52230" name="Rectangle 2">
            <a:extLst>
              <a:ext uri="{FF2B5EF4-FFF2-40B4-BE49-F238E27FC236}">
                <a16:creationId xmlns:a16="http://schemas.microsoft.com/office/drawing/2014/main" id="{42C4CA9C-273C-C771-E0AF-6ECAE495F58C}"/>
              </a:ext>
            </a:extLst>
          </p:cNvPr>
          <p:cNvSpPr>
            <a:spLocks noChangeArrowheads="1"/>
          </p:cNvSpPr>
          <p:nvPr/>
        </p:nvSpPr>
        <p:spPr bwMode="auto">
          <a:xfrm>
            <a:off x="796925" y="3122613"/>
            <a:ext cx="1930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2400">
                <a:solidFill>
                  <a:srgbClr val="990033"/>
                </a:solidFill>
                <a:latin typeface="宋体" panose="02010600030101010101" pitchFamily="2" charset="-122"/>
              </a:rPr>
              <a:t>调速方法</a:t>
            </a:r>
          </a:p>
        </p:txBody>
      </p:sp>
      <p:graphicFrame>
        <p:nvGraphicFramePr>
          <p:cNvPr id="52231" name="Object 7">
            <a:extLst>
              <a:ext uri="{FF2B5EF4-FFF2-40B4-BE49-F238E27FC236}">
                <a16:creationId xmlns:a16="http://schemas.microsoft.com/office/drawing/2014/main" id="{2FD7C192-E85D-8123-BB3A-AEF8A944D842}"/>
              </a:ext>
            </a:extLst>
          </p:cNvPr>
          <p:cNvGraphicFramePr>
            <a:graphicFrameLocks noChangeAspect="1"/>
          </p:cNvGraphicFramePr>
          <p:nvPr/>
        </p:nvGraphicFramePr>
        <p:xfrm>
          <a:off x="2703513" y="1554163"/>
          <a:ext cx="3200400" cy="812800"/>
        </p:xfrm>
        <a:graphic>
          <a:graphicData uri="http://schemas.openxmlformats.org/presentationml/2006/ole">
            <mc:AlternateContent xmlns:mc="http://schemas.openxmlformats.org/markup-compatibility/2006">
              <mc:Choice xmlns:v="urn:schemas-microsoft-com:vml" Requires="v">
                <p:oleObj r:id="rId2" imgW="1701800" imgH="431800" progId="Equation.3">
                  <p:embed/>
                </p:oleObj>
              </mc:Choice>
              <mc:Fallback>
                <p:oleObj r:id="rId2" imgW="1701800" imgH="431800" progId="Equation.3">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3513" y="1554163"/>
                        <a:ext cx="3200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4" name="Group 5">
            <a:extLst>
              <a:ext uri="{FF2B5EF4-FFF2-40B4-BE49-F238E27FC236}">
                <a16:creationId xmlns:a16="http://schemas.microsoft.com/office/drawing/2014/main" id="{7E908A6B-4AD5-3C6D-A96B-31860640DDA4}"/>
              </a:ext>
            </a:extLst>
          </p:cNvPr>
          <p:cNvGrpSpPr>
            <a:grpSpLocks/>
          </p:cNvGrpSpPr>
          <p:nvPr/>
        </p:nvGrpSpPr>
        <p:grpSpPr bwMode="auto">
          <a:xfrm>
            <a:off x="2784475" y="2767013"/>
            <a:ext cx="3998913" cy="596900"/>
            <a:chOff x="0" y="0"/>
            <a:chExt cx="2519" cy="376"/>
          </a:xfrm>
        </p:grpSpPr>
        <p:sp>
          <p:nvSpPr>
            <p:cNvPr id="52236" name="Text Box 6">
              <a:extLst>
                <a:ext uri="{FF2B5EF4-FFF2-40B4-BE49-F238E27FC236}">
                  <a16:creationId xmlns:a16="http://schemas.microsoft.com/office/drawing/2014/main" id="{7A2328A2-F853-8BB0-D020-5D0C064D1E3A}"/>
                </a:ext>
              </a:extLst>
            </p:cNvPr>
            <p:cNvSpPr txBox="1">
              <a:spLocks noChangeArrowheads="1"/>
            </p:cNvSpPr>
            <p:nvPr/>
          </p:nvSpPr>
          <p:spPr bwMode="auto">
            <a:xfrm>
              <a:off x="453" y="0"/>
              <a:ext cx="206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变频调速(笼型电动机)</a:t>
              </a:r>
            </a:p>
          </p:txBody>
        </p:sp>
        <p:sp>
          <p:nvSpPr>
            <p:cNvPr id="52237" name="Line 7">
              <a:extLst>
                <a:ext uri="{FF2B5EF4-FFF2-40B4-BE49-F238E27FC236}">
                  <a16:creationId xmlns:a16="http://schemas.microsoft.com/office/drawing/2014/main" id="{18055AAB-CB10-AB70-52BA-D5C49BF2039B}"/>
                </a:ext>
              </a:extLst>
            </p:cNvPr>
            <p:cNvSpPr>
              <a:spLocks noChangeShapeType="1"/>
            </p:cNvSpPr>
            <p:nvPr/>
          </p:nvSpPr>
          <p:spPr bwMode="auto">
            <a:xfrm flipV="1">
              <a:off x="0" y="162"/>
              <a:ext cx="478" cy="214"/>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5" name="Group 8">
            <a:extLst>
              <a:ext uri="{FF2B5EF4-FFF2-40B4-BE49-F238E27FC236}">
                <a16:creationId xmlns:a16="http://schemas.microsoft.com/office/drawing/2014/main" id="{A0E43C27-46A6-FD6F-9338-9D2E31210EFD}"/>
              </a:ext>
            </a:extLst>
          </p:cNvPr>
          <p:cNvGrpSpPr>
            <a:grpSpLocks/>
          </p:cNvGrpSpPr>
          <p:nvPr/>
        </p:nvGrpSpPr>
        <p:grpSpPr bwMode="auto">
          <a:xfrm>
            <a:off x="2811463" y="3394075"/>
            <a:ext cx="3973512" cy="461963"/>
            <a:chOff x="0" y="0"/>
            <a:chExt cx="2503" cy="291"/>
          </a:xfrm>
        </p:grpSpPr>
        <p:sp>
          <p:nvSpPr>
            <p:cNvPr id="52234" name="Text Box 9">
              <a:extLst>
                <a:ext uri="{FF2B5EF4-FFF2-40B4-BE49-F238E27FC236}">
                  <a16:creationId xmlns:a16="http://schemas.microsoft.com/office/drawing/2014/main" id="{6B24847F-0BA1-CD76-3012-3C45FEB8C263}"/>
                </a:ext>
              </a:extLst>
            </p:cNvPr>
            <p:cNvSpPr txBox="1">
              <a:spLocks noChangeArrowheads="1"/>
            </p:cNvSpPr>
            <p:nvPr/>
          </p:nvSpPr>
          <p:spPr bwMode="auto">
            <a:xfrm>
              <a:off x="437" y="0"/>
              <a:ext cx="206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变极调速(笼型电动机)</a:t>
              </a:r>
            </a:p>
          </p:txBody>
        </p:sp>
        <p:sp>
          <p:nvSpPr>
            <p:cNvPr id="52235" name="Line 10">
              <a:extLst>
                <a:ext uri="{FF2B5EF4-FFF2-40B4-BE49-F238E27FC236}">
                  <a16:creationId xmlns:a16="http://schemas.microsoft.com/office/drawing/2014/main" id="{A0144766-6174-A282-5159-EE186B266EFF}"/>
                </a:ext>
              </a:extLst>
            </p:cNvPr>
            <p:cNvSpPr>
              <a:spLocks noChangeShapeType="1"/>
            </p:cNvSpPr>
            <p:nvPr/>
          </p:nvSpPr>
          <p:spPr bwMode="auto">
            <a:xfrm>
              <a:off x="0" y="30"/>
              <a:ext cx="477" cy="123"/>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6" name="Group 11">
            <a:extLst>
              <a:ext uri="{FF2B5EF4-FFF2-40B4-BE49-F238E27FC236}">
                <a16:creationId xmlns:a16="http://schemas.microsoft.com/office/drawing/2014/main" id="{DE2B35E5-1B11-1D06-F240-A23AF6AE94C5}"/>
              </a:ext>
            </a:extLst>
          </p:cNvPr>
          <p:cNvGrpSpPr>
            <a:grpSpLocks/>
          </p:cNvGrpSpPr>
          <p:nvPr/>
        </p:nvGrpSpPr>
        <p:grpSpPr bwMode="auto">
          <a:xfrm>
            <a:off x="2811463" y="3546475"/>
            <a:ext cx="4784725" cy="977900"/>
            <a:chOff x="0" y="0"/>
            <a:chExt cx="3014" cy="616"/>
          </a:xfrm>
        </p:grpSpPr>
        <p:sp>
          <p:nvSpPr>
            <p:cNvPr id="52232" name="Text Box 12">
              <a:extLst>
                <a:ext uri="{FF2B5EF4-FFF2-40B4-BE49-F238E27FC236}">
                  <a16:creationId xmlns:a16="http://schemas.microsoft.com/office/drawing/2014/main" id="{5D2F09F1-0B5E-42DD-5A08-6AFCE26B632D}"/>
                </a:ext>
              </a:extLst>
            </p:cNvPr>
            <p:cNvSpPr txBox="1">
              <a:spLocks noChangeArrowheads="1"/>
            </p:cNvSpPr>
            <p:nvPr/>
          </p:nvSpPr>
          <p:spPr bwMode="auto">
            <a:xfrm>
              <a:off x="363" y="325"/>
              <a:ext cx="265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宋体" panose="02010600030101010101" pitchFamily="2" charset="-122"/>
                </a:rPr>
                <a:t>变转差率调速(绕线型电动机)</a:t>
              </a:r>
            </a:p>
          </p:txBody>
        </p:sp>
        <p:sp>
          <p:nvSpPr>
            <p:cNvPr id="52233" name="Line 13">
              <a:extLst>
                <a:ext uri="{FF2B5EF4-FFF2-40B4-BE49-F238E27FC236}">
                  <a16:creationId xmlns:a16="http://schemas.microsoft.com/office/drawing/2014/main" id="{A0B7D799-3941-8E21-E053-14FB3529AB34}"/>
                </a:ext>
              </a:extLst>
            </p:cNvPr>
            <p:cNvSpPr>
              <a:spLocks noChangeShapeType="1"/>
            </p:cNvSpPr>
            <p:nvPr/>
          </p:nvSpPr>
          <p:spPr bwMode="auto">
            <a:xfrm>
              <a:off x="0" y="0"/>
              <a:ext cx="428" cy="428"/>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2231"/>
                                        </p:tgtEl>
                                        <p:attrNameLst>
                                          <p:attrName>style.visibility</p:attrName>
                                        </p:attrNameLst>
                                      </p:cBhvr>
                                      <p:to>
                                        <p:strVal val="visible"/>
                                      </p:to>
                                    </p:set>
                                    <p:animEffect transition="in" filter="wipe(left)">
                                      <p:cBhvr>
                                        <p:cTn id="7" dur="500"/>
                                        <p:tgtEl>
                                          <p:spTgt spid="522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230"/>
                                        </p:tgtEl>
                                        <p:attrNameLst>
                                          <p:attrName>style.visibility</p:attrName>
                                        </p:attrNameLst>
                                      </p:cBhvr>
                                      <p:to>
                                        <p:strVal val="visible"/>
                                      </p:to>
                                    </p:set>
                                    <p:animEffect transition="in" filter="wipe(left)">
                                      <p:cBhvr>
                                        <p:cTn id="12" dur="500"/>
                                        <p:tgtEl>
                                          <p:spTgt spid="522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0"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电动机结构1.avi">
            <a:hlinkClick r:id="" action="ppaction://media"/>
            <a:extLst>
              <a:ext uri="{FF2B5EF4-FFF2-40B4-BE49-F238E27FC236}">
                <a16:creationId xmlns:a16="http://schemas.microsoft.com/office/drawing/2014/main" id="{44BBEF38-608E-218C-2E94-7E8D9523D16B}"/>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895475" y="1690688"/>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1" name="AutoShape 4">
            <a:extLst>
              <a:ext uri="{FF2B5EF4-FFF2-40B4-BE49-F238E27FC236}">
                <a16:creationId xmlns:a16="http://schemas.microsoft.com/office/drawing/2014/main" id="{05FC0EA6-FD6E-A3CA-A5D2-2F459B11D91A}"/>
              </a:ext>
            </a:extLst>
          </p:cNvPr>
          <p:cNvSpPr>
            <a:spLocks noChangeArrowheads="1"/>
          </p:cNvSpPr>
          <p:nvPr/>
        </p:nvSpPr>
        <p:spPr bwMode="auto">
          <a:xfrm>
            <a:off x="766763" y="1460500"/>
            <a:ext cx="736600" cy="4287838"/>
          </a:xfrm>
          <a:prstGeom prst="wedgeRoundRectCallout">
            <a:avLst>
              <a:gd name="adj1" fmla="val 137287"/>
              <a:gd name="adj2" fmla="val -12486"/>
              <a:gd name="adj3" fmla="val 16667"/>
            </a:avLst>
          </a:prstGeom>
          <a:solidFill>
            <a:srgbClr val="FFFF99"/>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000">
                <a:latin typeface="宋体" panose="02010600030101010101" pitchFamily="2" charset="-122"/>
              </a:rPr>
              <a:t>三</a:t>
            </a:r>
          </a:p>
          <a:p>
            <a:pPr algn="ctr">
              <a:lnSpc>
                <a:spcPct val="90000"/>
              </a:lnSpc>
              <a:spcBef>
                <a:spcPct val="0"/>
              </a:spcBef>
              <a:buFontTx/>
              <a:buNone/>
            </a:pPr>
            <a:r>
              <a:rPr lang="zh-CN" altLang="en-US" sz="2000">
                <a:latin typeface="宋体" panose="02010600030101010101" pitchFamily="2" charset="-122"/>
              </a:rPr>
              <a:t>相异步电动机的基本结构</a:t>
            </a:r>
          </a:p>
          <a:p>
            <a:pPr algn="ctr">
              <a:lnSpc>
                <a:spcPct val="90000"/>
              </a:lnSpc>
              <a:spcBef>
                <a:spcPct val="0"/>
              </a:spcBef>
              <a:buFontTx/>
              <a:buNone/>
            </a:pPr>
            <a:r>
              <a:rPr lang="zh-CN" altLang="en-US" sz="2000">
                <a:latin typeface="宋体" panose="02010600030101010101" pitchFamily="2" charset="-122"/>
              </a:rPr>
              <a:t>示意</a:t>
            </a:r>
          </a:p>
          <a:p>
            <a:pPr algn="ctr">
              <a:lnSpc>
                <a:spcPct val="90000"/>
              </a:lnSpc>
              <a:spcBef>
                <a:spcPct val="0"/>
              </a:spcBef>
              <a:buFontTx/>
              <a:buNone/>
            </a:pPr>
            <a:r>
              <a:rPr lang="zh-CN" altLang="en-US" sz="2000">
                <a:latin typeface="宋体" panose="02010600030101010101" pitchFamily="2" charset="-122"/>
              </a:rPr>
              <a:t>图</a:t>
            </a:r>
            <a:endParaRPr lang="zh-CN" altLang="en-US" sz="2000">
              <a:solidFill>
                <a:schemeClr val="accent2"/>
              </a:solidFill>
              <a:latin typeface="宋体" panose="02010600030101010101" pitchFamily="2" charset="-122"/>
            </a:endParaRPr>
          </a:p>
        </p:txBody>
      </p:sp>
      <p:sp>
        <p:nvSpPr>
          <p:cNvPr id="7175" name="Rectangle 8">
            <a:extLst>
              <a:ext uri="{FF2B5EF4-FFF2-40B4-BE49-F238E27FC236}">
                <a16:creationId xmlns:a16="http://schemas.microsoft.com/office/drawing/2014/main" id="{77FC24DA-6F44-FF38-379E-0584B409DABE}"/>
              </a:ext>
            </a:extLst>
          </p:cNvPr>
          <p:cNvSpPr>
            <a:spLocks noChangeArrowheads="1"/>
          </p:cNvSpPr>
          <p:nvPr/>
        </p:nvSpPr>
        <p:spPr bwMode="auto">
          <a:xfrm>
            <a:off x="1792288" y="369888"/>
            <a:ext cx="6199187"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　　三相异步电动机主要部件是由定子和转子两大部分组成。此外，还有端盖、机座、轴承、风扇等部件。</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dissolve">
                                      <p:cBhvr>
                                        <p:cTn id="7" dur="500"/>
                                        <p:tgtEl>
                                          <p:spTgt spid="7170"/>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7170"/>
                                        </p:tgtEl>
                                      </p:cBhvr>
                                    </p:cmd>
                                  </p:childTnLst>
                                </p:cTn>
                              </p:par>
                            </p:childTnLst>
                          </p:cTn>
                        </p:par>
                        <p:par>
                          <p:cTn id="11" fill="hold" nodeType="afterGroup">
                            <p:stCondLst>
                              <p:cond delay="501"/>
                            </p:stCondLst>
                            <p:childTnLst>
                              <p:par>
                                <p:cTn id="12" presetID="9" presetClass="entr" presetSubtype="0" fill="hold" grpId="0" nodeType="afterEffect">
                                  <p:stCondLst>
                                    <p:cond delay="1000"/>
                                  </p:stCondLst>
                                  <p:childTnLst>
                                    <p:set>
                                      <p:cBhvr>
                                        <p:cTn id="13" dur="1" fill="hold">
                                          <p:stCondLst>
                                            <p:cond delay="0"/>
                                          </p:stCondLst>
                                        </p:cTn>
                                        <p:tgtEl>
                                          <p:spTgt spid="7175"/>
                                        </p:tgtEl>
                                        <p:attrNameLst>
                                          <p:attrName>style.visibility</p:attrName>
                                        </p:attrNameLst>
                                      </p:cBhvr>
                                      <p:to>
                                        <p:strVal val="visible"/>
                                      </p:to>
                                    </p:set>
                                    <p:animEffect transition="in" filter="dissolve">
                                      <p:cBhvr>
                                        <p:cTn id="14" dur="500"/>
                                        <p:tgtEl>
                                          <p:spTgt spid="717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5" fill="hold" display="0" nodeType="clickEffect">
                  <p:stCondLst>
                    <p:cond delay="indefinite"/>
                  </p:stCondLst>
                  <p:endCondLst>
                    <p:cond evt="onNext" delay="0">
                      <p:tgtEl>
                        <p:sldTgt/>
                      </p:tgtEl>
                    </p:cond>
                    <p:cond evt="onPrev" delay="0">
                      <p:tgtEl>
                        <p:sldTgt/>
                      </p:tgtEl>
                    </p:cond>
                  </p:endCondLst>
                </p:cTn>
                <p:tgtEl>
                  <p:spTgt spid="7170"/>
                </p:tgtEl>
              </p:cMediaNode>
            </p:video>
            <p:seq concurrent="1" nextAc="seek">
              <p:cTn id="16" restart="whenNotActive" fill="hold" evtFilter="cancelBubble" nodeType="interactiveSeq">
                <p:stCondLst>
                  <p:cond evt="onClick" delay="0">
                    <p:tgtEl>
                      <p:spTgt spid="7170"/>
                    </p:tgtEl>
                  </p:cond>
                </p:stCondLst>
                <p:endSync evt="end" delay="0">
                  <p:rtn val="all"/>
                </p:endSync>
                <p:childTnLst>
                  <p:par>
                    <p:cTn id="17" fill="hold" nodeType="clickPar">
                      <p:stCondLst>
                        <p:cond delay="0"/>
                      </p:stCondLst>
                      <p:childTnLst>
                        <p:par>
                          <p:cTn id="18" fill="hold" nodeType="withGroup">
                            <p:stCondLst>
                              <p:cond delay="0"/>
                            </p:stCondLst>
                            <p:childTnLst>
                              <p:par>
                                <p:cTn id="19" presetID="2" presetClass="mediacall" presetSubtype="0" fill="hold" nodeType="clickEffect">
                                  <p:stCondLst>
                                    <p:cond delay="0"/>
                                  </p:stCondLst>
                                  <p:childTnLst>
                                    <p:cmd type="call" cmd="togglePause">
                                      <p:cBhvr>
                                        <p:cTn id="20" dur="1" fill="hold"/>
                                        <p:tgtEl>
                                          <p:spTgt spid="7170"/>
                                        </p:tgtEl>
                                      </p:cBhvr>
                                    </p:cmd>
                                  </p:childTnLst>
                                </p:cTn>
                              </p:par>
                            </p:childTnLst>
                          </p:cTn>
                        </p:par>
                      </p:childTnLst>
                    </p:cTn>
                  </p:par>
                </p:childTnLst>
              </p:cTn>
              <p:nextCondLst>
                <p:cond evt="onClick" delay="0">
                  <p:tgtEl>
                    <p:spTgt spid="7170"/>
                  </p:tgtEl>
                </p:cond>
              </p:nextCondLst>
            </p:seq>
          </p:childTnLst>
        </p:cTn>
      </p:par>
    </p:tnLst>
    <p:bldLst>
      <p:bldP spid="7175"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7">
            <a:extLst>
              <a:ext uri="{FF2B5EF4-FFF2-40B4-BE49-F238E27FC236}">
                <a16:creationId xmlns:a16="http://schemas.microsoft.com/office/drawing/2014/main" id="{995D6F77-FD46-4426-E1C8-AEF2F7DF77CB}"/>
              </a:ext>
            </a:extLst>
          </p:cNvPr>
          <p:cNvSpPr>
            <a:spLocks noChangeArrowheads="1"/>
          </p:cNvSpPr>
          <p:nvPr>
            <p:ph type="title" idx="4294967295"/>
          </p:nvPr>
        </p:nvSpPr>
        <p:spPr>
          <a:xfrm>
            <a:off x="260350" y="331788"/>
            <a:ext cx="2862263" cy="571500"/>
          </a:xfrm>
        </p:spPr>
        <p:txBody>
          <a:bodyPr/>
          <a:lstStyle/>
          <a:p>
            <a:pPr algn="just" eaLnBrk="1" hangingPunct="1"/>
            <a:r>
              <a:rPr lang="en-US" altLang="zh-CN" sz="2600" b="1">
                <a:solidFill>
                  <a:srgbClr val="7030A0"/>
                </a:solidFill>
                <a:latin typeface="Times New Roman" panose="02020603050405020304" pitchFamily="18" charset="0"/>
              </a:rPr>
              <a:t>4.6.1　</a:t>
            </a:r>
            <a:r>
              <a:rPr lang="zh-CN" altLang="en-US" sz="2600" b="1">
                <a:solidFill>
                  <a:srgbClr val="7030A0"/>
                </a:solidFill>
                <a:latin typeface="Times New Roman" panose="02020603050405020304" pitchFamily="18" charset="0"/>
                <a:ea typeface="黑体" panose="02010609060101010101" pitchFamily="49" charset="-122"/>
              </a:rPr>
              <a:t>变频调速</a:t>
            </a:r>
            <a:endParaRPr lang="zh-CN" altLang="en-US" sz="2600">
              <a:solidFill>
                <a:srgbClr val="7030A0"/>
              </a:solidFill>
              <a:ea typeface="黑体" panose="02010609060101010101" pitchFamily="49" charset="-122"/>
            </a:endParaRPr>
          </a:p>
        </p:txBody>
      </p:sp>
      <p:sp>
        <p:nvSpPr>
          <p:cNvPr id="53254" name="Text Box 27">
            <a:extLst>
              <a:ext uri="{FF2B5EF4-FFF2-40B4-BE49-F238E27FC236}">
                <a16:creationId xmlns:a16="http://schemas.microsoft.com/office/drawing/2014/main" id="{ABA16413-9CEB-7018-551C-D7A423833153}"/>
              </a:ext>
            </a:extLst>
          </p:cNvPr>
          <p:cNvSpPr txBox="1">
            <a:spLocks noChangeArrowheads="1"/>
          </p:cNvSpPr>
          <p:nvPr/>
        </p:nvSpPr>
        <p:spPr bwMode="auto">
          <a:xfrm>
            <a:off x="3225800" y="2693988"/>
            <a:ext cx="26828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宋体" panose="02010600030101010101" pitchFamily="2" charset="-122"/>
              </a:rPr>
              <a:t>变频调速装置</a:t>
            </a:r>
          </a:p>
        </p:txBody>
      </p:sp>
      <p:sp>
        <p:nvSpPr>
          <p:cNvPr id="53255" name="Text Box 28">
            <a:extLst>
              <a:ext uri="{FF2B5EF4-FFF2-40B4-BE49-F238E27FC236}">
                <a16:creationId xmlns:a16="http://schemas.microsoft.com/office/drawing/2014/main" id="{3C74785D-5394-6198-3EE3-8B199492D073}"/>
              </a:ext>
            </a:extLst>
          </p:cNvPr>
          <p:cNvSpPr txBox="1">
            <a:spLocks noChangeArrowheads="1"/>
          </p:cNvSpPr>
          <p:nvPr/>
        </p:nvSpPr>
        <p:spPr bwMode="auto">
          <a:xfrm>
            <a:off x="842963" y="3222625"/>
            <a:ext cx="3587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两种变频调速方式：</a:t>
            </a:r>
          </a:p>
        </p:txBody>
      </p:sp>
      <p:sp>
        <p:nvSpPr>
          <p:cNvPr id="53256" name="Text Box 32">
            <a:extLst>
              <a:ext uri="{FF2B5EF4-FFF2-40B4-BE49-F238E27FC236}">
                <a16:creationId xmlns:a16="http://schemas.microsoft.com/office/drawing/2014/main" id="{E8CD40FA-0EB2-ACF6-229D-12A8121D74B5}"/>
              </a:ext>
            </a:extLst>
          </p:cNvPr>
          <p:cNvSpPr txBox="1">
            <a:spLocks noChangeArrowheads="1"/>
          </p:cNvSpPr>
          <p:nvPr/>
        </p:nvSpPr>
        <p:spPr bwMode="auto">
          <a:xfrm>
            <a:off x="831850" y="3729038"/>
            <a:ext cx="5402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C00000"/>
                </a:solidFill>
                <a:latin typeface="Times New Roman" panose="02020603050405020304" pitchFamily="18" charset="0"/>
              </a:rPr>
              <a:t>(</a:t>
            </a:r>
            <a:r>
              <a:rPr lang="en-US" altLang="zh-CN" sz="2400">
                <a:solidFill>
                  <a:srgbClr val="C00000"/>
                </a:solidFill>
                <a:latin typeface="Times New Roman" panose="02020603050405020304" pitchFamily="18" charset="0"/>
              </a:rPr>
              <a:t>1</a:t>
            </a:r>
            <a:r>
              <a:rPr lang="zh-CN" altLang="en-US" sz="2400">
                <a:solidFill>
                  <a:srgbClr val="C00000"/>
                </a:solidFill>
                <a:latin typeface="Times New Roman" panose="02020603050405020304" pitchFamily="18" charset="0"/>
              </a:rPr>
              <a:t>)　</a:t>
            </a:r>
            <a:r>
              <a:rPr lang="en-US" altLang="zh-CN" sz="2400" i="1">
                <a:solidFill>
                  <a:srgbClr val="C00000"/>
                </a:solidFill>
                <a:latin typeface="Times New Roman" panose="02020603050405020304" pitchFamily="18" charset="0"/>
              </a:rPr>
              <a:t>f</a:t>
            </a:r>
            <a:r>
              <a:rPr lang="en-US" altLang="zh-CN" sz="2400" baseline="-25000">
                <a:solidFill>
                  <a:srgbClr val="C00000"/>
                </a:solidFill>
                <a:latin typeface="Times New Roman" panose="02020603050405020304" pitchFamily="18" charset="0"/>
              </a:rPr>
              <a:t>1</a:t>
            </a:r>
            <a:r>
              <a:rPr lang="en-US" altLang="zh-CN" sz="2400">
                <a:solidFill>
                  <a:srgbClr val="C00000"/>
                </a:solidFill>
                <a:latin typeface="Times New Roman" panose="02020603050405020304" pitchFamily="18" charset="0"/>
              </a:rPr>
              <a:t> &lt; </a:t>
            </a:r>
            <a:r>
              <a:rPr lang="en-US" altLang="zh-CN" sz="2400" i="1">
                <a:solidFill>
                  <a:srgbClr val="C00000"/>
                </a:solidFill>
                <a:latin typeface="Times New Roman" panose="02020603050405020304" pitchFamily="18" charset="0"/>
              </a:rPr>
              <a:t>f</a:t>
            </a:r>
            <a:r>
              <a:rPr lang="en-US" altLang="zh-CN" sz="2400" baseline="-25000">
                <a:solidFill>
                  <a:srgbClr val="C00000"/>
                </a:solidFill>
                <a:latin typeface="Times New Roman" panose="02020603050405020304" pitchFamily="18" charset="0"/>
              </a:rPr>
              <a:t>1N</a:t>
            </a:r>
            <a:r>
              <a:rPr lang="en-US" altLang="zh-CN"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rPr>
              <a:t>低于额定转速调速</a:t>
            </a:r>
          </a:p>
        </p:txBody>
      </p:sp>
      <p:sp>
        <p:nvSpPr>
          <p:cNvPr id="53257" name="Rectangle 34">
            <a:extLst>
              <a:ext uri="{FF2B5EF4-FFF2-40B4-BE49-F238E27FC236}">
                <a16:creationId xmlns:a16="http://schemas.microsoft.com/office/drawing/2014/main" id="{53897994-0CB3-9DA5-E068-757FB74767B4}"/>
              </a:ext>
            </a:extLst>
          </p:cNvPr>
          <p:cNvSpPr>
            <a:spLocks noChangeArrowheads="1"/>
          </p:cNvSpPr>
          <p:nvPr/>
        </p:nvSpPr>
        <p:spPr bwMode="auto">
          <a:xfrm>
            <a:off x="455613" y="4227513"/>
            <a:ext cx="82486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latin typeface="Times New Roman" panose="02020603050405020304" pitchFamily="18" charset="0"/>
              </a:rPr>
              <a:t>　　由　</a:t>
            </a:r>
            <a:r>
              <a:rPr lang="en-US" altLang="zh-CN" sz="2400" i="1">
                <a:latin typeface="Times New Roman" panose="02020603050405020304" pitchFamily="18" charset="0"/>
              </a:rPr>
              <a:t>U</a:t>
            </a:r>
            <a:r>
              <a:rPr lang="en-US" altLang="zh-CN" sz="2400" baseline="-25000">
                <a:latin typeface="Times New Roman" panose="02020603050405020304" pitchFamily="18" charset="0"/>
              </a:rPr>
              <a:t>1</a:t>
            </a:r>
            <a:r>
              <a:rPr lang="en-US" altLang="zh-CN" sz="2400">
                <a:latin typeface="Times New Roman" panose="02020603050405020304" pitchFamily="18" charset="0"/>
              </a:rPr>
              <a:t> = 4</a:t>
            </a:r>
            <a:r>
              <a:rPr lang="en-US" altLang="zh-CN" sz="2400">
                <a:latin typeface="Times New Roman" panose="02020603050405020304" pitchFamily="18" charset="0"/>
                <a:ea typeface="黑体" panose="02010609060101010101" pitchFamily="49" charset="-122"/>
              </a:rPr>
              <a:t>.44 </a:t>
            </a:r>
            <a:r>
              <a:rPr lang="en-US" altLang="zh-CN" sz="2400" i="1">
                <a:latin typeface="Times New Roman" panose="02020603050405020304" pitchFamily="18" charset="0"/>
                <a:ea typeface="黑体" panose="02010609060101010101" pitchFamily="49" charset="-122"/>
              </a:rPr>
              <a:t>f</a:t>
            </a:r>
            <a:r>
              <a:rPr lang="en-US" altLang="zh-CN" sz="2400" baseline="-25000">
                <a:latin typeface="Times New Roman" panose="02020603050405020304" pitchFamily="18" charset="0"/>
                <a:ea typeface="黑体" panose="02010609060101010101" pitchFamily="49" charset="-122"/>
              </a:rPr>
              <a:t>1</a:t>
            </a:r>
            <a:r>
              <a:rPr lang="en-US" altLang="zh-CN" sz="2400" i="1">
                <a:latin typeface="Times New Roman" panose="02020603050405020304" pitchFamily="18" charset="0"/>
                <a:ea typeface="黑体" panose="02010609060101010101" pitchFamily="49" charset="-122"/>
              </a:rPr>
              <a:t>N</a:t>
            </a:r>
            <a:r>
              <a:rPr lang="en-US" altLang="zh-CN" sz="2400" baseline="-25000">
                <a:latin typeface="Times New Roman" panose="02020603050405020304" pitchFamily="18" charset="0"/>
                <a:ea typeface="黑体" panose="02010609060101010101" pitchFamily="49" charset="-122"/>
              </a:rPr>
              <a:t>1</a:t>
            </a:r>
            <a:r>
              <a:rPr lang="en-US" altLang="zh-CN" sz="2400" i="1">
                <a:latin typeface="Times New Roman" panose="02020603050405020304" pitchFamily="18" charset="0"/>
                <a:ea typeface="黑体" panose="02010609060101010101" pitchFamily="49" charset="-122"/>
              </a:rPr>
              <a:t> </a:t>
            </a:r>
            <a:r>
              <a:rPr lang="zh-CN" altLang="en-US" sz="2400">
                <a:latin typeface="Times New Roman" panose="02020603050405020304" pitchFamily="18" charset="0"/>
              </a:rPr>
              <a:t>知，若 </a:t>
            </a:r>
            <a:r>
              <a:rPr lang="zh-CN" altLang="en-US" sz="2400" i="1">
                <a:latin typeface="Times New Roman" panose="02020603050405020304" pitchFamily="18" charset="0"/>
                <a:ea typeface="黑体" panose="02010609060101010101" pitchFamily="49" charset="-122"/>
              </a:rPr>
              <a:t> </a:t>
            </a:r>
            <a:r>
              <a:rPr lang="zh-CN" altLang="en-US" sz="2400">
                <a:latin typeface="Times New Roman" panose="02020603050405020304" pitchFamily="18" charset="0"/>
              </a:rPr>
              <a:t>保持不变，应保持</a:t>
            </a:r>
            <a:r>
              <a:rPr lang="zh-CN" altLang="en-US" sz="2400">
                <a:latin typeface="宋体" panose="02010600030101010101" pitchFamily="2" charset="-122"/>
              </a:rPr>
              <a:t>(</a:t>
            </a:r>
            <a:r>
              <a:rPr lang="en-US" altLang="zh-CN" sz="2400" i="1">
                <a:latin typeface="Times New Roman" panose="02020603050405020304" pitchFamily="18" charset="0"/>
              </a:rPr>
              <a:t>U</a:t>
            </a:r>
            <a:r>
              <a:rPr lang="en-US" altLang="zh-CN" sz="2400" baseline="-25000">
                <a:latin typeface="Times New Roman" panose="02020603050405020304" pitchFamily="18" charset="0"/>
              </a:rPr>
              <a:t>1</a:t>
            </a:r>
            <a:r>
              <a:rPr lang="en-US" altLang="zh-CN" sz="2400">
                <a:latin typeface="Times New Roman" panose="02020603050405020304" pitchFamily="18" charset="0"/>
              </a:rPr>
              <a:t>/</a:t>
            </a:r>
            <a:r>
              <a:rPr lang="en-US" altLang="zh-CN" sz="2400" i="1">
                <a:latin typeface="Times New Roman" panose="02020603050405020304" pitchFamily="18" charset="0"/>
              </a:rPr>
              <a:t>f</a:t>
            </a:r>
            <a:r>
              <a:rPr lang="en-US" altLang="zh-CN" sz="2400" baseline="-25000">
                <a:latin typeface="Times New Roman" panose="02020603050405020304" pitchFamily="18" charset="0"/>
              </a:rPr>
              <a:t>1</a:t>
            </a:r>
            <a:r>
              <a:rPr lang="en-US" altLang="zh-CN" sz="2400">
                <a:latin typeface="宋体" panose="02010600030101010101" pitchFamily="2" charset="-122"/>
              </a:rPr>
              <a:t>)</a:t>
            </a:r>
            <a:r>
              <a:rPr lang="zh-CN" altLang="en-US" sz="2400">
                <a:latin typeface="Times New Roman" panose="02020603050405020304" pitchFamily="18" charset="0"/>
              </a:rPr>
              <a:t>的比值近似不变，所以两者要成比例同时调节。</a:t>
            </a:r>
            <a:endParaRPr lang="en-US" altLang="zh-CN" sz="2400">
              <a:latin typeface="Times New Roman" panose="02020603050405020304" pitchFamily="18" charset="0"/>
            </a:endParaRPr>
          </a:p>
        </p:txBody>
      </p:sp>
      <p:sp>
        <p:nvSpPr>
          <p:cNvPr id="53258" name="Text Box 37">
            <a:extLst>
              <a:ext uri="{FF2B5EF4-FFF2-40B4-BE49-F238E27FC236}">
                <a16:creationId xmlns:a16="http://schemas.microsoft.com/office/drawing/2014/main" id="{007F927F-6562-B435-1CC6-9836DAF3B03C}"/>
              </a:ext>
            </a:extLst>
          </p:cNvPr>
          <p:cNvSpPr txBox="1">
            <a:spLocks noChangeArrowheads="1"/>
          </p:cNvSpPr>
          <p:nvPr/>
        </p:nvSpPr>
        <p:spPr bwMode="auto">
          <a:xfrm>
            <a:off x="436563" y="5241925"/>
            <a:ext cx="814546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latin typeface="Times New Roman" panose="02020603050405020304" pitchFamily="18" charset="0"/>
              </a:rPr>
              <a:t>　　又电磁转矩 </a:t>
            </a:r>
            <a:r>
              <a:rPr lang="zh-CN" altLang="en-US" sz="2400" i="1">
                <a:latin typeface="Times New Roman" panose="02020603050405020304" pitchFamily="18" charset="0"/>
              </a:rPr>
              <a:t>T</a:t>
            </a:r>
            <a:r>
              <a:rPr lang="en-US" altLang="zh-CN" sz="2400" i="1">
                <a:latin typeface="Times New Roman" panose="02020603050405020304" pitchFamily="18" charset="0"/>
              </a:rPr>
              <a:t> </a:t>
            </a:r>
            <a:r>
              <a:rPr lang="zh-CN" altLang="en-US" sz="2400">
                <a:latin typeface="Times New Roman" panose="02020603050405020304" pitchFamily="18" charset="0"/>
              </a:rPr>
              <a:t>= </a:t>
            </a:r>
            <a:r>
              <a:rPr lang="zh-CN" altLang="en-US" sz="2400" i="1">
                <a:latin typeface="Times New Roman" panose="02020603050405020304" pitchFamily="18" charset="0"/>
              </a:rPr>
              <a:t>K</a:t>
            </a:r>
            <a:r>
              <a:rPr lang="zh-CN" altLang="en-US" sz="2400" baseline="-25000">
                <a:latin typeface="Times New Roman" panose="02020603050405020304" pitchFamily="18" charset="0"/>
              </a:rPr>
              <a:t>T</a:t>
            </a:r>
            <a:r>
              <a:rPr lang="zh-CN" altLang="en-US" sz="2400" i="1">
                <a:latin typeface="Times New Roman" panose="02020603050405020304" pitchFamily="18" charset="0"/>
                <a:ea typeface="黑体" panose="02010609060101010101" pitchFamily="49" charset="-122"/>
              </a:rPr>
              <a:t></a:t>
            </a:r>
            <a:r>
              <a:rPr lang="zh-CN" altLang="en-US" sz="2400">
                <a:latin typeface="Times New Roman" panose="02020603050405020304" pitchFamily="18" charset="0"/>
                <a:ea typeface="黑体" panose="02010609060101010101" pitchFamily="49" charset="-122"/>
              </a:rPr>
              <a:t> </a:t>
            </a:r>
            <a:r>
              <a:rPr lang="zh-CN" altLang="en-US" sz="2400" i="1">
                <a:latin typeface="Times New Roman" panose="02020603050405020304" pitchFamily="18" charset="0"/>
              </a:rPr>
              <a:t>I</a:t>
            </a:r>
            <a:r>
              <a:rPr lang="zh-CN" altLang="en-US" sz="2400" baseline="-25000">
                <a:latin typeface="Times New Roman" panose="02020603050405020304" pitchFamily="18" charset="0"/>
              </a:rPr>
              <a:t>2</a:t>
            </a:r>
            <a:r>
              <a:rPr lang="en-US" altLang="zh-CN" sz="2400" baseline="-25000">
                <a:latin typeface="Times New Roman" panose="02020603050405020304" pitchFamily="18" charset="0"/>
              </a:rPr>
              <a:t> </a:t>
            </a:r>
            <a:r>
              <a:rPr lang="en-US" altLang="zh-CN" sz="2400">
                <a:latin typeface="Times New Roman" panose="02020603050405020304" pitchFamily="18" charset="0"/>
              </a:rPr>
              <a:t>c</a:t>
            </a:r>
            <a:r>
              <a:rPr lang="zh-CN" altLang="en-US" sz="2400">
                <a:latin typeface="Times New Roman" panose="02020603050405020304" pitchFamily="18" charset="0"/>
              </a:rPr>
              <a:t>os</a:t>
            </a:r>
            <a:r>
              <a:rPr lang="zh-CN" altLang="en-US" sz="2400" i="1">
                <a:latin typeface="Times New Roman" panose="02020603050405020304" pitchFamily="18" charset="0"/>
              </a:rPr>
              <a:t></a:t>
            </a:r>
            <a:r>
              <a:rPr lang="en-US" altLang="zh-CN" sz="2400" i="1">
                <a:latin typeface="Times New Roman" panose="02020603050405020304" pitchFamily="18" charset="0"/>
              </a:rPr>
              <a:t> </a:t>
            </a:r>
            <a:r>
              <a:rPr lang="zh-CN" altLang="en-US" sz="2400" baseline="-25000">
                <a:latin typeface="Times New Roman" panose="02020603050405020304" pitchFamily="18" charset="0"/>
              </a:rPr>
              <a:t>2</a:t>
            </a:r>
            <a:r>
              <a:rPr lang="en-US" altLang="zh-CN" sz="2400" baseline="-25000">
                <a:latin typeface="Times New Roman" panose="02020603050405020304" pitchFamily="18" charset="0"/>
              </a:rPr>
              <a:t> </a:t>
            </a:r>
            <a:r>
              <a:rPr lang="zh-CN" altLang="en-US" sz="2400">
                <a:latin typeface="Times New Roman" panose="02020603050405020304" pitchFamily="18" charset="0"/>
              </a:rPr>
              <a:t>，</a:t>
            </a:r>
            <a:r>
              <a:rPr lang="zh-CN" altLang="en-US" sz="2400" i="1">
                <a:latin typeface="Times New Roman" panose="02020603050405020304" pitchFamily="18" charset="0"/>
              </a:rPr>
              <a:t>T</a:t>
            </a:r>
            <a:r>
              <a:rPr lang="en-US" altLang="zh-CN" sz="2400" i="1">
                <a:latin typeface="Times New Roman" panose="02020603050405020304" pitchFamily="18" charset="0"/>
              </a:rPr>
              <a:t> </a:t>
            </a:r>
            <a:r>
              <a:rPr lang="zh-CN" altLang="en-US" sz="2400">
                <a:latin typeface="Times New Roman" panose="02020603050405020304" pitchFamily="18" charset="0"/>
              </a:rPr>
              <a:t>也近似不变，是恒转矩调速。</a:t>
            </a:r>
            <a:endParaRPr lang="zh-CN" altLang="en-US" sz="2400">
              <a:latin typeface="Times New Roman" panose="02020603050405020304" pitchFamily="18" charset="0"/>
              <a:ea typeface="黑体" panose="02010609060101010101" pitchFamily="49" charset="-122"/>
            </a:endParaRPr>
          </a:p>
        </p:txBody>
      </p:sp>
      <p:grpSp>
        <p:nvGrpSpPr>
          <p:cNvPr id="2" name="Group 46">
            <a:extLst>
              <a:ext uri="{FF2B5EF4-FFF2-40B4-BE49-F238E27FC236}">
                <a16:creationId xmlns:a16="http://schemas.microsoft.com/office/drawing/2014/main" id="{A98F79DB-267C-5D40-D979-9521301CFC50}"/>
              </a:ext>
            </a:extLst>
          </p:cNvPr>
          <p:cNvGrpSpPr>
            <a:grpSpLocks/>
          </p:cNvGrpSpPr>
          <p:nvPr/>
        </p:nvGrpSpPr>
        <p:grpSpPr bwMode="auto">
          <a:xfrm>
            <a:off x="1125538" y="1108075"/>
            <a:ext cx="6875462" cy="1565275"/>
            <a:chOff x="0" y="0"/>
            <a:chExt cx="4331" cy="986"/>
          </a:xfrm>
        </p:grpSpPr>
        <p:sp>
          <p:nvSpPr>
            <p:cNvPr id="3" name="Text Box 17">
              <a:extLst>
                <a:ext uri="{FF2B5EF4-FFF2-40B4-BE49-F238E27FC236}">
                  <a16:creationId xmlns:a16="http://schemas.microsoft.com/office/drawing/2014/main" id="{B3C70996-ABD9-D4F9-F5FA-B5D40C545132}"/>
                </a:ext>
              </a:extLst>
            </p:cNvPr>
            <p:cNvSpPr txBox="1">
              <a:spLocks noChangeArrowheads="1"/>
            </p:cNvSpPr>
            <p:nvPr/>
          </p:nvSpPr>
          <p:spPr bwMode="auto">
            <a:xfrm>
              <a:off x="1694" y="734"/>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cs typeface="Times New Roman" panose="02020603050405020304" pitchFamily="18" charset="0"/>
                </a:rPr>
                <a:t>–</a:t>
              </a:r>
              <a:endParaRPr lang="en-US" altLang="zh-CN" sz="2000">
                <a:latin typeface="Times New Roman" panose="02020603050405020304" pitchFamily="18" charset="0"/>
              </a:endParaRPr>
            </a:p>
          </p:txBody>
        </p:sp>
        <p:grpSp>
          <p:nvGrpSpPr>
            <p:cNvPr id="4" name="Group 45">
              <a:extLst>
                <a:ext uri="{FF2B5EF4-FFF2-40B4-BE49-F238E27FC236}">
                  <a16:creationId xmlns:a16="http://schemas.microsoft.com/office/drawing/2014/main" id="{3D343BEC-C9DB-6353-E02D-2BB72C01C5F1}"/>
                </a:ext>
              </a:extLst>
            </p:cNvPr>
            <p:cNvGrpSpPr>
              <a:grpSpLocks/>
            </p:cNvGrpSpPr>
            <p:nvPr/>
          </p:nvGrpSpPr>
          <p:grpSpPr bwMode="auto">
            <a:xfrm>
              <a:off x="0" y="0"/>
              <a:ext cx="4331" cy="981"/>
              <a:chOff x="0" y="0"/>
              <a:chExt cx="4331" cy="981"/>
            </a:xfrm>
          </p:grpSpPr>
          <p:sp>
            <p:nvSpPr>
              <p:cNvPr id="53259" name="Rectangle 4">
                <a:extLst>
                  <a:ext uri="{FF2B5EF4-FFF2-40B4-BE49-F238E27FC236}">
                    <a16:creationId xmlns:a16="http://schemas.microsoft.com/office/drawing/2014/main" id="{673570CD-FF0F-C0B9-3B59-E2013F953EF4}"/>
                  </a:ext>
                </a:extLst>
              </p:cNvPr>
              <p:cNvSpPr>
                <a:spLocks noChangeArrowheads="1"/>
              </p:cNvSpPr>
              <p:nvPr/>
            </p:nvSpPr>
            <p:spPr bwMode="auto">
              <a:xfrm>
                <a:off x="1074" y="373"/>
                <a:ext cx="625" cy="535"/>
              </a:xfrm>
              <a:prstGeom prst="rect">
                <a:avLst/>
              </a:prstGeom>
              <a:solidFill>
                <a:srgbClr val="FFFF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60" name="Text Box 5">
                <a:extLst>
                  <a:ext uri="{FF2B5EF4-FFF2-40B4-BE49-F238E27FC236}">
                    <a16:creationId xmlns:a16="http://schemas.microsoft.com/office/drawing/2014/main" id="{2794F787-EC49-AF48-334E-4A4CB931D517}"/>
                  </a:ext>
                </a:extLst>
              </p:cNvPr>
              <p:cNvSpPr txBox="1">
                <a:spLocks noChangeArrowheads="1"/>
              </p:cNvSpPr>
              <p:nvPr/>
            </p:nvSpPr>
            <p:spPr bwMode="auto">
              <a:xfrm>
                <a:off x="1070" y="492"/>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rPr>
                  <a:t>整流器</a:t>
                </a:r>
              </a:p>
            </p:txBody>
          </p:sp>
          <p:sp>
            <p:nvSpPr>
              <p:cNvPr id="53261" name="Line 6">
                <a:extLst>
                  <a:ext uri="{FF2B5EF4-FFF2-40B4-BE49-F238E27FC236}">
                    <a16:creationId xmlns:a16="http://schemas.microsoft.com/office/drawing/2014/main" id="{9776E487-570D-A652-34EF-919071092960}"/>
                  </a:ext>
                </a:extLst>
              </p:cNvPr>
              <p:cNvSpPr>
                <a:spLocks noChangeShapeType="1"/>
              </p:cNvSpPr>
              <p:nvPr/>
            </p:nvSpPr>
            <p:spPr bwMode="auto">
              <a:xfrm>
                <a:off x="1699" y="521"/>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2" name="Line 7">
                <a:extLst>
                  <a:ext uri="{FF2B5EF4-FFF2-40B4-BE49-F238E27FC236}">
                    <a16:creationId xmlns:a16="http://schemas.microsoft.com/office/drawing/2014/main" id="{96A68827-BC53-F506-E354-8833E67432CD}"/>
                  </a:ext>
                </a:extLst>
              </p:cNvPr>
              <p:cNvSpPr>
                <a:spLocks noChangeShapeType="1"/>
              </p:cNvSpPr>
              <p:nvPr/>
            </p:nvSpPr>
            <p:spPr bwMode="auto">
              <a:xfrm>
                <a:off x="1707" y="785"/>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3" name="Line 8">
                <a:extLst>
                  <a:ext uri="{FF2B5EF4-FFF2-40B4-BE49-F238E27FC236}">
                    <a16:creationId xmlns:a16="http://schemas.microsoft.com/office/drawing/2014/main" id="{3FC16A44-500C-70EF-5071-C679BBA0FEF7}"/>
                  </a:ext>
                </a:extLst>
              </p:cNvPr>
              <p:cNvSpPr>
                <a:spLocks noChangeShapeType="1"/>
              </p:cNvSpPr>
              <p:nvPr/>
            </p:nvSpPr>
            <p:spPr bwMode="auto">
              <a:xfrm>
                <a:off x="382" y="480"/>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4" name="Line 9">
                <a:extLst>
                  <a:ext uri="{FF2B5EF4-FFF2-40B4-BE49-F238E27FC236}">
                    <a16:creationId xmlns:a16="http://schemas.microsoft.com/office/drawing/2014/main" id="{705D3C85-8978-0328-A6FF-31B326FC8583}"/>
                  </a:ext>
                </a:extLst>
              </p:cNvPr>
              <p:cNvSpPr>
                <a:spLocks noChangeShapeType="1"/>
              </p:cNvSpPr>
              <p:nvPr/>
            </p:nvSpPr>
            <p:spPr bwMode="auto">
              <a:xfrm>
                <a:off x="382" y="628"/>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5" name="Line 10">
                <a:extLst>
                  <a:ext uri="{FF2B5EF4-FFF2-40B4-BE49-F238E27FC236}">
                    <a16:creationId xmlns:a16="http://schemas.microsoft.com/office/drawing/2014/main" id="{3941C52E-D165-F336-1A30-5EBDB18305A2}"/>
                  </a:ext>
                </a:extLst>
              </p:cNvPr>
              <p:cNvSpPr>
                <a:spLocks noChangeShapeType="1"/>
              </p:cNvSpPr>
              <p:nvPr/>
            </p:nvSpPr>
            <p:spPr bwMode="auto">
              <a:xfrm>
                <a:off x="373" y="793"/>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66" name="Text Box 14">
                <a:extLst>
                  <a:ext uri="{FF2B5EF4-FFF2-40B4-BE49-F238E27FC236}">
                    <a16:creationId xmlns:a16="http://schemas.microsoft.com/office/drawing/2014/main" id="{217EDDA5-093F-A000-BA8D-BB538D5BAF78}"/>
                  </a:ext>
                </a:extLst>
              </p:cNvPr>
              <p:cNvSpPr txBox="1">
                <a:spLocks noChangeArrowheads="1"/>
              </p:cNvSpPr>
              <p:nvPr/>
            </p:nvSpPr>
            <p:spPr bwMode="auto">
              <a:xfrm>
                <a:off x="0" y="510"/>
                <a:ext cx="20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53267" name="Text Box 15">
                <a:extLst>
                  <a:ext uri="{FF2B5EF4-FFF2-40B4-BE49-F238E27FC236}">
                    <a16:creationId xmlns:a16="http://schemas.microsoft.com/office/drawing/2014/main" id="{A6A23D72-E3AD-3776-4732-B3346E2EB567}"/>
                  </a:ext>
                </a:extLst>
              </p:cNvPr>
              <p:cNvSpPr txBox="1">
                <a:spLocks noChangeArrowheads="1"/>
              </p:cNvSpPr>
              <p:nvPr/>
            </p:nvSpPr>
            <p:spPr bwMode="auto">
              <a:xfrm>
                <a:off x="378" y="133"/>
                <a:ext cx="7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i="1">
                    <a:solidFill>
                      <a:schemeClr val="accent2"/>
                    </a:solidFill>
                    <a:latin typeface="Times New Roman" panose="02020603050405020304" pitchFamily="18" charset="0"/>
                  </a:rPr>
                  <a:t>f</a:t>
                </a:r>
                <a:r>
                  <a:rPr lang="en-US" altLang="zh-CN" sz="2000" i="1">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a:t>
                </a:r>
                <a:r>
                  <a:rPr lang="en-US" altLang="zh-CN" sz="2000">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50</a:t>
                </a:r>
                <a:r>
                  <a:rPr lang="en-US" altLang="zh-CN" sz="2000">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H</a:t>
                </a:r>
                <a:r>
                  <a:rPr lang="en-US" altLang="zh-CN" sz="2000">
                    <a:solidFill>
                      <a:schemeClr val="accent2"/>
                    </a:solidFill>
                    <a:latin typeface="Times New Roman" panose="02020603050405020304" pitchFamily="18" charset="0"/>
                  </a:rPr>
                  <a:t>z</a:t>
                </a:r>
                <a:endParaRPr lang="zh-CN" altLang="en-US" sz="2000">
                  <a:solidFill>
                    <a:schemeClr val="accent2"/>
                  </a:solidFill>
                  <a:latin typeface="Times New Roman" panose="02020603050405020304" pitchFamily="18" charset="0"/>
                </a:endParaRPr>
              </a:p>
            </p:txBody>
          </p:sp>
          <p:sp>
            <p:nvSpPr>
              <p:cNvPr id="53268" name="Text Box 16">
                <a:extLst>
                  <a:ext uri="{FF2B5EF4-FFF2-40B4-BE49-F238E27FC236}">
                    <a16:creationId xmlns:a16="http://schemas.microsoft.com/office/drawing/2014/main" id="{D27E2F57-0B0E-6E77-3A6C-5902B640D9F6}"/>
                  </a:ext>
                </a:extLst>
              </p:cNvPr>
              <p:cNvSpPr txBox="1">
                <a:spLocks noChangeArrowheads="1"/>
              </p:cNvSpPr>
              <p:nvPr/>
            </p:nvSpPr>
            <p:spPr bwMode="auto">
              <a:xfrm>
                <a:off x="1679" y="3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a:t>
                </a:r>
              </a:p>
            </p:txBody>
          </p:sp>
          <p:grpSp>
            <p:nvGrpSpPr>
              <p:cNvPr id="53269" name="Group 18">
                <a:extLst>
                  <a:ext uri="{FF2B5EF4-FFF2-40B4-BE49-F238E27FC236}">
                    <a16:creationId xmlns:a16="http://schemas.microsoft.com/office/drawing/2014/main" id="{683E55D4-28C5-CD12-F4DE-C78E0485BE0F}"/>
                  </a:ext>
                </a:extLst>
              </p:cNvPr>
              <p:cNvGrpSpPr>
                <a:grpSpLocks/>
              </p:cNvGrpSpPr>
              <p:nvPr/>
            </p:nvGrpSpPr>
            <p:grpSpPr bwMode="auto">
              <a:xfrm>
                <a:off x="2388" y="0"/>
                <a:ext cx="1943" cy="981"/>
                <a:chOff x="14" y="0"/>
                <a:chExt cx="1943" cy="981"/>
              </a:xfrm>
            </p:grpSpPr>
            <p:sp>
              <p:nvSpPr>
                <p:cNvPr id="53273" name="Line 19">
                  <a:extLst>
                    <a:ext uri="{FF2B5EF4-FFF2-40B4-BE49-F238E27FC236}">
                      <a16:creationId xmlns:a16="http://schemas.microsoft.com/office/drawing/2014/main" id="{FE456B56-1E27-784F-43E3-8E370117F2DF}"/>
                    </a:ext>
                  </a:extLst>
                </p:cNvPr>
                <p:cNvSpPr>
                  <a:spLocks noChangeShapeType="1"/>
                </p:cNvSpPr>
                <p:nvPr/>
              </p:nvSpPr>
              <p:spPr bwMode="auto">
                <a:xfrm>
                  <a:off x="659" y="669"/>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4" name="Rectangle 20">
                  <a:extLst>
                    <a:ext uri="{FF2B5EF4-FFF2-40B4-BE49-F238E27FC236}">
                      <a16:creationId xmlns:a16="http://schemas.microsoft.com/office/drawing/2014/main" id="{9E5065A8-1ED6-0BDA-4A3C-C25E2E1F8DD2}"/>
                    </a:ext>
                  </a:extLst>
                </p:cNvPr>
                <p:cNvSpPr>
                  <a:spLocks noChangeArrowheads="1"/>
                </p:cNvSpPr>
                <p:nvPr/>
              </p:nvSpPr>
              <p:spPr bwMode="auto">
                <a:xfrm>
                  <a:off x="25" y="390"/>
                  <a:ext cx="625" cy="535"/>
                </a:xfrm>
                <a:prstGeom prst="rect">
                  <a:avLst/>
                </a:prstGeom>
                <a:solidFill>
                  <a:schemeClr val="hlink"/>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75" name="Text Box 21">
                  <a:extLst>
                    <a:ext uri="{FF2B5EF4-FFF2-40B4-BE49-F238E27FC236}">
                      <a16:creationId xmlns:a16="http://schemas.microsoft.com/office/drawing/2014/main" id="{E4C7C89A-5828-F435-A742-4191BCF67C61}"/>
                    </a:ext>
                  </a:extLst>
                </p:cNvPr>
                <p:cNvSpPr txBox="1">
                  <a:spLocks noChangeArrowheads="1"/>
                </p:cNvSpPr>
                <p:nvPr/>
              </p:nvSpPr>
              <p:spPr bwMode="auto">
                <a:xfrm>
                  <a:off x="14" y="502"/>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rPr>
                    <a:t>逆变器</a:t>
                  </a:r>
                </a:p>
              </p:txBody>
            </p:sp>
            <p:sp>
              <p:nvSpPr>
                <p:cNvPr id="53276" name="Oval 22">
                  <a:extLst>
                    <a:ext uri="{FF2B5EF4-FFF2-40B4-BE49-F238E27FC236}">
                      <a16:creationId xmlns:a16="http://schemas.microsoft.com/office/drawing/2014/main" id="{4658B711-CF47-CDF9-78DC-FBF244F4DB61}"/>
                    </a:ext>
                  </a:extLst>
                </p:cNvPr>
                <p:cNvSpPr>
                  <a:spLocks noChangeArrowheads="1"/>
                </p:cNvSpPr>
                <p:nvPr/>
              </p:nvSpPr>
              <p:spPr bwMode="auto">
                <a:xfrm>
                  <a:off x="1325" y="348"/>
                  <a:ext cx="632" cy="633"/>
                </a:xfrm>
                <a:prstGeom prst="ellipse">
                  <a:avLst/>
                </a:prstGeom>
                <a:solidFill>
                  <a:srgbClr val="DADADA"/>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77" name="Text Box 23">
                  <a:extLst>
                    <a:ext uri="{FF2B5EF4-FFF2-40B4-BE49-F238E27FC236}">
                      <a16:creationId xmlns:a16="http://schemas.microsoft.com/office/drawing/2014/main" id="{79672CDA-2D69-BC1C-59FA-82BD3F467CC4}"/>
                    </a:ext>
                  </a:extLst>
                </p:cNvPr>
                <p:cNvSpPr txBox="1">
                  <a:spLocks noChangeArrowheads="1"/>
                </p:cNvSpPr>
                <p:nvPr/>
              </p:nvSpPr>
              <p:spPr bwMode="auto">
                <a:xfrm>
                  <a:off x="1456" y="398"/>
                  <a:ext cx="312"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M</a:t>
                  </a:r>
                </a:p>
                <a:p>
                  <a:pPr>
                    <a:spcBef>
                      <a:spcPct val="0"/>
                    </a:spcBef>
                    <a:buFontTx/>
                    <a:buNone/>
                  </a:pPr>
                  <a:r>
                    <a:rPr lang="en-US" altLang="zh-CN" sz="2000">
                      <a:latin typeface="Times New Roman" panose="02020603050405020304" pitchFamily="18" charset="0"/>
                    </a:rPr>
                    <a:t>3~</a:t>
                  </a:r>
                </a:p>
              </p:txBody>
            </p:sp>
            <p:sp>
              <p:nvSpPr>
                <p:cNvPr id="53278" name="Line 24">
                  <a:extLst>
                    <a:ext uri="{FF2B5EF4-FFF2-40B4-BE49-F238E27FC236}">
                      <a16:creationId xmlns:a16="http://schemas.microsoft.com/office/drawing/2014/main" id="{937B5F1A-9BA3-EB6B-58E3-FC939BFD42F9}"/>
                    </a:ext>
                  </a:extLst>
                </p:cNvPr>
                <p:cNvSpPr>
                  <a:spLocks noChangeShapeType="1"/>
                </p:cNvSpPr>
                <p:nvPr/>
              </p:nvSpPr>
              <p:spPr bwMode="auto">
                <a:xfrm>
                  <a:off x="659" y="825"/>
                  <a:ext cx="7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79" name="Line 25">
                  <a:extLst>
                    <a:ext uri="{FF2B5EF4-FFF2-40B4-BE49-F238E27FC236}">
                      <a16:creationId xmlns:a16="http://schemas.microsoft.com/office/drawing/2014/main" id="{B949F423-6B5B-95E3-669F-9F24A4E5AA44}"/>
                    </a:ext>
                  </a:extLst>
                </p:cNvPr>
                <p:cNvSpPr>
                  <a:spLocks noChangeShapeType="1"/>
                </p:cNvSpPr>
                <p:nvPr/>
              </p:nvSpPr>
              <p:spPr bwMode="auto">
                <a:xfrm>
                  <a:off x="658" y="497"/>
                  <a:ext cx="7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3280" name="Text Box 26">
                  <a:extLst>
                    <a:ext uri="{FF2B5EF4-FFF2-40B4-BE49-F238E27FC236}">
                      <a16:creationId xmlns:a16="http://schemas.microsoft.com/office/drawing/2014/main" id="{9169C035-59E1-B0E1-4B49-87F3E01B85C4}"/>
                    </a:ext>
                  </a:extLst>
                </p:cNvPr>
                <p:cNvSpPr txBox="1">
                  <a:spLocks noChangeArrowheads="1"/>
                </p:cNvSpPr>
                <p:nvPr/>
              </p:nvSpPr>
              <p:spPr bwMode="auto">
                <a:xfrm>
                  <a:off x="687" y="0"/>
                  <a:ext cx="55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f</a:t>
                  </a:r>
                  <a:r>
                    <a:rPr lang="en-US" altLang="zh-CN" sz="2000" baseline="-25000">
                      <a:solidFill>
                        <a:schemeClr val="accent2"/>
                      </a:solidFill>
                      <a:latin typeface="Times New Roman" panose="02020603050405020304" pitchFamily="18" charset="0"/>
                    </a:rPr>
                    <a:t>1</a:t>
                  </a:r>
                  <a:r>
                    <a:rPr lang="zh-CN" altLang="en-US" sz="2000">
                      <a:solidFill>
                        <a:schemeClr val="accent2"/>
                      </a:solidFill>
                      <a:latin typeface="Times New Roman" panose="02020603050405020304" pitchFamily="18" charset="0"/>
                    </a:rPr>
                    <a:t>、</a:t>
                  </a:r>
                  <a:r>
                    <a:rPr lang="en-US" altLang="zh-CN" sz="2000" i="1">
                      <a:solidFill>
                        <a:schemeClr val="accent2"/>
                      </a:solidFill>
                      <a:latin typeface="Times New Roman" panose="02020603050405020304" pitchFamily="18" charset="0"/>
                    </a:rPr>
                    <a:t>U</a:t>
                  </a:r>
                  <a:r>
                    <a:rPr lang="en-US" altLang="zh-CN" sz="2000" baseline="-25000">
                      <a:solidFill>
                        <a:schemeClr val="accent2"/>
                      </a:solidFill>
                      <a:latin typeface="Times New Roman" panose="02020603050405020304" pitchFamily="18" charset="0"/>
                    </a:rPr>
                    <a:t>1</a:t>
                  </a:r>
                </a:p>
                <a:p>
                  <a:pPr>
                    <a:spcBef>
                      <a:spcPct val="0"/>
                    </a:spcBef>
                    <a:buFontTx/>
                    <a:buNone/>
                  </a:pPr>
                  <a:r>
                    <a:rPr lang="en-US" altLang="zh-CN" sz="2000">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可调</a:t>
                  </a:r>
                </a:p>
              </p:txBody>
            </p:sp>
          </p:grpSp>
          <p:sp>
            <p:nvSpPr>
              <p:cNvPr id="53270" name="Oval 41">
                <a:extLst>
                  <a:ext uri="{FF2B5EF4-FFF2-40B4-BE49-F238E27FC236}">
                    <a16:creationId xmlns:a16="http://schemas.microsoft.com/office/drawing/2014/main" id="{B16B3F6E-B168-CD3B-397C-3D449768CACD}"/>
                  </a:ext>
                </a:extLst>
              </p:cNvPr>
              <p:cNvSpPr>
                <a:spLocks noChangeArrowheads="1"/>
              </p:cNvSpPr>
              <p:nvPr/>
            </p:nvSpPr>
            <p:spPr bwMode="auto">
              <a:xfrm>
                <a:off x="312" y="600"/>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71" name="Oval 42">
                <a:extLst>
                  <a:ext uri="{FF2B5EF4-FFF2-40B4-BE49-F238E27FC236}">
                    <a16:creationId xmlns:a16="http://schemas.microsoft.com/office/drawing/2014/main" id="{72688048-B6E4-3928-BA24-BCFFD08CCA18}"/>
                  </a:ext>
                </a:extLst>
              </p:cNvPr>
              <p:cNvSpPr>
                <a:spLocks noChangeArrowheads="1"/>
              </p:cNvSpPr>
              <p:nvPr/>
            </p:nvSpPr>
            <p:spPr bwMode="auto">
              <a:xfrm>
                <a:off x="314" y="756"/>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72" name="Oval 43">
                <a:extLst>
                  <a:ext uri="{FF2B5EF4-FFF2-40B4-BE49-F238E27FC236}">
                    <a16:creationId xmlns:a16="http://schemas.microsoft.com/office/drawing/2014/main" id="{59D14D04-6CA5-3B75-651F-936B5FEF1A51}"/>
                  </a:ext>
                </a:extLst>
              </p:cNvPr>
              <p:cNvSpPr>
                <a:spLocks noChangeArrowheads="1"/>
              </p:cNvSpPr>
              <p:nvPr/>
            </p:nvSpPr>
            <p:spPr bwMode="auto">
              <a:xfrm>
                <a:off x="307" y="438"/>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53254"/>
                                        </p:tgtEl>
                                        <p:attrNameLst>
                                          <p:attrName>style.visibility</p:attrName>
                                        </p:attrNameLst>
                                      </p:cBhvr>
                                      <p:to>
                                        <p:strVal val="visible"/>
                                      </p:to>
                                    </p:set>
                                    <p:animEffect transition="in" filter="barn(outVertical)">
                                      <p:cBhvr>
                                        <p:cTn id="7" dur="500"/>
                                        <p:tgtEl>
                                          <p:spTgt spid="53254"/>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3255"/>
                                        </p:tgtEl>
                                        <p:attrNameLst>
                                          <p:attrName>style.visibility</p:attrName>
                                        </p:attrNameLst>
                                      </p:cBhvr>
                                      <p:to>
                                        <p:strVal val="visible"/>
                                      </p:to>
                                    </p:set>
                                    <p:animEffect transition="in" filter="wipe(left)">
                                      <p:cBhvr>
                                        <p:cTn id="16" dur="500"/>
                                        <p:tgtEl>
                                          <p:spTgt spid="53255"/>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53256"/>
                                        </p:tgtEl>
                                        <p:attrNameLst>
                                          <p:attrName>style.visibility</p:attrName>
                                        </p:attrNameLst>
                                      </p:cBhvr>
                                      <p:to>
                                        <p:strVal val="visible"/>
                                      </p:to>
                                    </p:set>
                                    <p:animEffect transition="in" filter="wipe(left)">
                                      <p:cBhvr>
                                        <p:cTn id="20" dur="500"/>
                                        <p:tgtEl>
                                          <p:spTgt spid="5325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53257"/>
                                        </p:tgtEl>
                                        <p:attrNameLst>
                                          <p:attrName>style.visibility</p:attrName>
                                        </p:attrNameLst>
                                      </p:cBhvr>
                                      <p:to>
                                        <p:strVal val="visible"/>
                                      </p:to>
                                    </p:set>
                                    <p:animEffect transition="in" filter="dissolve">
                                      <p:cBhvr>
                                        <p:cTn id="25" dur="500"/>
                                        <p:tgtEl>
                                          <p:spTgt spid="5325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iterate type="wd">
                                    <p:tmPct val="100000"/>
                                  </p:iterate>
                                  <p:childTnLst>
                                    <p:set>
                                      <p:cBhvr>
                                        <p:cTn id="29" dur="1" fill="hold">
                                          <p:stCondLst>
                                            <p:cond delay="0"/>
                                          </p:stCondLst>
                                        </p:cTn>
                                        <p:tgtEl>
                                          <p:spTgt spid="53258"/>
                                        </p:tgtEl>
                                        <p:attrNameLst>
                                          <p:attrName>style.visibility</p:attrName>
                                        </p:attrNameLst>
                                      </p:cBhvr>
                                      <p:to>
                                        <p:strVal val="visible"/>
                                      </p:to>
                                    </p:set>
                                    <p:animEffect transition="in" filter="dissolve">
                                      <p:cBhvr>
                                        <p:cTn id="30" dur="300"/>
                                        <p:tgtEl>
                                          <p:spTgt spid="53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4" grpId="0" autoUpdateAnimBg="0"/>
      <p:bldP spid="53255" grpId="0" autoUpdateAnimBg="0"/>
      <p:bldP spid="53256" grpId="0" autoUpdateAnimBg="0"/>
      <p:bldP spid="53257" grpId="0" autoUpdateAnimBg="0"/>
      <p:bldP spid="53258"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4" name="Group 90">
            <a:extLst>
              <a:ext uri="{FF2B5EF4-FFF2-40B4-BE49-F238E27FC236}">
                <a16:creationId xmlns:a16="http://schemas.microsoft.com/office/drawing/2014/main" id="{7522960C-325A-4814-A985-AC69ECFCA9A2}"/>
              </a:ext>
            </a:extLst>
          </p:cNvPr>
          <p:cNvGrpSpPr>
            <a:grpSpLocks/>
          </p:cNvGrpSpPr>
          <p:nvPr/>
        </p:nvGrpSpPr>
        <p:grpSpPr bwMode="auto">
          <a:xfrm>
            <a:off x="1125538" y="1282700"/>
            <a:ext cx="6875462" cy="2130425"/>
            <a:chOff x="0" y="0"/>
            <a:chExt cx="4331" cy="1342"/>
          </a:xfrm>
        </p:grpSpPr>
        <p:sp>
          <p:nvSpPr>
            <p:cNvPr id="54277" name="Text Box 26">
              <a:extLst>
                <a:ext uri="{FF2B5EF4-FFF2-40B4-BE49-F238E27FC236}">
                  <a16:creationId xmlns:a16="http://schemas.microsoft.com/office/drawing/2014/main" id="{105DE137-6DD9-C52F-A51E-0F4E446797D0}"/>
                </a:ext>
              </a:extLst>
            </p:cNvPr>
            <p:cNvSpPr txBox="1">
              <a:spLocks noChangeArrowheads="1"/>
            </p:cNvSpPr>
            <p:nvPr/>
          </p:nvSpPr>
          <p:spPr bwMode="auto">
            <a:xfrm>
              <a:off x="1299" y="1090"/>
              <a:ext cx="172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变频调速装置</a:t>
              </a:r>
            </a:p>
          </p:txBody>
        </p:sp>
        <p:grpSp>
          <p:nvGrpSpPr>
            <p:cNvPr id="54278" name="Group 88">
              <a:extLst>
                <a:ext uri="{FF2B5EF4-FFF2-40B4-BE49-F238E27FC236}">
                  <a16:creationId xmlns:a16="http://schemas.microsoft.com/office/drawing/2014/main" id="{CBC0ED57-D8B3-F86D-5A01-00000493AD40}"/>
                </a:ext>
              </a:extLst>
            </p:cNvPr>
            <p:cNvGrpSpPr>
              <a:grpSpLocks/>
            </p:cNvGrpSpPr>
            <p:nvPr/>
          </p:nvGrpSpPr>
          <p:grpSpPr bwMode="auto">
            <a:xfrm>
              <a:off x="0" y="0"/>
              <a:ext cx="4331" cy="986"/>
              <a:chOff x="0" y="0"/>
              <a:chExt cx="4331" cy="986"/>
            </a:xfrm>
          </p:grpSpPr>
          <p:sp>
            <p:nvSpPr>
              <p:cNvPr id="54279" name="Text Box 63">
                <a:extLst>
                  <a:ext uri="{FF2B5EF4-FFF2-40B4-BE49-F238E27FC236}">
                    <a16:creationId xmlns:a16="http://schemas.microsoft.com/office/drawing/2014/main" id="{C207E591-5B7A-31F8-8CCA-6F113A29E953}"/>
                  </a:ext>
                </a:extLst>
              </p:cNvPr>
              <p:cNvSpPr txBox="1">
                <a:spLocks noChangeArrowheads="1"/>
              </p:cNvSpPr>
              <p:nvPr/>
            </p:nvSpPr>
            <p:spPr bwMode="auto">
              <a:xfrm>
                <a:off x="1694" y="734"/>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cs typeface="Times New Roman" panose="02020603050405020304" pitchFamily="18" charset="0"/>
                  </a:rPr>
                  <a:t>–</a:t>
                </a:r>
                <a:endParaRPr lang="en-US" altLang="zh-CN" sz="2000">
                  <a:latin typeface="Times New Roman" panose="02020603050405020304" pitchFamily="18" charset="0"/>
                </a:endParaRPr>
              </a:p>
            </p:txBody>
          </p:sp>
          <p:grpSp>
            <p:nvGrpSpPr>
              <p:cNvPr id="54280" name="Group 87">
                <a:extLst>
                  <a:ext uri="{FF2B5EF4-FFF2-40B4-BE49-F238E27FC236}">
                    <a16:creationId xmlns:a16="http://schemas.microsoft.com/office/drawing/2014/main" id="{7B71CC86-4125-34F6-4046-D593C4019EFB}"/>
                  </a:ext>
                </a:extLst>
              </p:cNvPr>
              <p:cNvGrpSpPr>
                <a:grpSpLocks/>
              </p:cNvGrpSpPr>
              <p:nvPr/>
            </p:nvGrpSpPr>
            <p:grpSpPr bwMode="auto">
              <a:xfrm>
                <a:off x="0" y="0"/>
                <a:ext cx="4331" cy="981"/>
                <a:chOff x="0" y="0"/>
                <a:chExt cx="4331" cy="981"/>
              </a:xfrm>
            </p:grpSpPr>
            <p:sp>
              <p:nvSpPr>
                <p:cNvPr id="54281" name="Rectangle 65">
                  <a:extLst>
                    <a:ext uri="{FF2B5EF4-FFF2-40B4-BE49-F238E27FC236}">
                      <a16:creationId xmlns:a16="http://schemas.microsoft.com/office/drawing/2014/main" id="{2754F213-D349-567C-8CBC-EC3FC121BCBA}"/>
                    </a:ext>
                  </a:extLst>
                </p:cNvPr>
                <p:cNvSpPr>
                  <a:spLocks noChangeArrowheads="1"/>
                </p:cNvSpPr>
                <p:nvPr/>
              </p:nvSpPr>
              <p:spPr bwMode="auto">
                <a:xfrm>
                  <a:off x="1074" y="373"/>
                  <a:ext cx="625" cy="535"/>
                </a:xfrm>
                <a:prstGeom prst="rect">
                  <a:avLst/>
                </a:prstGeom>
                <a:solidFill>
                  <a:srgbClr val="FFFF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4282" name="Text Box 66">
                  <a:extLst>
                    <a:ext uri="{FF2B5EF4-FFF2-40B4-BE49-F238E27FC236}">
                      <a16:creationId xmlns:a16="http://schemas.microsoft.com/office/drawing/2014/main" id="{555A2F3D-AFA1-9535-A2B5-22CDDBEBCCA5}"/>
                    </a:ext>
                  </a:extLst>
                </p:cNvPr>
                <p:cNvSpPr txBox="1">
                  <a:spLocks noChangeArrowheads="1"/>
                </p:cNvSpPr>
                <p:nvPr/>
              </p:nvSpPr>
              <p:spPr bwMode="auto">
                <a:xfrm>
                  <a:off x="1049" y="492"/>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rPr>
                    <a:t>整流器</a:t>
                  </a:r>
                </a:p>
              </p:txBody>
            </p:sp>
            <p:sp>
              <p:nvSpPr>
                <p:cNvPr id="54283" name="Line 67">
                  <a:extLst>
                    <a:ext uri="{FF2B5EF4-FFF2-40B4-BE49-F238E27FC236}">
                      <a16:creationId xmlns:a16="http://schemas.microsoft.com/office/drawing/2014/main" id="{453C76D5-A238-508F-C2B0-3E2EEF5F726F}"/>
                    </a:ext>
                  </a:extLst>
                </p:cNvPr>
                <p:cNvSpPr>
                  <a:spLocks noChangeShapeType="1"/>
                </p:cNvSpPr>
                <p:nvPr/>
              </p:nvSpPr>
              <p:spPr bwMode="auto">
                <a:xfrm>
                  <a:off x="1699" y="521"/>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284" name="Line 68">
                  <a:extLst>
                    <a:ext uri="{FF2B5EF4-FFF2-40B4-BE49-F238E27FC236}">
                      <a16:creationId xmlns:a16="http://schemas.microsoft.com/office/drawing/2014/main" id="{E2029046-D8BE-0776-BC0D-F95C2C3ED8DB}"/>
                    </a:ext>
                  </a:extLst>
                </p:cNvPr>
                <p:cNvSpPr>
                  <a:spLocks noChangeShapeType="1"/>
                </p:cNvSpPr>
                <p:nvPr/>
              </p:nvSpPr>
              <p:spPr bwMode="auto">
                <a:xfrm>
                  <a:off x="1707" y="785"/>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285" name="Line 69">
                  <a:extLst>
                    <a:ext uri="{FF2B5EF4-FFF2-40B4-BE49-F238E27FC236}">
                      <a16:creationId xmlns:a16="http://schemas.microsoft.com/office/drawing/2014/main" id="{F0E8FFC5-AFE3-AD25-F503-47E24BB67AE1}"/>
                    </a:ext>
                  </a:extLst>
                </p:cNvPr>
                <p:cNvSpPr>
                  <a:spLocks noChangeShapeType="1"/>
                </p:cNvSpPr>
                <p:nvPr/>
              </p:nvSpPr>
              <p:spPr bwMode="auto">
                <a:xfrm>
                  <a:off x="382" y="480"/>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286" name="Line 70">
                  <a:extLst>
                    <a:ext uri="{FF2B5EF4-FFF2-40B4-BE49-F238E27FC236}">
                      <a16:creationId xmlns:a16="http://schemas.microsoft.com/office/drawing/2014/main" id="{35F4A0D1-9E4A-9490-9D12-425306C05385}"/>
                    </a:ext>
                  </a:extLst>
                </p:cNvPr>
                <p:cNvSpPr>
                  <a:spLocks noChangeShapeType="1"/>
                </p:cNvSpPr>
                <p:nvPr/>
              </p:nvSpPr>
              <p:spPr bwMode="auto">
                <a:xfrm>
                  <a:off x="382" y="628"/>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287" name="Line 71">
                  <a:extLst>
                    <a:ext uri="{FF2B5EF4-FFF2-40B4-BE49-F238E27FC236}">
                      <a16:creationId xmlns:a16="http://schemas.microsoft.com/office/drawing/2014/main" id="{394A512E-5F5A-7430-6D33-8159CA9130F4}"/>
                    </a:ext>
                  </a:extLst>
                </p:cNvPr>
                <p:cNvSpPr>
                  <a:spLocks noChangeShapeType="1"/>
                </p:cNvSpPr>
                <p:nvPr/>
              </p:nvSpPr>
              <p:spPr bwMode="auto">
                <a:xfrm>
                  <a:off x="373" y="793"/>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288" name="Text Box 72">
                  <a:extLst>
                    <a:ext uri="{FF2B5EF4-FFF2-40B4-BE49-F238E27FC236}">
                      <a16:creationId xmlns:a16="http://schemas.microsoft.com/office/drawing/2014/main" id="{2F52C091-E9FD-44D5-3769-7D449781C4CE}"/>
                    </a:ext>
                  </a:extLst>
                </p:cNvPr>
                <p:cNvSpPr txBox="1">
                  <a:spLocks noChangeArrowheads="1"/>
                </p:cNvSpPr>
                <p:nvPr/>
              </p:nvSpPr>
              <p:spPr bwMode="auto">
                <a:xfrm>
                  <a:off x="0" y="510"/>
                  <a:ext cx="20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54289" name="Text Box 73">
                  <a:extLst>
                    <a:ext uri="{FF2B5EF4-FFF2-40B4-BE49-F238E27FC236}">
                      <a16:creationId xmlns:a16="http://schemas.microsoft.com/office/drawing/2014/main" id="{0071FABD-E87F-F289-B3FD-A89E2CD9CBB4}"/>
                    </a:ext>
                  </a:extLst>
                </p:cNvPr>
                <p:cNvSpPr txBox="1">
                  <a:spLocks noChangeArrowheads="1"/>
                </p:cNvSpPr>
                <p:nvPr/>
              </p:nvSpPr>
              <p:spPr bwMode="auto">
                <a:xfrm>
                  <a:off x="378" y="189"/>
                  <a:ext cx="7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i="1">
                      <a:solidFill>
                        <a:schemeClr val="accent2"/>
                      </a:solidFill>
                      <a:latin typeface="Times New Roman" panose="02020603050405020304" pitchFamily="18" charset="0"/>
                    </a:rPr>
                    <a:t>f</a:t>
                  </a:r>
                  <a:r>
                    <a:rPr lang="en-US" altLang="zh-CN" sz="2000" i="1">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a:t>
                  </a:r>
                  <a:r>
                    <a:rPr lang="en-US" altLang="zh-CN" sz="2000">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50</a:t>
                  </a:r>
                  <a:r>
                    <a:rPr lang="en-US" altLang="zh-CN" sz="2000">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H</a:t>
                  </a:r>
                  <a:r>
                    <a:rPr lang="en-US" altLang="zh-CN" sz="2000">
                      <a:solidFill>
                        <a:schemeClr val="accent2"/>
                      </a:solidFill>
                      <a:latin typeface="Times New Roman" panose="02020603050405020304" pitchFamily="18" charset="0"/>
                    </a:rPr>
                    <a:t>z</a:t>
                  </a:r>
                  <a:endParaRPr lang="zh-CN" altLang="en-US" sz="2000">
                    <a:solidFill>
                      <a:schemeClr val="accent2"/>
                    </a:solidFill>
                    <a:latin typeface="Times New Roman" panose="02020603050405020304" pitchFamily="18" charset="0"/>
                  </a:endParaRPr>
                </a:p>
              </p:txBody>
            </p:sp>
            <p:sp>
              <p:nvSpPr>
                <p:cNvPr id="54290" name="Text Box 74">
                  <a:extLst>
                    <a:ext uri="{FF2B5EF4-FFF2-40B4-BE49-F238E27FC236}">
                      <a16:creationId xmlns:a16="http://schemas.microsoft.com/office/drawing/2014/main" id="{4BFEE718-BDF8-A6A3-3A56-F12BE50D56C8}"/>
                    </a:ext>
                  </a:extLst>
                </p:cNvPr>
                <p:cNvSpPr txBox="1">
                  <a:spLocks noChangeArrowheads="1"/>
                </p:cNvSpPr>
                <p:nvPr/>
              </p:nvSpPr>
              <p:spPr bwMode="auto">
                <a:xfrm>
                  <a:off x="1679" y="3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a:t>
                  </a:r>
                </a:p>
              </p:txBody>
            </p:sp>
            <p:grpSp>
              <p:nvGrpSpPr>
                <p:cNvPr id="54291" name="Group 75">
                  <a:extLst>
                    <a:ext uri="{FF2B5EF4-FFF2-40B4-BE49-F238E27FC236}">
                      <a16:creationId xmlns:a16="http://schemas.microsoft.com/office/drawing/2014/main" id="{BE147CC7-241A-0CB7-6207-11C85F84965A}"/>
                    </a:ext>
                  </a:extLst>
                </p:cNvPr>
                <p:cNvGrpSpPr>
                  <a:grpSpLocks/>
                </p:cNvGrpSpPr>
                <p:nvPr/>
              </p:nvGrpSpPr>
              <p:grpSpPr bwMode="auto">
                <a:xfrm>
                  <a:off x="2374" y="0"/>
                  <a:ext cx="1957" cy="981"/>
                  <a:chOff x="0" y="0"/>
                  <a:chExt cx="1957" cy="981"/>
                </a:xfrm>
              </p:grpSpPr>
              <p:sp>
                <p:nvSpPr>
                  <p:cNvPr id="54295" name="Line 76">
                    <a:extLst>
                      <a:ext uri="{FF2B5EF4-FFF2-40B4-BE49-F238E27FC236}">
                        <a16:creationId xmlns:a16="http://schemas.microsoft.com/office/drawing/2014/main" id="{E52E51FE-4BC7-FC34-5073-7859361F1F7E}"/>
                      </a:ext>
                    </a:extLst>
                  </p:cNvPr>
                  <p:cNvSpPr>
                    <a:spLocks noChangeShapeType="1"/>
                  </p:cNvSpPr>
                  <p:nvPr/>
                </p:nvSpPr>
                <p:spPr bwMode="auto">
                  <a:xfrm>
                    <a:off x="659" y="669"/>
                    <a:ext cx="7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296" name="Rectangle 77">
                    <a:extLst>
                      <a:ext uri="{FF2B5EF4-FFF2-40B4-BE49-F238E27FC236}">
                        <a16:creationId xmlns:a16="http://schemas.microsoft.com/office/drawing/2014/main" id="{FB66D53F-D44F-A020-73F1-613AB92D14DA}"/>
                      </a:ext>
                    </a:extLst>
                  </p:cNvPr>
                  <p:cNvSpPr>
                    <a:spLocks noChangeArrowheads="1"/>
                  </p:cNvSpPr>
                  <p:nvPr/>
                </p:nvSpPr>
                <p:spPr bwMode="auto">
                  <a:xfrm>
                    <a:off x="25" y="390"/>
                    <a:ext cx="625" cy="535"/>
                  </a:xfrm>
                  <a:prstGeom prst="rect">
                    <a:avLst/>
                  </a:prstGeom>
                  <a:solidFill>
                    <a:schemeClr val="hlink"/>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4297" name="Text Box 78">
                    <a:extLst>
                      <a:ext uri="{FF2B5EF4-FFF2-40B4-BE49-F238E27FC236}">
                        <a16:creationId xmlns:a16="http://schemas.microsoft.com/office/drawing/2014/main" id="{0F0397E7-7CAA-B316-6684-B1E48020AD51}"/>
                      </a:ext>
                    </a:extLst>
                  </p:cNvPr>
                  <p:cNvSpPr txBox="1">
                    <a:spLocks noChangeArrowheads="1"/>
                  </p:cNvSpPr>
                  <p:nvPr/>
                </p:nvSpPr>
                <p:spPr bwMode="auto">
                  <a:xfrm>
                    <a:off x="0" y="509"/>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rPr>
                      <a:t>逆变器</a:t>
                    </a:r>
                  </a:p>
                </p:txBody>
              </p:sp>
              <p:sp>
                <p:nvSpPr>
                  <p:cNvPr id="54298" name="Oval 79">
                    <a:extLst>
                      <a:ext uri="{FF2B5EF4-FFF2-40B4-BE49-F238E27FC236}">
                        <a16:creationId xmlns:a16="http://schemas.microsoft.com/office/drawing/2014/main" id="{59135761-90B8-AF1B-6DEA-C58734E1ADE1}"/>
                      </a:ext>
                    </a:extLst>
                  </p:cNvPr>
                  <p:cNvSpPr>
                    <a:spLocks noChangeArrowheads="1"/>
                  </p:cNvSpPr>
                  <p:nvPr/>
                </p:nvSpPr>
                <p:spPr bwMode="auto">
                  <a:xfrm>
                    <a:off x="1325" y="348"/>
                    <a:ext cx="632" cy="633"/>
                  </a:xfrm>
                  <a:prstGeom prst="ellipse">
                    <a:avLst/>
                  </a:prstGeom>
                  <a:solidFill>
                    <a:srgbClr val="DADADA"/>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4299" name="Text Box 80">
                    <a:extLst>
                      <a:ext uri="{FF2B5EF4-FFF2-40B4-BE49-F238E27FC236}">
                        <a16:creationId xmlns:a16="http://schemas.microsoft.com/office/drawing/2014/main" id="{6E698408-B147-19B5-7720-6E7954DAB19D}"/>
                      </a:ext>
                    </a:extLst>
                  </p:cNvPr>
                  <p:cNvSpPr txBox="1">
                    <a:spLocks noChangeArrowheads="1"/>
                  </p:cNvSpPr>
                  <p:nvPr/>
                </p:nvSpPr>
                <p:spPr bwMode="auto">
                  <a:xfrm>
                    <a:off x="1456" y="398"/>
                    <a:ext cx="312"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M</a:t>
                    </a:r>
                  </a:p>
                  <a:p>
                    <a:pPr>
                      <a:spcBef>
                        <a:spcPct val="0"/>
                      </a:spcBef>
                      <a:buFontTx/>
                      <a:buNone/>
                    </a:pPr>
                    <a:r>
                      <a:rPr lang="en-US" altLang="zh-CN" sz="2000">
                        <a:latin typeface="Times New Roman" panose="02020603050405020304" pitchFamily="18" charset="0"/>
                      </a:rPr>
                      <a:t>3~</a:t>
                    </a:r>
                  </a:p>
                </p:txBody>
              </p:sp>
              <p:sp>
                <p:nvSpPr>
                  <p:cNvPr id="54300" name="Line 81">
                    <a:extLst>
                      <a:ext uri="{FF2B5EF4-FFF2-40B4-BE49-F238E27FC236}">
                        <a16:creationId xmlns:a16="http://schemas.microsoft.com/office/drawing/2014/main" id="{F2808E5C-61CD-4B63-4D81-DD4929EA2E9F}"/>
                      </a:ext>
                    </a:extLst>
                  </p:cNvPr>
                  <p:cNvSpPr>
                    <a:spLocks noChangeShapeType="1"/>
                  </p:cNvSpPr>
                  <p:nvPr/>
                </p:nvSpPr>
                <p:spPr bwMode="auto">
                  <a:xfrm>
                    <a:off x="659" y="825"/>
                    <a:ext cx="7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301" name="Line 82">
                    <a:extLst>
                      <a:ext uri="{FF2B5EF4-FFF2-40B4-BE49-F238E27FC236}">
                        <a16:creationId xmlns:a16="http://schemas.microsoft.com/office/drawing/2014/main" id="{DAB20FF3-F631-5DE6-1CF9-B4E10CB9EE9F}"/>
                      </a:ext>
                    </a:extLst>
                  </p:cNvPr>
                  <p:cNvSpPr>
                    <a:spLocks noChangeShapeType="1"/>
                  </p:cNvSpPr>
                  <p:nvPr/>
                </p:nvSpPr>
                <p:spPr bwMode="auto">
                  <a:xfrm>
                    <a:off x="658" y="497"/>
                    <a:ext cx="7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54302" name="Text Box 83">
                    <a:extLst>
                      <a:ext uri="{FF2B5EF4-FFF2-40B4-BE49-F238E27FC236}">
                        <a16:creationId xmlns:a16="http://schemas.microsoft.com/office/drawing/2014/main" id="{887AA4BE-43CD-6A1D-D2FA-7AE918BB262C}"/>
                      </a:ext>
                    </a:extLst>
                  </p:cNvPr>
                  <p:cNvSpPr txBox="1">
                    <a:spLocks noChangeArrowheads="1"/>
                  </p:cNvSpPr>
                  <p:nvPr/>
                </p:nvSpPr>
                <p:spPr bwMode="auto">
                  <a:xfrm>
                    <a:off x="687" y="0"/>
                    <a:ext cx="557"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f</a:t>
                    </a:r>
                    <a:r>
                      <a:rPr lang="en-US" altLang="zh-CN" sz="2000" baseline="-25000">
                        <a:solidFill>
                          <a:schemeClr val="accent2"/>
                        </a:solidFill>
                        <a:latin typeface="Times New Roman" panose="02020603050405020304" pitchFamily="18" charset="0"/>
                      </a:rPr>
                      <a:t>1</a:t>
                    </a:r>
                    <a:r>
                      <a:rPr lang="zh-CN" altLang="en-US" sz="2000">
                        <a:solidFill>
                          <a:schemeClr val="accent2"/>
                        </a:solidFill>
                        <a:latin typeface="Times New Roman" panose="02020603050405020304" pitchFamily="18" charset="0"/>
                      </a:rPr>
                      <a:t>、</a:t>
                    </a:r>
                    <a:r>
                      <a:rPr lang="en-US" altLang="zh-CN" sz="2000" i="1">
                        <a:solidFill>
                          <a:schemeClr val="accent2"/>
                        </a:solidFill>
                        <a:latin typeface="Times New Roman" panose="02020603050405020304" pitchFamily="18" charset="0"/>
                      </a:rPr>
                      <a:t>U</a:t>
                    </a:r>
                    <a:r>
                      <a:rPr lang="en-US" altLang="zh-CN" sz="2000" baseline="-25000">
                        <a:solidFill>
                          <a:schemeClr val="accent2"/>
                        </a:solidFill>
                        <a:latin typeface="Times New Roman" panose="02020603050405020304" pitchFamily="18" charset="0"/>
                      </a:rPr>
                      <a:t>1</a:t>
                    </a:r>
                  </a:p>
                  <a:p>
                    <a:pPr>
                      <a:spcBef>
                        <a:spcPct val="0"/>
                      </a:spcBef>
                      <a:buFontTx/>
                      <a:buNone/>
                    </a:pPr>
                    <a:r>
                      <a:rPr lang="en-US" altLang="zh-CN" sz="2000">
                        <a:solidFill>
                          <a:schemeClr val="accent2"/>
                        </a:solidFill>
                        <a:latin typeface="Times New Roman" panose="02020603050405020304" pitchFamily="18" charset="0"/>
                      </a:rPr>
                      <a:t> </a:t>
                    </a:r>
                    <a:r>
                      <a:rPr lang="zh-CN" altLang="en-US" sz="2000">
                        <a:solidFill>
                          <a:schemeClr val="accent2"/>
                        </a:solidFill>
                        <a:latin typeface="Times New Roman" panose="02020603050405020304" pitchFamily="18" charset="0"/>
                      </a:rPr>
                      <a:t>可调</a:t>
                    </a:r>
                  </a:p>
                </p:txBody>
              </p:sp>
            </p:grpSp>
            <p:sp>
              <p:nvSpPr>
                <p:cNvPr id="54292" name="Oval 84">
                  <a:extLst>
                    <a:ext uri="{FF2B5EF4-FFF2-40B4-BE49-F238E27FC236}">
                      <a16:creationId xmlns:a16="http://schemas.microsoft.com/office/drawing/2014/main" id="{75D8088A-FB25-0BA9-167B-B388CB04BB5A}"/>
                    </a:ext>
                  </a:extLst>
                </p:cNvPr>
                <p:cNvSpPr>
                  <a:spLocks noChangeArrowheads="1"/>
                </p:cNvSpPr>
                <p:nvPr/>
              </p:nvSpPr>
              <p:spPr bwMode="auto">
                <a:xfrm>
                  <a:off x="312" y="600"/>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4293" name="Oval 85">
                  <a:extLst>
                    <a:ext uri="{FF2B5EF4-FFF2-40B4-BE49-F238E27FC236}">
                      <a16:creationId xmlns:a16="http://schemas.microsoft.com/office/drawing/2014/main" id="{EC962A44-5372-7D4C-2897-470A063EE761}"/>
                    </a:ext>
                  </a:extLst>
                </p:cNvPr>
                <p:cNvSpPr>
                  <a:spLocks noChangeArrowheads="1"/>
                </p:cNvSpPr>
                <p:nvPr/>
              </p:nvSpPr>
              <p:spPr bwMode="auto">
                <a:xfrm>
                  <a:off x="314" y="756"/>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4294" name="Oval 86">
                  <a:extLst>
                    <a:ext uri="{FF2B5EF4-FFF2-40B4-BE49-F238E27FC236}">
                      <a16:creationId xmlns:a16="http://schemas.microsoft.com/office/drawing/2014/main" id="{FC6690CC-8E73-B18A-B719-BA5029F5B338}"/>
                    </a:ext>
                  </a:extLst>
                </p:cNvPr>
                <p:cNvSpPr>
                  <a:spLocks noChangeArrowheads="1"/>
                </p:cNvSpPr>
                <p:nvPr/>
              </p:nvSpPr>
              <p:spPr bwMode="auto">
                <a:xfrm>
                  <a:off x="307" y="438"/>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grpSp>
      <p:sp>
        <p:nvSpPr>
          <p:cNvPr id="54305" name="Text Box 89">
            <a:extLst>
              <a:ext uri="{FF2B5EF4-FFF2-40B4-BE49-F238E27FC236}">
                <a16:creationId xmlns:a16="http://schemas.microsoft.com/office/drawing/2014/main" id="{21B4D916-EECC-BA9F-179E-6FDCDAC4A1B3}"/>
              </a:ext>
            </a:extLst>
          </p:cNvPr>
          <p:cNvSpPr txBox="1">
            <a:spLocks noChangeArrowheads="1"/>
          </p:cNvSpPr>
          <p:nvPr/>
        </p:nvSpPr>
        <p:spPr bwMode="auto">
          <a:xfrm>
            <a:off x="279400" y="3670300"/>
            <a:ext cx="8534400" cy="1520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600">
                <a:solidFill>
                  <a:srgbClr val="C00000"/>
                </a:solidFill>
                <a:latin typeface="宋体" panose="02010600030101010101" pitchFamily="2" charset="-122"/>
              </a:rPr>
              <a:t>　　</a:t>
            </a:r>
            <a:r>
              <a:rPr lang="zh-CN" altLang="en-US" sz="2400">
                <a:solidFill>
                  <a:srgbClr val="C00000"/>
                </a:solidFill>
                <a:latin typeface="Times New Roman" panose="02020603050405020304" pitchFamily="18" charset="0"/>
              </a:rPr>
              <a:t>(</a:t>
            </a:r>
            <a:r>
              <a:rPr lang="en-US" altLang="zh-CN" sz="2400">
                <a:solidFill>
                  <a:srgbClr val="C00000"/>
                </a:solidFill>
                <a:latin typeface="Times New Roman" panose="02020603050405020304" pitchFamily="18" charset="0"/>
              </a:rPr>
              <a:t>2</a:t>
            </a:r>
            <a:r>
              <a:rPr lang="zh-CN" altLang="en-US" sz="2400">
                <a:solidFill>
                  <a:srgbClr val="C00000"/>
                </a:solidFill>
                <a:latin typeface="Times New Roman" panose="02020603050405020304" pitchFamily="18" charset="0"/>
              </a:rPr>
              <a:t>)</a:t>
            </a:r>
            <a:r>
              <a:rPr lang="zh-CN" altLang="en-US" sz="2600">
                <a:solidFill>
                  <a:srgbClr val="C00000"/>
                </a:solidFill>
                <a:latin typeface="Times New Roman" panose="02020603050405020304" pitchFamily="18" charset="0"/>
              </a:rPr>
              <a:t>　</a:t>
            </a:r>
            <a:r>
              <a:rPr lang="en-US" altLang="zh-CN" sz="2600" i="1">
                <a:solidFill>
                  <a:srgbClr val="C00000"/>
                </a:solidFill>
                <a:latin typeface="Times New Roman" panose="02020603050405020304" pitchFamily="18" charset="0"/>
              </a:rPr>
              <a:t>f</a:t>
            </a:r>
            <a:r>
              <a:rPr lang="en-US" altLang="zh-CN" sz="2600" baseline="-25000">
                <a:solidFill>
                  <a:srgbClr val="C00000"/>
                </a:solidFill>
                <a:latin typeface="Times New Roman" panose="02020603050405020304" pitchFamily="18" charset="0"/>
              </a:rPr>
              <a:t>1</a:t>
            </a:r>
            <a:r>
              <a:rPr lang="en-US" altLang="zh-CN" sz="2600">
                <a:solidFill>
                  <a:srgbClr val="C00000"/>
                </a:solidFill>
                <a:latin typeface="Times New Roman" panose="02020603050405020304" pitchFamily="18" charset="0"/>
              </a:rPr>
              <a:t> &gt; </a:t>
            </a:r>
            <a:r>
              <a:rPr lang="en-US" altLang="zh-CN" sz="2600" i="1">
                <a:solidFill>
                  <a:srgbClr val="C00000"/>
                </a:solidFill>
                <a:latin typeface="Times New Roman" panose="02020603050405020304" pitchFamily="18" charset="0"/>
              </a:rPr>
              <a:t>f</a:t>
            </a:r>
            <a:r>
              <a:rPr lang="en-US" altLang="zh-CN" sz="2600" baseline="-25000">
                <a:solidFill>
                  <a:srgbClr val="C00000"/>
                </a:solidFill>
                <a:latin typeface="Times New Roman" panose="02020603050405020304" pitchFamily="18" charset="0"/>
              </a:rPr>
              <a:t>1N</a:t>
            </a:r>
            <a:r>
              <a:rPr lang="en-US" altLang="zh-CN" sz="2600">
                <a:solidFill>
                  <a:srgbClr val="C00000"/>
                </a:solidFill>
                <a:latin typeface="Times New Roman" panose="02020603050405020304" pitchFamily="18" charset="0"/>
              </a:rPr>
              <a:t> </a:t>
            </a:r>
            <a:r>
              <a:rPr lang="zh-CN" altLang="en-US" sz="2600">
                <a:solidFill>
                  <a:srgbClr val="C00000"/>
                </a:solidFill>
                <a:latin typeface="Times New Roman" panose="02020603050405020304" pitchFamily="18" charset="0"/>
              </a:rPr>
              <a:t>高于额定转速调速应保持 </a:t>
            </a:r>
            <a:r>
              <a:rPr lang="en-US" altLang="zh-CN" sz="2600" i="1">
                <a:solidFill>
                  <a:srgbClr val="C00000"/>
                </a:solidFill>
                <a:latin typeface="Times New Roman" panose="02020603050405020304" pitchFamily="18" charset="0"/>
              </a:rPr>
              <a:t>U</a:t>
            </a:r>
            <a:r>
              <a:rPr lang="en-US" altLang="zh-CN" sz="2600" baseline="-25000">
                <a:solidFill>
                  <a:srgbClr val="C00000"/>
                </a:solidFill>
                <a:latin typeface="Times New Roman" panose="02020603050405020304" pitchFamily="18" charset="0"/>
              </a:rPr>
              <a:t>1</a:t>
            </a:r>
            <a:r>
              <a:rPr lang="en-US" altLang="zh-CN" sz="2600">
                <a:solidFill>
                  <a:srgbClr val="C00000"/>
                </a:solidFill>
                <a:latin typeface="Times New Roman" panose="02020603050405020304" pitchFamily="18" charset="0"/>
              </a:rPr>
              <a:t>  </a:t>
            </a:r>
            <a:r>
              <a:rPr lang="en-US" altLang="zh-CN" sz="2600" i="1">
                <a:solidFill>
                  <a:srgbClr val="C00000"/>
                </a:solidFill>
                <a:latin typeface="Times New Roman" panose="02020603050405020304" pitchFamily="18" charset="0"/>
              </a:rPr>
              <a:t>U</a:t>
            </a:r>
            <a:r>
              <a:rPr lang="en-US" altLang="zh-CN" sz="2600" baseline="-25000">
                <a:solidFill>
                  <a:srgbClr val="C00000"/>
                </a:solidFill>
                <a:latin typeface="Times New Roman" panose="02020603050405020304" pitchFamily="18" charset="0"/>
              </a:rPr>
              <a:t>1N</a:t>
            </a:r>
            <a:r>
              <a:rPr lang="zh-CN" altLang="en-US" sz="2600">
                <a:solidFill>
                  <a:srgbClr val="C00000"/>
                </a:solidFill>
                <a:latin typeface="Times New Roman" panose="02020603050405020304" pitchFamily="18" charset="0"/>
              </a:rPr>
              <a:t>，由  </a:t>
            </a:r>
            <a:r>
              <a:rPr lang="zh-CN" altLang="en-US" sz="2600" i="1">
                <a:solidFill>
                  <a:srgbClr val="C00000"/>
                </a:solidFill>
                <a:latin typeface="Times New Roman" panose="02020603050405020304" pitchFamily="18" charset="0"/>
              </a:rPr>
              <a:t>U</a:t>
            </a:r>
            <a:r>
              <a:rPr lang="zh-CN" altLang="en-US" sz="2600" baseline="-25000">
                <a:solidFill>
                  <a:srgbClr val="C00000"/>
                </a:solidFill>
                <a:latin typeface="Times New Roman" panose="02020603050405020304" pitchFamily="18" charset="0"/>
              </a:rPr>
              <a:t>1</a:t>
            </a:r>
            <a:r>
              <a:rPr lang="en-US" altLang="zh-CN" sz="2600">
                <a:solidFill>
                  <a:srgbClr val="C00000"/>
                </a:solidFill>
                <a:latin typeface="Times New Roman" panose="02020603050405020304" pitchFamily="18" charset="0"/>
              </a:rPr>
              <a:t> </a:t>
            </a:r>
            <a:r>
              <a:rPr lang="zh-CN" altLang="en-US" sz="2600">
                <a:solidFill>
                  <a:srgbClr val="C00000"/>
                </a:solidFill>
                <a:latin typeface="Times New Roman" panose="02020603050405020304" pitchFamily="18" charset="0"/>
              </a:rPr>
              <a:t>=</a:t>
            </a:r>
            <a:r>
              <a:rPr lang="en-US" altLang="zh-CN" sz="2600">
                <a:solidFill>
                  <a:srgbClr val="C00000"/>
                </a:solidFill>
                <a:latin typeface="Times New Roman" panose="02020603050405020304" pitchFamily="18" charset="0"/>
              </a:rPr>
              <a:t> </a:t>
            </a:r>
            <a:r>
              <a:rPr lang="zh-CN" altLang="en-US" sz="2600">
                <a:solidFill>
                  <a:srgbClr val="C00000"/>
                </a:solidFill>
                <a:latin typeface="Times New Roman" panose="02020603050405020304" pitchFamily="18" charset="0"/>
              </a:rPr>
              <a:t>4</a:t>
            </a:r>
            <a:r>
              <a:rPr lang="zh-CN" altLang="en-US" sz="2600">
                <a:solidFill>
                  <a:srgbClr val="C00000"/>
                </a:solidFill>
                <a:latin typeface="Times New Roman" panose="02020603050405020304" pitchFamily="18" charset="0"/>
                <a:ea typeface="黑体" panose="02010609060101010101" pitchFamily="49" charset="-122"/>
              </a:rPr>
              <a:t>.44 </a:t>
            </a:r>
            <a:r>
              <a:rPr lang="zh-CN" altLang="en-US" sz="2600" i="1">
                <a:solidFill>
                  <a:srgbClr val="C00000"/>
                </a:solidFill>
                <a:latin typeface="Times New Roman" panose="02020603050405020304" pitchFamily="18" charset="0"/>
                <a:ea typeface="黑体" panose="02010609060101010101" pitchFamily="49" charset="-122"/>
              </a:rPr>
              <a:t>f</a:t>
            </a:r>
            <a:r>
              <a:rPr lang="zh-CN" altLang="en-US" sz="2600" baseline="-25000">
                <a:solidFill>
                  <a:srgbClr val="C00000"/>
                </a:solidFill>
                <a:latin typeface="Times New Roman" panose="02020603050405020304" pitchFamily="18" charset="0"/>
                <a:ea typeface="黑体" panose="02010609060101010101" pitchFamily="49" charset="-122"/>
              </a:rPr>
              <a:t>1</a:t>
            </a:r>
            <a:r>
              <a:rPr lang="zh-CN" altLang="en-US" sz="2600" i="1">
                <a:solidFill>
                  <a:srgbClr val="C00000"/>
                </a:solidFill>
                <a:latin typeface="Times New Roman" panose="02020603050405020304" pitchFamily="18" charset="0"/>
                <a:ea typeface="黑体" panose="02010609060101010101" pitchFamily="49" charset="-122"/>
              </a:rPr>
              <a:t>N</a:t>
            </a:r>
            <a:r>
              <a:rPr lang="zh-CN" altLang="en-US" sz="2600" baseline="-25000">
                <a:solidFill>
                  <a:srgbClr val="C00000"/>
                </a:solidFill>
                <a:latin typeface="Times New Roman" panose="02020603050405020304" pitchFamily="18" charset="0"/>
                <a:ea typeface="黑体" panose="02010609060101010101" pitchFamily="49" charset="-122"/>
              </a:rPr>
              <a:t>1</a:t>
            </a:r>
            <a:r>
              <a:rPr lang="zh-CN" altLang="en-US" sz="2600" i="1">
                <a:solidFill>
                  <a:srgbClr val="C00000"/>
                </a:solidFill>
                <a:latin typeface="Times New Roman" panose="02020603050405020304" pitchFamily="18" charset="0"/>
                <a:ea typeface="黑体" panose="02010609060101010101" pitchFamily="49" charset="-122"/>
              </a:rPr>
              <a:t> </a:t>
            </a:r>
            <a:r>
              <a:rPr lang="en-US" altLang="zh-CN" sz="2600" i="1">
                <a:solidFill>
                  <a:srgbClr val="C00000"/>
                </a:solidFill>
                <a:latin typeface="Times New Roman" panose="02020603050405020304" pitchFamily="18" charset="0"/>
                <a:ea typeface="黑体" panose="02010609060101010101" pitchFamily="49" charset="-122"/>
              </a:rPr>
              <a:t> </a:t>
            </a:r>
            <a:r>
              <a:rPr lang="zh-CN" altLang="en-US" sz="2600">
                <a:solidFill>
                  <a:srgbClr val="C00000"/>
                </a:solidFill>
                <a:latin typeface="Times New Roman" panose="02020603050405020304" pitchFamily="18" charset="0"/>
              </a:rPr>
              <a:t>知，在减小</a:t>
            </a:r>
            <a:r>
              <a:rPr lang="en-US" altLang="zh-CN" sz="2600">
                <a:solidFill>
                  <a:srgbClr val="C00000"/>
                </a:solidFill>
                <a:latin typeface="Times New Roman" panose="02020603050405020304" pitchFamily="18" charset="0"/>
              </a:rPr>
              <a:t> </a:t>
            </a:r>
            <a:r>
              <a:rPr lang="zh-CN" altLang="en-US" sz="2600" i="1">
                <a:solidFill>
                  <a:srgbClr val="C00000"/>
                </a:solidFill>
                <a:latin typeface="Times New Roman" panose="02020603050405020304" pitchFamily="18" charset="0"/>
                <a:ea typeface="黑体" panose="02010609060101010101" pitchFamily="49" charset="-122"/>
              </a:rPr>
              <a:t>f</a:t>
            </a:r>
            <a:r>
              <a:rPr lang="zh-CN" altLang="en-US" sz="2600" baseline="-25000">
                <a:solidFill>
                  <a:srgbClr val="C00000"/>
                </a:solidFill>
                <a:latin typeface="Times New Roman" panose="02020603050405020304" pitchFamily="18" charset="0"/>
                <a:ea typeface="黑体" panose="02010609060101010101" pitchFamily="49" charset="-122"/>
              </a:rPr>
              <a:t>1</a:t>
            </a:r>
            <a:r>
              <a:rPr lang="en-US" altLang="zh-CN" sz="2600">
                <a:solidFill>
                  <a:srgbClr val="C00000"/>
                </a:solidFill>
                <a:latin typeface="Times New Roman" panose="02020603050405020304" pitchFamily="18" charset="0"/>
                <a:ea typeface="黑体" panose="02010609060101010101" pitchFamily="49" charset="-122"/>
              </a:rPr>
              <a:t> </a:t>
            </a:r>
            <a:r>
              <a:rPr lang="zh-CN" altLang="en-US" sz="2600">
                <a:solidFill>
                  <a:srgbClr val="C00000"/>
                </a:solidFill>
                <a:latin typeface="Times New Roman" panose="02020603050405020304" pitchFamily="18" charset="0"/>
              </a:rPr>
              <a:t>同时</a:t>
            </a:r>
            <a:r>
              <a:rPr lang="zh-CN" altLang="en-US" sz="2600">
                <a:solidFill>
                  <a:srgbClr val="C00000"/>
                </a:solidFill>
                <a:latin typeface="Times New Roman" panose="02020603050405020304" pitchFamily="18" charset="0"/>
                <a:ea typeface="黑体" panose="02010609060101010101" pitchFamily="49" charset="-122"/>
              </a:rPr>
              <a:t> </a:t>
            </a:r>
            <a:r>
              <a:rPr lang="zh-CN" altLang="en-US" sz="2600" i="1">
                <a:solidFill>
                  <a:srgbClr val="C00000"/>
                </a:solidFill>
                <a:latin typeface="Times New Roman" panose="02020603050405020304" pitchFamily="18" charset="0"/>
                <a:ea typeface="黑体" panose="02010609060101010101" pitchFamily="49" charset="-122"/>
              </a:rPr>
              <a:t> </a:t>
            </a:r>
            <a:r>
              <a:rPr lang="zh-CN" altLang="en-US" sz="2600">
                <a:solidFill>
                  <a:srgbClr val="C00000"/>
                </a:solidFill>
                <a:latin typeface="Times New Roman" panose="02020603050405020304" pitchFamily="18" charset="0"/>
              </a:rPr>
              <a:t>减小，又电磁转矩 </a:t>
            </a:r>
            <a:r>
              <a:rPr lang="zh-CN" altLang="en-US" sz="2600" i="1">
                <a:solidFill>
                  <a:srgbClr val="C00000"/>
                </a:solidFill>
                <a:latin typeface="Times New Roman" panose="02020603050405020304" pitchFamily="18" charset="0"/>
              </a:rPr>
              <a:t>T</a:t>
            </a:r>
            <a:r>
              <a:rPr lang="en-US" altLang="zh-CN" sz="2600" i="1">
                <a:solidFill>
                  <a:srgbClr val="C00000"/>
                </a:solidFill>
                <a:latin typeface="Times New Roman" panose="02020603050405020304" pitchFamily="18" charset="0"/>
              </a:rPr>
              <a:t> </a:t>
            </a:r>
            <a:r>
              <a:rPr lang="zh-CN" altLang="en-US" sz="2600">
                <a:solidFill>
                  <a:srgbClr val="C00000"/>
                </a:solidFill>
                <a:latin typeface="Times New Roman" panose="02020603050405020304" pitchFamily="18" charset="0"/>
              </a:rPr>
              <a:t>= </a:t>
            </a:r>
            <a:r>
              <a:rPr lang="zh-CN" altLang="en-US" sz="2600" i="1">
                <a:solidFill>
                  <a:srgbClr val="C00000"/>
                </a:solidFill>
                <a:latin typeface="Times New Roman" panose="02020603050405020304" pitchFamily="18" charset="0"/>
              </a:rPr>
              <a:t>K</a:t>
            </a:r>
            <a:r>
              <a:rPr lang="zh-CN" altLang="en-US" sz="2600" baseline="-25000">
                <a:solidFill>
                  <a:srgbClr val="C00000"/>
                </a:solidFill>
                <a:latin typeface="Times New Roman" panose="02020603050405020304" pitchFamily="18" charset="0"/>
              </a:rPr>
              <a:t>T</a:t>
            </a:r>
            <a:r>
              <a:rPr lang="zh-CN" altLang="en-US" sz="2600" i="1">
                <a:solidFill>
                  <a:srgbClr val="C00000"/>
                </a:solidFill>
                <a:latin typeface="Times New Roman" panose="02020603050405020304" pitchFamily="18" charset="0"/>
                <a:ea typeface="黑体" panose="02010609060101010101" pitchFamily="49" charset="-122"/>
              </a:rPr>
              <a:t></a:t>
            </a:r>
            <a:r>
              <a:rPr lang="zh-CN" altLang="en-US" sz="2600">
                <a:solidFill>
                  <a:srgbClr val="C00000"/>
                </a:solidFill>
                <a:latin typeface="Times New Roman" panose="02020603050405020304" pitchFamily="18" charset="0"/>
                <a:ea typeface="黑体" panose="02010609060101010101" pitchFamily="49" charset="-122"/>
              </a:rPr>
              <a:t> </a:t>
            </a:r>
            <a:r>
              <a:rPr lang="zh-CN" altLang="en-US" sz="2600" i="1">
                <a:solidFill>
                  <a:srgbClr val="C00000"/>
                </a:solidFill>
                <a:latin typeface="Times New Roman" panose="02020603050405020304" pitchFamily="18" charset="0"/>
              </a:rPr>
              <a:t>I</a:t>
            </a:r>
            <a:r>
              <a:rPr lang="zh-CN" altLang="en-US" sz="2600" baseline="-25000">
                <a:solidFill>
                  <a:srgbClr val="C00000"/>
                </a:solidFill>
                <a:latin typeface="Times New Roman" panose="02020603050405020304" pitchFamily="18" charset="0"/>
              </a:rPr>
              <a:t>2</a:t>
            </a:r>
            <a:r>
              <a:rPr lang="en-US" altLang="zh-CN" sz="2600" baseline="-25000">
                <a:solidFill>
                  <a:srgbClr val="C00000"/>
                </a:solidFill>
                <a:latin typeface="Times New Roman" panose="02020603050405020304" pitchFamily="18" charset="0"/>
              </a:rPr>
              <a:t> </a:t>
            </a:r>
            <a:r>
              <a:rPr lang="en-US" altLang="zh-CN" sz="2600">
                <a:solidFill>
                  <a:srgbClr val="C00000"/>
                </a:solidFill>
                <a:latin typeface="Times New Roman" panose="02020603050405020304" pitchFamily="18" charset="0"/>
              </a:rPr>
              <a:t>c</a:t>
            </a:r>
            <a:r>
              <a:rPr lang="zh-CN" altLang="en-US" sz="2600">
                <a:solidFill>
                  <a:srgbClr val="C00000"/>
                </a:solidFill>
                <a:latin typeface="Times New Roman" panose="02020603050405020304" pitchFamily="18" charset="0"/>
              </a:rPr>
              <a:t>os</a:t>
            </a:r>
            <a:r>
              <a:rPr lang="zh-CN" altLang="en-US" sz="2600" i="1">
                <a:solidFill>
                  <a:srgbClr val="C00000"/>
                </a:solidFill>
                <a:latin typeface="Times New Roman" panose="02020603050405020304" pitchFamily="18" charset="0"/>
              </a:rPr>
              <a:t> </a:t>
            </a:r>
            <a:r>
              <a:rPr lang="zh-CN" altLang="en-US" sz="2600" baseline="-25000">
                <a:solidFill>
                  <a:srgbClr val="C00000"/>
                </a:solidFill>
                <a:latin typeface="Times New Roman" panose="02020603050405020304" pitchFamily="18" charset="0"/>
              </a:rPr>
              <a:t>2</a:t>
            </a:r>
            <a:r>
              <a:rPr lang="zh-CN" altLang="en-US" sz="2600">
                <a:solidFill>
                  <a:srgbClr val="C00000"/>
                </a:solidFill>
                <a:latin typeface="Times New Roman" panose="02020603050405020304" pitchFamily="18" charset="0"/>
              </a:rPr>
              <a:t>，</a:t>
            </a:r>
            <a:r>
              <a:rPr lang="zh-CN" altLang="en-US" sz="2600" i="1">
                <a:solidFill>
                  <a:srgbClr val="C00000"/>
                </a:solidFill>
                <a:latin typeface="Times New Roman" panose="02020603050405020304" pitchFamily="18" charset="0"/>
              </a:rPr>
              <a:t>T</a:t>
            </a:r>
            <a:r>
              <a:rPr lang="en-US" altLang="zh-CN" sz="2600" i="1">
                <a:solidFill>
                  <a:srgbClr val="C00000"/>
                </a:solidFill>
                <a:latin typeface="Times New Roman" panose="02020603050405020304" pitchFamily="18" charset="0"/>
              </a:rPr>
              <a:t> </a:t>
            </a:r>
            <a:r>
              <a:rPr lang="zh-CN" altLang="en-US" sz="2600">
                <a:solidFill>
                  <a:srgbClr val="C00000"/>
                </a:solidFill>
                <a:latin typeface="Times New Roman" panose="02020603050405020304" pitchFamily="18" charset="0"/>
              </a:rPr>
              <a:t>也减小，是恒功率调速。</a:t>
            </a:r>
          </a:p>
        </p:txBody>
      </p:sp>
      <p:sp>
        <p:nvSpPr>
          <p:cNvPr id="54276" name="Rectangle 47">
            <a:extLst>
              <a:ext uri="{FF2B5EF4-FFF2-40B4-BE49-F238E27FC236}">
                <a16:creationId xmlns:a16="http://schemas.microsoft.com/office/drawing/2014/main" id="{F31C47D2-AA79-B161-166F-79FA191FF9EE}"/>
              </a:ext>
            </a:extLst>
          </p:cNvPr>
          <p:cNvSpPr txBox="1">
            <a:spLocks noChangeArrowheads="1"/>
          </p:cNvSpPr>
          <p:nvPr/>
        </p:nvSpPr>
        <p:spPr bwMode="auto">
          <a:xfrm>
            <a:off x="227013" y="376238"/>
            <a:ext cx="2862262"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600">
                <a:solidFill>
                  <a:srgbClr val="7030A0"/>
                </a:solidFill>
                <a:latin typeface="Times New Roman" panose="02020603050405020304" pitchFamily="18" charset="0"/>
              </a:rPr>
              <a:t>4.6.1　</a:t>
            </a:r>
            <a:r>
              <a:rPr lang="zh-CN" altLang="en-US" sz="2600">
                <a:solidFill>
                  <a:srgbClr val="7030A0"/>
                </a:solidFill>
                <a:latin typeface="Times New Roman" panose="02020603050405020304" pitchFamily="18" charset="0"/>
                <a:ea typeface="黑体" panose="02010609060101010101" pitchFamily="49" charset="-122"/>
              </a:rPr>
              <a:t>变频调速</a:t>
            </a:r>
            <a:endParaRPr lang="zh-CN" altLang="en-US" sz="2600" b="0">
              <a:solidFill>
                <a:srgbClr val="7030A0"/>
              </a:solidFill>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54305"/>
                                        </p:tgtEl>
                                        <p:attrNameLst>
                                          <p:attrName>style.visibility</p:attrName>
                                        </p:attrNameLst>
                                      </p:cBhvr>
                                      <p:to>
                                        <p:strVal val="visible"/>
                                      </p:to>
                                    </p:set>
                                    <p:animEffect transition="in" filter="dissolve">
                                      <p:cBhvr>
                                        <p:cTn id="7" dur="500"/>
                                        <p:tgtEl>
                                          <p:spTgt spid="54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05"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2">
            <a:extLst>
              <a:ext uri="{FF2B5EF4-FFF2-40B4-BE49-F238E27FC236}">
                <a16:creationId xmlns:a16="http://schemas.microsoft.com/office/drawing/2014/main" id="{8116C731-3900-CFBD-A6FC-5E9B0D6E878C}"/>
              </a:ext>
            </a:extLst>
          </p:cNvPr>
          <p:cNvSpPr>
            <a:spLocks noChangeArrowheads="1"/>
          </p:cNvSpPr>
          <p:nvPr>
            <p:ph type="title" idx="4294967295"/>
          </p:nvPr>
        </p:nvSpPr>
        <p:spPr>
          <a:xfrm>
            <a:off x="244475" y="427038"/>
            <a:ext cx="2854325" cy="520700"/>
          </a:xfrm>
        </p:spPr>
        <p:txBody>
          <a:bodyPr/>
          <a:lstStyle/>
          <a:p>
            <a:pPr algn="just" eaLnBrk="1" hangingPunct="1"/>
            <a:r>
              <a:rPr lang="en-US" altLang="zh-CN" sz="2600" b="1">
                <a:solidFill>
                  <a:srgbClr val="7030A0"/>
                </a:solidFill>
                <a:latin typeface="Times New Roman" panose="02020603050405020304" pitchFamily="18" charset="0"/>
              </a:rPr>
              <a:t>4.6.2　</a:t>
            </a:r>
            <a:r>
              <a:rPr lang="zh-CN" altLang="en-US" sz="2600" b="1">
                <a:solidFill>
                  <a:srgbClr val="7030A0"/>
                </a:solidFill>
                <a:latin typeface="Times New Roman" panose="02020603050405020304" pitchFamily="18" charset="0"/>
                <a:ea typeface="黑体" panose="02010609060101010101" pitchFamily="49" charset="-122"/>
              </a:rPr>
              <a:t>变极调速</a:t>
            </a:r>
            <a:endParaRPr lang="zh-CN" altLang="en-US" sz="2600">
              <a:solidFill>
                <a:srgbClr val="7030A0"/>
              </a:solidFill>
              <a:ea typeface="黑体" panose="02010609060101010101" pitchFamily="49" charset="-122"/>
            </a:endParaRPr>
          </a:p>
        </p:txBody>
      </p:sp>
      <p:sp>
        <p:nvSpPr>
          <p:cNvPr id="55301" name="Text Box 2">
            <a:extLst>
              <a:ext uri="{FF2B5EF4-FFF2-40B4-BE49-F238E27FC236}">
                <a16:creationId xmlns:a16="http://schemas.microsoft.com/office/drawing/2014/main" id="{AFFA5E65-07FB-4B08-CAE3-FCAEA2BCB499}"/>
              </a:ext>
            </a:extLst>
          </p:cNvPr>
          <p:cNvSpPr txBox="1">
            <a:spLocks noChangeArrowheads="1"/>
          </p:cNvSpPr>
          <p:nvPr/>
        </p:nvSpPr>
        <p:spPr bwMode="auto">
          <a:xfrm>
            <a:off x="966788" y="1311275"/>
            <a:ext cx="32686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chemeClr val="tx2"/>
                </a:solidFill>
                <a:latin typeface="Times New Roman" panose="02020603050405020304" pitchFamily="18" charset="0"/>
              </a:rPr>
              <a:t>改变极对数 </a:t>
            </a:r>
            <a:r>
              <a:rPr lang="en-US" altLang="zh-CN" sz="2400" i="1">
                <a:solidFill>
                  <a:srgbClr val="FF3300"/>
                </a:solidFill>
                <a:latin typeface="Times New Roman" panose="02020603050405020304" pitchFamily="18" charset="0"/>
              </a:rPr>
              <a:t>p</a:t>
            </a:r>
            <a:r>
              <a:rPr lang="en-US" altLang="zh-CN" sz="2400" i="1">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调速</a:t>
            </a:r>
          </a:p>
        </p:txBody>
      </p:sp>
      <p:sp>
        <p:nvSpPr>
          <p:cNvPr id="55302" name="Rectangle 3">
            <a:extLst>
              <a:ext uri="{FF2B5EF4-FFF2-40B4-BE49-F238E27FC236}">
                <a16:creationId xmlns:a16="http://schemas.microsoft.com/office/drawing/2014/main" id="{2707F05E-AACF-33BB-DA6C-2998A549AF00}"/>
              </a:ext>
            </a:extLst>
          </p:cNvPr>
          <p:cNvSpPr>
            <a:spLocks noChangeArrowheads="1"/>
          </p:cNvSpPr>
          <p:nvPr/>
        </p:nvSpPr>
        <p:spPr bwMode="auto">
          <a:xfrm>
            <a:off x="4038600" y="1284288"/>
            <a:ext cx="29352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FF0000"/>
                </a:solidFill>
                <a:latin typeface="宋体" panose="02010600030101010101" pitchFamily="2" charset="-122"/>
              </a:rPr>
              <a:t>—</a:t>
            </a:r>
            <a:r>
              <a:rPr lang="zh-CN" altLang="en-US" sz="2400">
                <a:solidFill>
                  <a:srgbClr val="FF0000"/>
                </a:solidFill>
                <a:latin typeface="宋体" panose="02010600030101010101" pitchFamily="2" charset="-122"/>
              </a:rPr>
              <a:t>有级调速</a:t>
            </a:r>
          </a:p>
        </p:txBody>
      </p:sp>
      <p:grpSp>
        <p:nvGrpSpPr>
          <p:cNvPr id="4" name="Group 5">
            <a:extLst>
              <a:ext uri="{FF2B5EF4-FFF2-40B4-BE49-F238E27FC236}">
                <a16:creationId xmlns:a16="http://schemas.microsoft.com/office/drawing/2014/main" id="{A9AA00B6-0931-3A1A-56BF-1956F90B20A9}"/>
              </a:ext>
            </a:extLst>
          </p:cNvPr>
          <p:cNvGrpSpPr>
            <a:grpSpLocks/>
          </p:cNvGrpSpPr>
          <p:nvPr/>
        </p:nvGrpSpPr>
        <p:grpSpPr bwMode="auto">
          <a:xfrm>
            <a:off x="4905375" y="2244725"/>
            <a:ext cx="3159125" cy="2878138"/>
            <a:chOff x="0" y="0"/>
            <a:chExt cx="1990" cy="1813"/>
          </a:xfrm>
        </p:grpSpPr>
        <p:sp>
          <p:nvSpPr>
            <p:cNvPr id="55334" name="Oval 6">
              <a:extLst>
                <a:ext uri="{FF2B5EF4-FFF2-40B4-BE49-F238E27FC236}">
                  <a16:creationId xmlns:a16="http://schemas.microsoft.com/office/drawing/2014/main" id="{86F6AFFB-E4CA-E45B-C592-0AD06E798B36}"/>
                </a:ext>
              </a:extLst>
            </p:cNvPr>
            <p:cNvSpPr>
              <a:spLocks noChangeArrowheads="1"/>
            </p:cNvSpPr>
            <p:nvPr/>
          </p:nvSpPr>
          <p:spPr bwMode="auto">
            <a:xfrm>
              <a:off x="329" y="348"/>
              <a:ext cx="1215" cy="1184"/>
            </a:xfrm>
            <a:prstGeom prst="ellipse">
              <a:avLst/>
            </a:prstGeom>
            <a:solidFill>
              <a:srgbClr val="FFFFFF"/>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5" name="Oval 7">
              <a:extLst>
                <a:ext uri="{FF2B5EF4-FFF2-40B4-BE49-F238E27FC236}">
                  <a16:creationId xmlns:a16="http://schemas.microsoft.com/office/drawing/2014/main" id="{BE16E8E7-AD06-2D6A-BFED-41CA318F3825}"/>
                </a:ext>
              </a:extLst>
            </p:cNvPr>
            <p:cNvSpPr>
              <a:spLocks noChangeArrowheads="1"/>
            </p:cNvSpPr>
            <p:nvPr/>
          </p:nvSpPr>
          <p:spPr bwMode="auto">
            <a:xfrm>
              <a:off x="562" y="580"/>
              <a:ext cx="758" cy="739"/>
            </a:xfrm>
            <a:prstGeom prst="ellipse">
              <a:avLst/>
            </a:prstGeom>
            <a:solidFill>
              <a:srgbClr val="FFFFFF"/>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6" name="Oval 8">
              <a:extLst>
                <a:ext uri="{FF2B5EF4-FFF2-40B4-BE49-F238E27FC236}">
                  <a16:creationId xmlns:a16="http://schemas.microsoft.com/office/drawing/2014/main" id="{1A12E928-299C-CDD6-66B6-E8C39E72A981}"/>
                </a:ext>
              </a:extLst>
            </p:cNvPr>
            <p:cNvSpPr>
              <a:spLocks noChangeArrowheads="1"/>
            </p:cNvSpPr>
            <p:nvPr/>
          </p:nvSpPr>
          <p:spPr bwMode="auto">
            <a:xfrm>
              <a:off x="708" y="708"/>
              <a:ext cx="476" cy="485"/>
            </a:xfrm>
            <a:prstGeom prst="ellipse">
              <a:avLst/>
            </a:prstGeom>
            <a:solidFill>
              <a:srgbClr val="FFFFFF"/>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7" name="Oval 9">
              <a:extLst>
                <a:ext uri="{FF2B5EF4-FFF2-40B4-BE49-F238E27FC236}">
                  <a16:creationId xmlns:a16="http://schemas.microsoft.com/office/drawing/2014/main" id="{CF21FE1F-B560-1934-5B7D-158E8EEB6534}"/>
                </a:ext>
              </a:extLst>
            </p:cNvPr>
            <p:cNvSpPr>
              <a:spLocks noChangeArrowheads="1"/>
            </p:cNvSpPr>
            <p:nvPr/>
          </p:nvSpPr>
          <p:spPr bwMode="auto">
            <a:xfrm>
              <a:off x="854" y="397"/>
              <a:ext cx="165" cy="155"/>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8" name="Oval 10">
              <a:extLst>
                <a:ext uri="{FF2B5EF4-FFF2-40B4-BE49-F238E27FC236}">
                  <a16:creationId xmlns:a16="http://schemas.microsoft.com/office/drawing/2014/main" id="{A37DD222-E46B-FB63-ADB5-0A169FC29FDD}"/>
                </a:ext>
              </a:extLst>
            </p:cNvPr>
            <p:cNvSpPr>
              <a:spLocks noChangeArrowheads="1"/>
            </p:cNvSpPr>
            <p:nvPr/>
          </p:nvSpPr>
          <p:spPr bwMode="auto">
            <a:xfrm>
              <a:off x="1349" y="863"/>
              <a:ext cx="166" cy="165"/>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9" name="Oval 11">
              <a:extLst>
                <a:ext uri="{FF2B5EF4-FFF2-40B4-BE49-F238E27FC236}">
                  <a16:creationId xmlns:a16="http://schemas.microsoft.com/office/drawing/2014/main" id="{EA73A705-D594-DDCC-6F62-B5E0ECDC4D4C}"/>
                </a:ext>
              </a:extLst>
            </p:cNvPr>
            <p:cNvSpPr>
              <a:spLocks noChangeArrowheads="1"/>
            </p:cNvSpPr>
            <p:nvPr/>
          </p:nvSpPr>
          <p:spPr bwMode="auto">
            <a:xfrm>
              <a:off x="883" y="1338"/>
              <a:ext cx="165" cy="156"/>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0" name="Oval 12">
              <a:extLst>
                <a:ext uri="{FF2B5EF4-FFF2-40B4-BE49-F238E27FC236}">
                  <a16:creationId xmlns:a16="http://schemas.microsoft.com/office/drawing/2014/main" id="{D8EF49DC-133C-5E3F-EC7D-0B870CF34BFF}"/>
                </a:ext>
              </a:extLst>
            </p:cNvPr>
            <p:cNvSpPr>
              <a:spLocks noChangeArrowheads="1"/>
            </p:cNvSpPr>
            <p:nvPr/>
          </p:nvSpPr>
          <p:spPr bwMode="auto">
            <a:xfrm>
              <a:off x="358" y="891"/>
              <a:ext cx="165" cy="156"/>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55341" name="Group 13">
              <a:extLst>
                <a:ext uri="{FF2B5EF4-FFF2-40B4-BE49-F238E27FC236}">
                  <a16:creationId xmlns:a16="http://schemas.microsoft.com/office/drawing/2014/main" id="{C22B1812-C65F-E3A7-EBE9-61A7B49FE44B}"/>
                </a:ext>
              </a:extLst>
            </p:cNvPr>
            <p:cNvGrpSpPr>
              <a:grpSpLocks/>
            </p:cNvGrpSpPr>
            <p:nvPr/>
          </p:nvGrpSpPr>
          <p:grpSpPr bwMode="auto">
            <a:xfrm>
              <a:off x="883" y="426"/>
              <a:ext cx="107" cy="106"/>
              <a:chOff x="0" y="0"/>
              <a:chExt cx="165" cy="165"/>
            </a:xfrm>
          </p:grpSpPr>
          <p:sp>
            <p:nvSpPr>
              <p:cNvPr id="55363" name="Line 14">
                <a:extLst>
                  <a:ext uri="{FF2B5EF4-FFF2-40B4-BE49-F238E27FC236}">
                    <a16:creationId xmlns:a16="http://schemas.microsoft.com/office/drawing/2014/main" id="{3FBBBCD3-BCA7-3A3A-625D-4A776BD397AC}"/>
                  </a:ext>
                </a:extLst>
              </p:cNvPr>
              <p:cNvSpPr>
                <a:spLocks noChangeShapeType="1"/>
              </p:cNvSpPr>
              <p:nvPr/>
            </p:nvSpPr>
            <p:spPr bwMode="auto">
              <a:xfrm>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4" name="Line 15">
                <a:extLst>
                  <a:ext uri="{FF2B5EF4-FFF2-40B4-BE49-F238E27FC236}">
                    <a16:creationId xmlns:a16="http://schemas.microsoft.com/office/drawing/2014/main" id="{2EEDFB22-64FD-6E28-B3CF-CC564AAFA3FA}"/>
                  </a:ext>
                </a:extLst>
              </p:cNvPr>
              <p:cNvSpPr>
                <a:spLocks noChangeShapeType="1"/>
              </p:cNvSpPr>
              <p:nvPr/>
            </p:nvSpPr>
            <p:spPr bwMode="auto">
              <a:xfrm flipH="1">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5342" name="Group 16">
              <a:extLst>
                <a:ext uri="{FF2B5EF4-FFF2-40B4-BE49-F238E27FC236}">
                  <a16:creationId xmlns:a16="http://schemas.microsoft.com/office/drawing/2014/main" id="{A23BCC0F-0AFE-43D4-3950-BFA9592BFB69}"/>
                </a:ext>
              </a:extLst>
            </p:cNvPr>
            <p:cNvGrpSpPr>
              <a:grpSpLocks/>
            </p:cNvGrpSpPr>
            <p:nvPr/>
          </p:nvGrpSpPr>
          <p:grpSpPr bwMode="auto">
            <a:xfrm>
              <a:off x="912" y="1361"/>
              <a:ext cx="107" cy="107"/>
              <a:chOff x="0" y="0"/>
              <a:chExt cx="165" cy="165"/>
            </a:xfrm>
          </p:grpSpPr>
          <p:sp>
            <p:nvSpPr>
              <p:cNvPr id="55361" name="Line 17">
                <a:extLst>
                  <a:ext uri="{FF2B5EF4-FFF2-40B4-BE49-F238E27FC236}">
                    <a16:creationId xmlns:a16="http://schemas.microsoft.com/office/drawing/2014/main" id="{66438D1F-FD05-E2F4-12F5-96DBA4DA91B0}"/>
                  </a:ext>
                </a:extLst>
              </p:cNvPr>
              <p:cNvSpPr>
                <a:spLocks noChangeShapeType="1"/>
              </p:cNvSpPr>
              <p:nvPr/>
            </p:nvSpPr>
            <p:spPr bwMode="auto">
              <a:xfrm>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2" name="Line 18">
                <a:extLst>
                  <a:ext uri="{FF2B5EF4-FFF2-40B4-BE49-F238E27FC236}">
                    <a16:creationId xmlns:a16="http://schemas.microsoft.com/office/drawing/2014/main" id="{66D9F085-6181-F408-9278-05DEE2F5234F}"/>
                  </a:ext>
                </a:extLst>
              </p:cNvPr>
              <p:cNvSpPr>
                <a:spLocks noChangeShapeType="1"/>
              </p:cNvSpPr>
              <p:nvPr/>
            </p:nvSpPr>
            <p:spPr bwMode="auto">
              <a:xfrm flipH="1">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5343" name="Oval 19">
              <a:extLst>
                <a:ext uri="{FF2B5EF4-FFF2-40B4-BE49-F238E27FC236}">
                  <a16:creationId xmlns:a16="http://schemas.microsoft.com/office/drawing/2014/main" id="{4DC55503-1779-484F-13C8-138E3C3859D5}"/>
                </a:ext>
              </a:extLst>
            </p:cNvPr>
            <p:cNvSpPr>
              <a:spLocks noChangeArrowheads="1"/>
            </p:cNvSpPr>
            <p:nvPr/>
          </p:nvSpPr>
          <p:spPr bwMode="auto">
            <a:xfrm>
              <a:off x="407" y="931"/>
              <a:ext cx="63" cy="72"/>
            </a:xfrm>
            <a:prstGeom prst="ellipse">
              <a:avLst/>
            </a:prstGeom>
            <a:solidFill>
              <a:srgbClr val="FF0000"/>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4" name="Oval 20">
              <a:extLst>
                <a:ext uri="{FF2B5EF4-FFF2-40B4-BE49-F238E27FC236}">
                  <a16:creationId xmlns:a16="http://schemas.microsoft.com/office/drawing/2014/main" id="{6A885ACC-DAC0-C5C2-0200-BE0B3837543B}"/>
                </a:ext>
              </a:extLst>
            </p:cNvPr>
            <p:cNvSpPr>
              <a:spLocks noChangeArrowheads="1"/>
            </p:cNvSpPr>
            <p:nvPr/>
          </p:nvSpPr>
          <p:spPr bwMode="auto">
            <a:xfrm>
              <a:off x="1398" y="909"/>
              <a:ext cx="63" cy="73"/>
            </a:xfrm>
            <a:prstGeom prst="ellipse">
              <a:avLst/>
            </a:prstGeom>
            <a:solidFill>
              <a:srgbClr val="FF0000"/>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5" name="Oval 21">
              <a:extLst>
                <a:ext uri="{FF2B5EF4-FFF2-40B4-BE49-F238E27FC236}">
                  <a16:creationId xmlns:a16="http://schemas.microsoft.com/office/drawing/2014/main" id="{A4CAA779-6169-2B66-5AE7-D2B3F08B10BD}"/>
                </a:ext>
              </a:extLst>
            </p:cNvPr>
            <p:cNvSpPr>
              <a:spLocks noChangeArrowheads="1"/>
            </p:cNvSpPr>
            <p:nvPr/>
          </p:nvSpPr>
          <p:spPr bwMode="auto">
            <a:xfrm>
              <a:off x="698" y="377"/>
              <a:ext cx="486" cy="417"/>
            </a:xfrm>
            <a:prstGeom prst="ellipse">
              <a:avLst/>
            </a:prstGeom>
            <a:noFill/>
            <a:ln w="38100">
              <a:solidFill>
                <a:schemeClr val="accent2"/>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6" name="Oval 22">
              <a:extLst>
                <a:ext uri="{FF2B5EF4-FFF2-40B4-BE49-F238E27FC236}">
                  <a16:creationId xmlns:a16="http://schemas.microsoft.com/office/drawing/2014/main" id="{74E123B1-D797-CB52-651D-39D4C5D8CEDE}"/>
                </a:ext>
              </a:extLst>
            </p:cNvPr>
            <p:cNvSpPr>
              <a:spLocks noChangeArrowheads="1"/>
            </p:cNvSpPr>
            <p:nvPr/>
          </p:nvSpPr>
          <p:spPr bwMode="auto">
            <a:xfrm>
              <a:off x="708" y="1086"/>
              <a:ext cx="486" cy="418"/>
            </a:xfrm>
            <a:prstGeom prst="ellipse">
              <a:avLst/>
            </a:prstGeom>
            <a:noFill/>
            <a:ln w="28575">
              <a:solidFill>
                <a:schemeClr val="accent2"/>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7" name="Oval 23">
              <a:extLst>
                <a:ext uri="{FF2B5EF4-FFF2-40B4-BE49-F238E27FC236}">
                  <a16:creationId xmlns:a16="http://schemas.microsoft.com/office/drawing/2014/main" id="{A5B827A3-B2FD-8E62-8163-7EE79D7A6C5B}"/>
                </a:ext>
              </a:extLst>
            </p:cNvPr>
            <p:cNvSpPr>
              <a:spLocks noChangeArrowheads="1"/>
            </p:cNvSpPr>
            <p:nvPr/>
          </p:nvSpPr>
          <p:spPr bwMode="auto">
            <a:xfrm rot="5400000">
              <a:off x="1077" y="717"/>
              <a:ext cx="486" cy="418"/>
            </a:xfrm>
            <a:prstGeom prst="ellipse">
              <a:avLst/>
            </a:prstGeom>
            <a:noFill/>
            <a:ln w="28575">
              <a:solidFill>
                <a:schemeClr val="accent2"/>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8" name="Oval 24">
              <a:extLst>
                <a:ext uri="{FF2B5EF4-FFF2-40B4-BE49-F238E27FC236}">
                  <a16:creationId xmlns:a16="http://schemas.microsoft.com/office/drawing/2014/main" id="{15F52FCB-5F65-487E-AAF4-D89A7F4E41F3}"/>
                </a:ext>
              </a:extLst>
            </p:cNvPr>
            <p:cNvSpPr>
              <a:spLocks noChangeArrowheads="1"/>
            </p:cNvSpPr>
            <p:nvPr/>
          </p:nvSpPr>
          <p:spPr bwMode="auto">
            <a:xfrm rot="-5400000">
              <a:off x="303" y="721"/>
              <a:ext cx="485" cy="418"/>
            </a:xfrm>
            <a:prstGeom prst="ellipse">
              <a:avLst/>
            </a:prstGeom>
            <a:noFill/>
            <a:ln w="28575">
              <a:solidFill>
                <a:schemeClr val="accent2"/>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9" name="Line 25">
              <a:extLst>
                <a:ext uri="{FF2B5EF4-FFF2-40B4-BE49-F238E27FC236}">
                  <a16:creationId xmlns:a16="http://schemas.microsoft.com/office/drawing/2014/main" id="{072A915F-C59D-8ABF-7479-E638721FEA56}"/>
                </a:ext>
              </a:extLst>
            </p:cNvPr>
            <p:cNvSpPr>
              <a:spLocks noChangeShapeType="1"/>
            </p:cNvSpPr>
            <p:nvPr/>
          </p:nvSpPr>
          <p:spPr bwMode="auto">
            <a:xfrm flipH="1" flipV="1">
              <a:off x="679" y="620"/>
              <a:ext cx="58" cy="58"/>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0" name="Line 26">
              <a:extLst>
                <a:ext uri="{FF2B5EF4-FFF2-40B4-BE49-F238E27FC236}">
                  <a16:creationId xmlns:a16="http://schemas.microsoft.com/office/drawing/2014/main" id="{67D48B22-F197-E423-ED42-6167BD899F62}"/>
                </a:ext>
              </a:extLst>
            </p:cNvPr>
            <p:cNvSpPr>
              <a:spLocks noChangeShapeType="1"/>
            </p:cNvSpPr>
            <p:nvPr/>
          </p:nvSpPr>
          <p:spPr bwMode="auto">
            <a:xfrm flipH="1" flipV="1">
              <a:off x="601" y="687"/>
              <a:ext cx="58" cy="59"/>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1" name="Line 27">
              <a:extLst>
                <a:ext uri="{FF2B5EF4-FFF2-40B4-BE49-F238E27FC236}">
                  <a16:creationId xmlns:a16="http://schemas.microsoft.com/office/drawing/2014/main" id="{44572745-39F1-1B19-16EE-80989464BBF8}"/>
                </a:ext>
              </a:extLst>
            </p:cNvPr>
            <p:cNvSpPr>
              <a:spLocks noChangeShapeType="1"/>
            </p:cNvSpPr>
            <p:nvPr/>
          </p:nvSpPr>
          <p:spPr bwMode="auto">
            <a:xfrm>
              <a:off x="1136" y="456"/>
              <a:ext cx="58" cy="88"/>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2" name="Line 28">
              <a:extLst>
                <a:ext uri="{FF2B5EF4-FFF2-40B4-BE49-F238E27FC236}">
                  <a16:creationId xmlns:a16="http://schemas.microsoft.com/office/drawing/2014/main" id="{B3EC3E73-16A4-1419-9FA7-3AC1F70E2B1C}"/>
                </a:ext>
              </a:extLst>
            </p:cNvPr>
            <p:cNvSpPr>
              <a:spLocks noChangeShapeType="1"/>
            </p:cNvSpPr>
            <p:nvPr/>
          </p:nvSpPr>
          <p:spPr bwMode="auto">
            <a:xfrm flipH="1">
              <a:off x="1281" y="687"/>
              <a:ext cx="98" cy="0"/>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3" name="Line 29">
              <a:extLst>
                <a:ext uri="{FF2B5EF4-FFF2-40B4-BE49-F238E27FC236}">
                  <a16:creationId xmlns:a16="http://schemas.microsoft.com/office/drawing/2014/main" id="{03FD8C80-F41A-9F5E-639D-108A82EA85E8}"/>
                </a:ext>
              </a:extLst>
            </p:cNvPr>
            <p:cNvSpPr>
              <a:spLocks noChangeShapeType="1"/>
            </p:cNvSpPr>
            <p:nvPr/>
          </p:nvSpPr>
          <p:spPr bwMode="auto">
            <a:xfrm>
              <a:off x="1184" y="1115"/>
              <a:ext cx="68" cy="49"/>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4" name="Line 30">
              <a:extLst>
                <a:ext uri="{FF2B5EF4-FFF2-40B4-BE49-F238E27FC236}">
                  <a16:creationId xmlns:a16="http://schemas.microsoft.com/office/drawing/2014/main" id="{25597133-C7EE-B0E1-AD79-BFF40B44750B}"/>
                </a:ext>
              </a:extLst>
            </p:cNvPr>
            <p:cNvSpPr>
              <a:spLocks noChangeShapeType="1"/>
            </p:cNvSpPr>
            <p:nvPr/>
          </p:nvSpPr>
          <p:spPr bwMode="auto">
            <a:xfrm>
              <a:off x="1155" y="1183"/>
              <a:ext cx="68" cy="48"/>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5" name="Line 31">
              <a:extLst>
                <a:ext uri="{FF2B5EF4-FFF2-40B4-BE49-F238E27FC236}">
                  <a16:creationId xmlns:a16="http://schemas.microsoft.com/office/drawing/2014/main" id="{76EC24B2-BCEB-3B4D-FA95-1A8BDA69618A}"/>
                </a:ext>
              </a:extLst>
            </p:cNvPr>
            <p:cNvSpPr>
              <a:spLocks noChangeShapeType="1"/>
            </p:cNvSpPr>
            <p:nvPr/>
          </p:nvSpPr>
          <p:spPr bwMode="auto">
            <a:xfrm flipH="1" flipV="1">
              <a:off x="708" y="1251"/>
              <a:ext cx="10" cy="117"/>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6" name="Line 32">
              <a:extLst>
                <a:ext uri="{FF2B5EF4-FFF2-40B4-BE49-F238E27FC236}">
                  <a16:creationId xmlns:a16="http://schemas.microsoft.com/office/drawing/2014/main" id="{88C9DEB5-380F-6DFB-4600-8F63BF4FC365}"/>
                </a:ext>
              </a:extLst>
            </p:cNvPr>
            <p:cNvSpPr>
              <a:spLocks noChangeShapeType="1"/>
            </p:cNvSpPr>
            <p:nvPr/>
          </p:nvSpPr>
          <p:spPr bwMode="auto">
            <a:xfrm>
              <a:off x="525" y="1195"/>
              <a:ext cx="97" cy="0"/>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57" name="Text Box 33">
              <a:extLst>
                <a:ext uri="{FF2B5EF4-FFF2-40B4-BE49-F238E27FC236}">
                  <a16:creationId xmlns:a16="http://schemas.microsoft.com/office/drawing/2014/main" id="{A73ABADD-C85C-C20A-7721-2716A4DAEC33}"/>
                </a:ext>
              </a:extLst>
            </p:cNvPr>
            <p:cNvSpPr txBox="1">
              <a:spLocks noChangeArrowheads="1"/>
            </p:cNvSpPr>
            <p:nvPr/>
          </p:nvSpPr>
          <p:spPr bwMode="auto">
            <a:xfrm>
              <a:off x="751" y="0"/>
              <a:ext cx="418"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11</a:t>
              </a:r>
            </a:p>
          </p:txBody>
        </p:sp>
        <p:sp>
          <p:nvSpPr>
            <p:cNvPr id="55358" name="Text Box 34">
              <a:extLst>
                <a:ext uri="{FF2B5EF4-FFF2-40B4-BE49-F238E27FC236}">
                  <a16:creationId xmlns:a16="http://schemas.microsoft.com/office/drawing/2014/main" id="{0D541F7D-B027-4E5D-782F-3BE5FBD34B44}"/>
                </a:ext>
              </a:extLst>
            </p:cNvPr>
            <p:cNvSpPr txBox="1">
              <a:spLocks noChangeArrowheads="1"/>
            </p:cNvSpPr>
            <p:nvPr/>
          </p:nvSpPr>
          <p:spPr bwMode="auto">
            <a:xfrm>
              <a:off x="1572" y="796"/>
              <a:ext cx="418"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21</a:t>
              </a:r>
            </a:p>
          </p:txBody>
        </p:sp>
        <p:sp>
          <p:nvSpPr>
            <p:cNvPr id="55359" name="Text Box 35">
              <a:extLst>
                <a:ext uri="{FF2B5EF4-FFF2-40B4-BE49-F238E27FC236}">
                  <a16:creationId xmlns:a16="http://schemas.microsoft.com/office/drawing/2014/main" id="{01911894-66E2-0111-40CC-2972079AAE9F}"/>
                </a:ext>
              </a:extLst>
            </p:cNvPr>
            <p:cNvSpPr txBox="1">
              <a:spLocks noChangeArrowheads="1"/>
            </p:cNvSpPr>
            <p:nvPr/>
          </p:nvSpPr>
          <p:spPr bwMode="auto">
            <a:xfrm>
              <a:off x="820" y="1493"/>
              <a:ext cx="41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12</a:t>
              </a:r>
            </a:p>
          </p:txBody>
        </p:sp>
        <p:sp>
          <p:nvSpPr>
            <p:cNvPr id="55360" name="Text Box 36">
              <a:extLst>
                <a:ext uri="{FF2B5EF4-FFF2-40B4-BE49-F238E27FC236}">
                  <a16:creationId xmlns:a16="http://schemas.microsoft.com/office/drawing/2014/main" id="{27252000-C9E2-BEA0-B941-156965C9DB0F}"/>
                </a:ext>
              </a:extLst>
            </p:cNvPr>
            <p:cNvSpPr txBox="1">
              <a:spLocks noChangeArrowheads="1"/>
            </p:cNvSpPr>
            <p:nvPr/>
          </p:nvSpPr>
          <p:spPr bwMode="auto">
            <a:xfrm>
              <a:off x="0" y="788"/>
              <a:ext cx="418" cy="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22</a:t>
              </a:r>
            </a:p>
          </p:txBody>
        </p:sp>
      </p:grpSp>
      <p:grpSp>
        <p:nvGrpSpPr>
          <p:cNvPr id="7" name="Group 37">
            <a:extLst>
              <a:ext uri="{FF2B5EF4-FFF2-40B4-BE49-F238E27FC236}">
                <a16:creationId xmlns:a16="http://schemas.microsoft.com/office/drawing/2014/main" id="{5EFB2403-28A1-1FC9-7CB5-9843FED4C2E7}"/>
              </a:ext>
            </a:extLst>
          </p:cNvPr>
          <p:cNvGrpSpPr>
            <a:grpSpLocks/>
          </p:cNvGrpSpPr>
          <p:nvPr/>
        </p:nvGrpSpPr>
        <p:grpSpPr bwMode="auto">
          <a:xfrm>
            <a:off x="1398588" y="2520950"/>
            <a:ext cx="2978150" cy="2452688"/>
            <a:chOff x="0" y="0"/>
            <a:chExt cx="1876" cy="1545"/>
          </a:xfrm>
        </p:grpSpPr>
        <p:sp>
          <p:nvSpPr>
            <p:cNvPr id="55304" name="Line 38">
              <a:extLst>
                <a:ext uri="{FF2B5EF4-FFF2-40B4-BE49-F238E27FC236}">
                  <a16:creationId xmlns:a16="http://schemas.microsoft.com/office/drawing/2014/main" id="{AE849BD0-93B0-00FD-BA4E-77EF440E46EB}"/>
                </a:ext>
              </a:extLst>
            </p:cNvPr>
            <p:cNvSpPr>
              <a:spLocks noChangeShapeType="1"/>
            </p:cNvSpPr>
            <p:nvPr/>
          </p:nvSpPr>
          <p:spPr bwMode="auto">
            <a:xfrm>
              <a:off x="1189" y="154"/>
              <a:ext cx="0" cy="54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5" name="Line 39">
              <a:extLst>
                <a:ext uri="{FF2B5EF4-FFF2-40B4-BE49-F238E27FC236}">
                  <a16:creationId xmlns:a16="http://schemas.microsoft.com/office/drawing/2014/main" id="{F71F6492-BADC-8E6C-70E1-31C350B406EF}"/>
                </a:ext>
              </a:extLst>
            </p:cNvPr>
            <p:cNvSpPr>
              <a:spLocks noChangeShapeType="1"/>
            </p:cNvSpPr>
            <p:nvPr/>
          </p:nvSpPr>
          <p:spPr bwMode="auto">
            <a:xfrm>
              <a:off x="1189" y="702"/>
              <a:ext cx="136" cy="1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6" name="Line 40">
              <a:extLst>
                <a:ext uri="{FF2B5EF4-FFF2-40B4-BE49-F238E27FC236}">
                  <a16:creationId xmlns:a16="http://schemas.microsoft.com/office/drawing/2014/main" id="{C910214B-09C4-E944-04A6-5595C950DAF0}"/>
                </a:ext>
              </a:extLst>
            </p:cNvPr>
            <p:cNvSpPr>
              <a:spLocks noChangeShapeType="1"/>
            </p:cNvSpPr>
            <p:nvPr/>
          </p:nvSpPr>
          <p:spPr bwMode="auto">
            <a:xfrm flipH="1">
              <a:off x="1189" y="0"/>
              <a:ext cx="185" cy="1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7" name="Line 41">
              <a:extLst>
                <a:ext uri="{FF2B5EF4-FFF2-40B4-BE49-F238E27FC236}">
                  <a16:creationId xmlns:a16="http://schemas.microsoft.com/office/drawing/2014/main" id="{753A35B6-6ED4-A2E2-774B-79A8D5723C79}"/>
                </a:ext>
              </a:extLst>
            </p:cNvPr>
            <p:cNvSpPr>
              <a:spLocks noChangeShapeType="1"/>
            </p:cNvSpPr>
            <p:nvPr/>
          </p:nvSpPr>
          <p:spPr bwMode="auto">
            <a:xfrm>
              <a:off x="1383" y="0"/>
              <a:ext cx="185" cy="1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8" name="Line 42">
              <a:extLst>
                <a:ext uri="{FF2B5EF4-FFF2-40B4-BE49-F238E27FC236}">
                  <a16:creationId xmlns:a16="http://schemas.microsoft.com/office/drawing/2014/main" id="{F849B407-BB75-562D-9DA9-4F74D0FB535B}"/>
                </a:ext>
              </a:extLst>
            </p:cNvPr>
            <p:cNvSpPr>
              <a:spLocks noChangeShapeType="1"/>
            </p:cNvSpPr>
            <p:nvPr/>
          </p:nvSpPr>
          <p:spPr bwMode="auto">
            <a:xfrm>
              <a:off x="1574" y="164"/>
              <a:ext cx="0" cy="52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9" name="Line 43">
              <a:extLst>
                <a:ext uri="{FF2B5EF4-FFF2-40B4-BE49-F238E27FC236}">
                  <a16:creationId xmlns:a16="http://schemas.microsoft.com/office/drawing/2014/main" id="{9B5B57F1-CB0E-C91D-9517-E892C88B9920}"/>
                </a:ext>
              </a:extLst>
            </p:cNvPr>
            <p:cNvSpPr>
              <a:spLocks noChangeShapeType="1"/>
            </p:cNvSpPr>
            <p:nvPr/>
          </p:nvSpPr>
          <p:spPr bwMode="auto">
            <a:xfrm flipH="1">
              <a:off x="1440" y="685"/>
              <a:ext cx="126" cy="16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0" name="Line 44">
              <a:extLst>
                <a:ext uri="{FF2B5EF4-FFF2-40B4-BE49-F238E27FC236}">
                  <a16:creationId xmlns:a16="http://schemas.microsoft.com/office/drawing/2014/main" id="{EFEAA899-4289-625B-B995-72D4D064522A}"/>
                </a:ext>
              </a:extLst>
            </p:cNvPr>
            <p:cNvSpPr>
              <a:spLocks noChangeShapeType="1"/>
            </p:cNvSpPr>
            <p:nvPr/>
          </p:nvSpPr>
          <p:spPr bwMode="auto">
            <a:xfrm>
              <a:off x="285" y="875"/>
              <a:ext cx="0" cy="40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1" name="Line 45">
              <a:extLst>
                <a:ext uri="{FF2B5EF4-FFF2-40B4-BE49-F238E27FC236}">
                  <a16:creationId xmlns:a16="http://schemas.microsoft.com/office/drawing/2014/main" id="{01677E25-29C2-BE90-1740-0BAF82608796}"/>
                </a:ext>
              </a:extLst>
            </p:cNvPr>
            <p:cNvSpPr>
              <a:spLocks noChangeShapeType="1"/>
            </p:cNvSpPr>
            <p:nvPr/>
          </p:nvSpPr>
          <p:spPr bwMode="auto">
            <a:xfrm>
              <a:off x="392" y="875"/>
              <a:ext cx="0" cy="22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2" name="Line 46">
              <a:extLst>
                <a:ext uri="{FF2B5EF4-FFF2-40B4-BE49-F238E27FC236}">
                  <a16:creationId xmlns:a16="http://schemas.microsoft.com/office/drawing/2014/main" id="{D9FED4A2-29B4-4561-CFAE-3D5D8E18CC6B}"/>
                </a:ext>
              </a:extLst>
            </p:cNvPr>
            <p:cNvSpPr>
              <a:spLocks noChangeShapeType="1"/>
            </p:cNvSpPr>
            <p:nvPr/>
          </p:nvSpPr>
          <p:spPr bwMode="auto">
            <a:xfrm>
              <a:off x="392" y="1077"/>
              <a:ext cx="92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5313" name="Group 47">
              <a:extLst>
                <a:ext uri="{FF2B5EF4-FFF2-40B4-BE49-F238E27FC236}">
                  <a16:creationId xmlns:a16="http://schemas.microsoft.com/office/drawing/2014/main" id="{76626B32-537E-004A-066F-87C0CFF29937}"/>
                </a:ext>
              </a:extLst>
            </p:cNvPr>
            <p:cNvGrpSpPr>
              <a:grpSpLocks/>
            </p:cNvGrpSpPr>
            <p:nvPr/>
          </p:nvGrpSpPr>
          <p:grpSpPr bwMode="auto">
            <a:xfrm>
              <a:off x="149" y="29"/>
              <a:ext cx="379" cy="866"/>
              <a:chOff x="0" y="0"/>
              <a:chExt cx="585" cy="1350"/>
            </a:xfrm>
          </p:grpSpPr>
          <p:sp>
            <p:nvSpPr>
              <p:cNvPr id="55328" name="Line 48">
                <a:extLst>
                  <a:ext uri="{FF2B5EF4-FFF2-40B4-BE49-F238E27FC236}">
                    <a16:creationId xmlns:a16="http://schemas.microsoft.com/office/drawing/2014/main" id="{04B71D34-B8F3-FBCD-6B37-2094FABE9095}"/>
                  </a:ext>
                </a:extLst>
              </p:cNvPr>
              <p:cNvSpPr>
                <a:spLocks noChangeShapeType="1"/>
              </p:cNvSpPr>
              <p:nvPr/>
            </p:nvSpPr>
            <p:spPr bwMode="auto">
              <a:xfrm>
                <a:off x="0" y="240"/>
                <a:ext cx="0" cy="8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9" name="Line 49">
                <a:extLst>
                  <a:ext uri="{FF2B5EF4-FFF2-40B4-BE49-F238E27FC236}">
                    <a16:creationId xmlns:a16="http://schemas.microsoft.com/office/drawing/2014/main" id="{513C1B11-4300-3AD7-6D65-BBE083DFE01A}"/>
                  </a:ext>
                </a:extLst>
              </p:cNvPr>
              <p:cNvSpPr>
                <a:spLocks noChangeShapeType="1"/>
              </p:cNvSpPr>
              <p:nvPr/>
            </p:nvSpPr>
            <p:spPr bwMode="auto">
              <a:xfrm>
                <a:off x="0" y="1095"/>
                <a:ext cx="210"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0" name="Line 50">
                <a:extLst>
                  <a:ext uri="{FF2B5EF4-FFF2-40B4-BE49-F238E27FC236}">
                    <a16:creationId xmlns:a16="http://schemas.microsoft.com/office/drawing/2014/main" id="{1236D2E0-F169-FE90-C537-CC76FC5252F9}"/>
                  </a:ext>
                </a:extLst>
              </p:cNvPr>
              <p:cNvSpPr>
                <a:spLocks noChangeShapeType="1"/>
              </p:cNvSpPr>
              <p:nvPr/>
            </p:nvSpPr>
            <p:spPr bwMode="auto">
              <a:xfrm flipH="1">
                <a:off x="0" y="0"/>
                <a:ext cx="285"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1" name="Line 51">
                <a:extLst>
                  <a:ext uri="{FF2B5EF4-FFF2-40B4-BE49-F238E27FC236}">
                    <a16:creationId xmlns:a16="http://schemas.microsoft.com/office/drawing/2014/main" id="{CC30C050-3489-D2F2-5BD7-1CED29309F48}"/>
                  </a:ext>
                </a:extLst>
              </p:cNvPr>
              <p:cNvSpPr>
                <a:spLocks noChangeShapeType="1"/>
              </p:cNvSpPr>
              <p:nvPr/>
            </p:nvSpPr>
            <p:spPr bwMode="auto">
              <a:xfrm>
                <a:off x="300" y="0"/>
                <a:ext cx="285"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2" name="Line 52">
                <a:extLst>
                  <a:ext uri="{FF2B5EF4-FFF2-40B4-BE49-F238E27FC236}">
                    <a16:creationId xmlns:a16="http://schemas.microsoft.com/office/drawing/2014/main" id="{4B5CD78B-3E49-BD32-CE4B-709A0F8C9536}"/>
                  </a:ext>
                </a:extLst>
              </p:cNvPr>
              <p:cNvSpPr>
                <a:spLocks noChangeShapeType="1"/>
              </p:cNvSpPr>
              <p:nvPr/>
            </p:nvSpPr>
            <p:spPr bwMode="auto">
              <a:xfrm>
                <a:off x="570" y="255"/>
                <a:ext cx="0" cy="82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33" name="Line 53">
                <a:extLst>
                  <a:ext uri="{FF2B5EF4-FFF2-40B4-BE49-F238E27FC236}">
                    <a16:creationId xmlns:a16="http://schemas.microsoft.com/office/drawing/2014/main" id="{8A940981-F046-7BD8-2392-E337103A30D1}"/>
                  </a:ext>
                </a:extLst>
              </p:cNvPr>
              <p:cNvSpPr>
                <a:spLocks noChangeShapeType="1"/>
              </p:cNvSpPr>
              <p:nvPr/>
            </p:nvSpPr>
            <p:spPr bwMode="auto">
              <a:xfrm flipH="1">
                <a:off x="375" y="1080"/>
                <a:ext cx="195"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5314" name="Line 54">
              <a:extLst>
                <a:ext uri="{FF2B5EF4-FFF2-40B4-BE49-F238E27FC236}">
                  <a16:creationId xmlns:a16="http://schemas.microsoft.com/office/drawing/2014/main" id="{CD7AEAF6-347C-F7EE-C832-883963E61194}"/>
                </a:ext>
              </a:extLst>
            </p:cNvPr>
            <p:cNvSpPr>
              <a:spLocks noChangeShapeType="1"/>
            </p:cNvSpPr>
            <p:nvPr/>
          </p:nvSpPr>
          <p:spPr bwMode="auto">
            <a:xfrm>
              <a:off x="1316" y="856"/>
              <a:ext cx="0" cy="22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5" name="Line 55">
              <a:extLst>
                <a:ext uri="{FF2B5EF4-FFF2-40B4-BE49-F238E27FC236}">
                  <a16:creationId xmlns:a16="http://schemas.microsoft.com/office/drawing/2014/main" id="{9376DE29-A0DB-254F-EB90-2762281D6513}"/>
                </a:ext>
              </a:extLst>
            </p:cNvPr>
            <p:cNvSpPr>
              <a:spLocks noChangeShapeType="1"/>
            </p:cNvSpPr>
            <p:nvPr/>
          </p:nvSpPr>
          <p:spPr bwMode="auto">
            <a:xfrm>
              <a:off x="1444" y="846"/>
              <a:ext cx="0" cy="39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6" name="Oval 56">
              <a:extLst>
                <a:ext uri="{FF2B5EF4-FFF2-40B4-BE49-F238E27FC236}">
                  <a16:creationId xmlns:a16="http://schemas.microsoft.com/office/drawing/2014/main" id="{F8EA42C5-367E-C386-32F7-D83342F407F6}"/>
                </a:ext>
              </a:extLst>
            </p:cNvPr>
            <p:cNvSpPr>
              <a:spLocks noChangeArrowheads="1"/>
            </p:cNvSpPr>
            <p:nvPr/>
          </p:nvSpPr>
          <p:spPr bwMode="auto">
            <a:xfrm>
              <a:off x="1432" y="1222"/>
              <a:ext cx="46" cy="53"/>
            </a:xfrm>
            <a:prstGeom prst="ellipse">
              <a:avLst/>
            </a:prstGeom>
            <a:solidFill>
              <a:schemeClr val="accent1"/>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17" name="Oval 57">
              <a:extLst>
                <a:ext uri="{FF2B5EF4-FFF2-40B4-BE49-F238E27FC236}">
                  <a16:creationId xmlns:a16="http://schemas.microsoft.com/office/drawing/2014/main" id="{6D85B80E-D067-E530-396C-68B5EC35E134}"/>
                </a:ext>
              </a:extLst>
            </p:cNvPr>
            <p:cNvSpPr>
              <a:spLocks noChangeArrowheads="1"/>
            </p:cNvSpPr>
            <p:nvPr/>
          </p:nvSpPr>
          <p:spPr bwMode="auto">
            <a:xfrm>
              <a:off x="266" y="1260"/>
              <a:ext cx="46" cy="53"/>
            </a:xfrm>
            <a:prstGeom prst="ellipse">
              <a:avLst/>
            </a:prstGeom>
            <a:solidFill>
              <a:schemeClr val="accent1"/>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18" name="Line 58">
              <a:extLst>
                <a:ext uri="{FF2B5EF4-FFF2-40B4-BE49-F238E27FC236}">
                  <a16:creationId xmlns:a16="http://schemas.microsoft.com/office/drawing/2014/main" id="{6A2BA4A6-507B-7A3A-A3A4-61B0C6A164B9}"/>
                </a:ext>
              </a:extLst>
            </p:cNvPr>
            <p:cNvSpPr>
              <a:spLocks noChangeShapeType="1"/>
            </p:cNvSpPr>
            <p:nvPr/>
          </p:nvSpPr>
          <p:spPr bwMode="auto">
            <a:xfrm flipH="1">
              <a:off x="511" y="471"/>
              <a:ext cx="9" cy="13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19" name="Line 59">
              <a:extLst>
                <a:ext uri="{FF2B5EF4-FFF2-40B4-BE49-F238E27FC236}">
                  <a16:creationId xmlns:a16="http://schemas.microsoft.com/office/drawing/2014/main" id="{7AF98F84-D32C-87A6-F450-24F97DB0CB85}"/>
                </a:ext>
              </a:extLst>
            </p:cNvPr>
            <p:cNvSpPr>
              <a:spLocks noChangeShapeType="1"/>
            </p:cNvSpPr>
            <p:nvPr/>
          </p:nvSpPr>
          <p:spPr bwMode="auto">
            <a:xfrm flipV="1">
              <a:off x="149" y="395"/>
              <a:ext cx="0" cy="164"/>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20" name="Text Box 60">
              <a:extLst>
                <a:ext uri="{FF2B5EF4-FFF2-40B4-BE49-F238E27FC236}">
                  <a16:creationId xmlns:a16="http://schemas.microsoft.com/office/drawing/2014/main" id="{80CCB62F-6A34-BA30-7673-9C4A646BBB75}"/>
                </a:ext>
              </a:extLst>
            </p:cNvPr>
            <p:cNvSpPr txBox="1">
              <a:spLocks noChangeArrowheads="1"/>
            </p:cNvSpPr>
            <p:nvPr/>
          </p:nvSpPr>
          <p:spPr bwMode="auto">
            <a:xfrm>
              <a:off x="0" y="689"/>
              <a:ext cx="41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11</a:t>
              </a:r>
            </a:p>
          </p:txBody>
        </p:sp>
        <p:sp>
          <p:nvSpPr>
            <p:cNvPr id="55321" name="Text Box 61">
              <a:extLst>
                <a:ext uri="{FF2B5EF4-FFF2-40B4-BE49-F238E27FC236}">
                  <a16:creationId xmlns:a16="http://schemas.microsoft.com/office/drawing/2014/main" id="{34FC7063-B74A-9C0E-928D-3BD0A870463D}"/>
                </a:ext>
              </a:extLst>
            </p:cNvPr>
            <p:cNvSpPr txBox="1">
              <a:spLocks noChangeArrowheads="1"/>
            </p:cNvSpPr>
            <p:nvPr/>
          </p:nvSpPr>
          <p:spPr bwMode="auto">
            <a:xfrm>
              <a:off x="1009" y="673"/>
              <a:ext cx="41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12</a:t>
              </a:r>
            </a:p>
          </p:txBody>
        </p:sp>
        <p:sp>
          <p:nvSpPr>
            <p:cNvPr id="55322" name="Text Box 62">
              <a:extLst>
                <a:ext uri="{FF2B5EF4-FFF2-40B4-BE49-F238E27FC236}">
                  <a16:creationId xmlns:a16="http://schemas.microsoft.com/office/drawing/2014/main" id="{9363242A-4FAC-C8D5-31AE-566C1EB3A7B7}"/>
                </a:ext>
              </a:extLst>
            </p:cNvPr>
            <p:cNvSpPr txBox="1">
              <a:spLocks noChangeArrowheads="1"/>
            </p:cNvSpPr>
            <p:nvPr/>
          </p:nvSpPr>
          <p:spPr bwMode="auto">
            <a:xfrm>
              <a:off x="448" y="687"/>
              <a:ext cx="417" cy="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21</a:t>
              </a:r>
            </a:p>
          </p:txBody>
        </p:sp>
        <p:sp>
          <p:nvSpPr>
            <p:cNvPr id="55323" name="Text Box 63">
              <a:extLst>
                <a:ext uri="{FF2B5EF4-FFF2-40B4-BE49-F238E27FC236}">
                  <a16:creationId xmlns:a16="http://schemas.microsoft.com/office/drawing/2014/main" id="{C119EF98-C9BD-52A6-7168-FC94411A38F0}"/>
                </a:ext>
              </a:extLst>
            </p:cNvPr>
            <p:cNvSpPr txBox="1">
              <a:spLocks noChangeArrowheads="1"/>
            </p:cNvSpPr>
            <p:nvPr/>
          </p:nvSpPr>
          <p:spPr bwMode="auto">
            <a:xfrm>
              <a:off x="1458" y="698"/>
              <a:ext cx="41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22</a:t>
              </a:r>
            </a:p>
          </p:txBody>
        </p:sp>
        <p:sp>
          <p:nvSpPr>
            <p:cNvPr id="55324" name="Line 64">
              <a:extLst>
                <a:ext uri="{FF2B5EF4-FFF2-40B4-BE49-F238E27FC236}">
                  <a16:creationId xmlns:a16="http://schemas.microsoft.com/office/drawing/2014/main" id="{90458E8D-D10A-2A33-20C1-9B33F44AD8C2}"/>
                </a:ext>
              </a:extLst>
            </p:cNvPr>
            <p:cNvSpPr>
              <a:spLocks noChangeShapeType="1"/>
            </p:cNvSpPr>
            <p:nvPr/>
          </p:nvSpPr>
          <p:spPr bwMode="auto">
            <a:xfrm flipH="1">
              <a:off x="1566" y="369"/>
              <a:ext cx="2" cy="13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25" name="Line 65">
              <a:extLst>
                <a:ext uri="{FF2B5EF4-FFF2-40B4-BE49-F238E27FC236}">
                  <a16:creationId xmlns:a16="http://schemas.microsoft.com/office/drawing/2014/main" id="{1B1CD3C4-BA74-827F-F9FD-9D4E48754BD0}"/>
                </a:ext>
              </a:extLst>
            </p:cNvPr>
            <p:cNvSpPr>
              <a:spLocks noChangeShapeType="1"/>
            </p:cNvSpPr>
            <p:nvPr/>
          </p:nvSpPr>
          <p:spPr bwMode="auto">
            <a:xfrm flipV="1">
              <a:off x="1196" y="406"/>
              <a:ext cx="0" cy="163"/>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26" name="Text Box 66">
              <a:extLst>
                <a:ext uri="{FF2B5EF4-FFF2-40B4-BE49-F238E27FC236}">
                  <a16:creationId xmlns:a16="http://schemas.microsoft.com/office/drawing/2014/main" id="{420BEA53-2047-E538-7B66-B121ABE90731}"/>
                </a:ext>
              </a:extLst>
            </p:cNvPr>
            <p:cNvSpPr txBox="1">
              <a:spLocks noChangeArrowheads="1"/>
            </p:cNvSpPr>
            <p:nvPr/>
          </p:nvSpPr>
          <p:spPr bwMode="auto">
            <a:xfrm>
              <a:off x="1471" y="1141"/>
              <a:ext cx="320"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55327" name="Text Box 67">
              <a:extLst>
                <a:ext uri="{FF2B5EF4-FFF2-40B4-BE49-F238E27FC236}">
                  <a16:creationId xmlns:a16="http://schemas.microsoft.com/office/drawing/2014/main" id="{901781F6-440F-C497-07BB-9F13754B948F}"/>
                </a:ext>
              </a:extLst>
            </p:cNvPr>
            <p:cNvSpPr txBox="1">
              <a:spLocks noChangeArrowheads="1"/>
            </p:cNvSpPr>
            <p:nvPr/>
          </p:nvSpPr>
          <p:spPr bwMode="auto">
            <a:xfrm>
              <a:off x="33" y="1199"/>
              <a:ext cx="320"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grpSp>
      <p:sp>
        <p:nvSpPr>
          <p:cNvPr id="55366" name="Text Box 68">
            <a:extLst>
              <a:ext uri="{FF2B5EF4-FFF2-40B4-BE49-F238E27FC236}">
                <a16:creationId xmlns:a16="http://schemas.microsoft.com/office/drawing/2014/main" id="{1F89ACD7-8F08-0276-AC44-893D30B221FD}"/>
              </a:ext>
            </a:extLst>
          </p:cNvPr>
          <p:cNvSpPr txBox="1">
            <a:spLocks noChangeArrowheads="1"/>
          </p:cNvSpPr>
          <p:nvPr/>
        </p:nvSpPr>
        <p:spPr bwMode="auto">
          <a:xfrm>
            <a:off x="3322638" y="5168900"/>
            <a:ext cx="2466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p </a:t>
            </a:r>
            <a:r>
              <a:rPr lang="en-US" altLang="zh-CN" sz="2000">
                <a:solidFill>
                  <a:srgbClr val="FF3300"/>
                </a:solidFill>
                <a:latin typeface="Times New Roman" panose="02020603050405020304" pitchFamily="18" charset="0"/>
              </a:rPr>
              <a:t>= 2</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5301"/>
                                        </p:tgtEl>
                                        <p:attrNameLst>
                                          <p:attrName>style.visibility</p:attrName>
                                        </p:attrNameLst>
                                      </p:cBhvr>
                                      <p:to>
                                        <p:strVal val="visible"/>
                                      </p:to>
                                    </p:set>
                                    <p:animEffect transition="in" filter="wipe(left)">
                                      <p:cBhvr>
                                        <p:cTn id="7" dur="500"/>
                                        <p:tgtEl>
                                          <p:spTgt spid="553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55302"/>
                                        </p:tgtEl>
                                        <p:attrNameLst>
                                          <p:attrName>style.visibility</p:attrName>
                                        </p:attrNameLst>
                                      </p:cBhvr>
                                      <p:to>
                                        <p:strVal val="visible"/>
                                      </p:to>
                                    </p:set>
                                    <p:anim calcmode="lin" valueType="num">
                                      <p:cBhvr>
                                        <p:cTn id="12" dur="500" fill="hold"/>
                                        <p:tgtEl>
                                          <p:spTgt spid="55302"/>
                                        </p:tgtEl>
                                        <p:attrNameLst>
                                          <p:attrName>ppt_w</p:attrName>
                                        </p:attrNameLst>
                                      </p:cBhvr>
                                      <p:tavLst>
                                        <p:tav tm="0">
                                          <p:val>
                                            <p:fltVal val="0"/>
                                          </p:val>
                                        </p:tav>
                                        <p:tav tm="100000">
                                          <p:val>
                                            <p:strVal val="#ppt_w"/>
                                          </p:val>
                                        </p:tav>
                                      </p:tavLst>
                                    </p:anim>
                                    <p:anim calcmode="lin" valueType="num">
                                      <p:cBhvr>
                                        <p:cTn id="13" dur="500" fill="hold"/>
                                        <p:tgtEl>
                                          <p:spTgt spid="55302"/>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checkerboard(across)">
                                      <p:cBhvr>
                                        <p:cTn id="18" dur="500"/>
                                        <p:tgtEl>
                                          <p:spTgt spid="7"/>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checkerboard(across)">
                                      <p:cBhvr>
                                        <p:cTn id="23" dur="500"/>
                                        <p:tgtEl>
                                          <p:spTgt spid="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55366"/>
                                        </p:tgtEl>
                                        <p:attrNameLst>
                                          <p:attrName>style.visibility</p:attrName>
                                        </p:attrNameLst>
                                      </p:cBhvr>
                                      <p:to>
                                        <p:strVal val="visible"/>
                                      </p:to>
                                    </p:set>
                                    <p:animEffect transition="in" filter="checkerboard(across)">
                                      <p:cBhvr>
                                        <p:cTn id="28" dur="500"/>
                                        <p:tgtEl>
                                          <p:spTgt spid="5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1" grpId="0" autoUpdateAnimBg="0"/>
      <p:bldP spid="55302" grpId="0" autoUpdateAnimBg="0"/>
      <p:bldP spid="55366"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ext Box 2">
            <a:extLst>
              <a:ext uri="{FF2B5EF4-FFF2-40B4-BE49-F238E27FC236}">
                <a16:creationId xmlns:a16="http://schemas.microsoft.com/office/drawing/2014/main" id="{750816E5-407A-9DD0-E6D3-F183C1CE72B6}"/>
              </a:ext>
            </a:extLst>
          </p:cNvPr>
          <p:cNvSpPr txBox="1">
            <a:spLocks noChangeArrowheads="1"/>
          </p:cNvSpPr>
          <p:nvPr/>
        </p:nvSpPr>
        <p:spPr bwMode="auto">
          <a:xfrm>
            <a:off x="1030288" y="1311275"/>
            <a:ext cx="33194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chemeClr val="tx2"/>
                </a:solidFill>
                <a:latin typeface="Times New Roman" panose="02020603050405020304" pitchFamily="18" charset="0"/>
              </a:rPr>
              <a:t>改变极对数 </a:t>
            </a:r>
            <a:r>
              <a:rPr lang="en-US" altLang="zh-CN" sz="2400" i="1">
                <a:solidFill>
                  <a:srgbClr val="FF3300"/>
                </a:solidFill>
                <a:latin typeface="Times New Roman" panose="02020603050405020304" pitchFamily="18" charset="0"/>
              </a:rPr>
              <a:t>p</a:t>
            </a:r>
            <a:r>
              <a:rPr lang="en-US" altLang="zh-CN" sz="2400" i="1">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调速</a:t>
            </a:r>
          </a:p>
        </p:txBody>
      </p:sp>
      <p:sp>
        <p:nvSpPr>
          <p:cNvPr id="56323" name="Rectangle 3">
            <a:extLst>
              <a:ext uri="{FF2B5EF4-FFF2-40B4-BE49-F238E27FC236}">
                <a16:creationId xmlns:a16="http://schemas.microsoft.com/office/drawing/2014/main" id="{3CAD24AD-A816-CAAE-8243-2E142FE412C7}"/>
              </a:ext>
            </a:extLst>
          </p:cNvPr>
          <p:cNvSpPr>
            <a:spLocks noChangeArrowheads="1"/>
          </p:cNvSpPr>
          <p:nvPr/>
        </p:nvSpPr>
        <p:spPr bwMode="auto">
          <a:xfrm>
            <a:off x="4152900" y="1320800"/>
            <a:ext cx="21732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FF0000"/>
                </a:solidFill>
                <a:latin typeface="Times New Roman" panose="02020603050405020304" pitchFamily="18" charset="0"/>
              </a:rPr>
              <a:t>—</a:t>
            </a:r>
            <a:r>
              <a:rPr lang="zh-CN" altLang="en-US" sz="2400">
                <a:solidFill>
                  <a:srgbClr val="FF0000"/>
                </a:solidFill>
                <a:latin typeface="Times New Roman" panose="02020603050405020304" pitchFamily="18" charset="0"/>
              </a:rPr>
              <a:t>有级调速</a:t>
            </a:r>
          </a:p>
        </p:txBody>
      </p:sp>
      <p:sp>
        <p:nvSpPr>
          <p:cNvPr id="56324" name="Text Box 4">
            <a:extLst>
              <a:ext uri="{FF2B5EF4-FFF2-40B4-BE49-F238E27FC236}">
                <a16:creationId xmlns:a16="http://schemas.microsoft.com/office/drawing/2014/main" id="{232F8977-67B3-BDCA-903E-F9C90DDC5DE3}"/>
              </a:ext>
            </a:extLst>
          </p:cNvPr>
          <p:cNvSpPr txBox="1">
            <a:spLocks noChangeArrowheads="1"/>
          </p:cNvSpPr>
          <p:nvPr/>
        </p:nvSpPr>
        <p:spPr bwMode="auto">
          <a:xfrm>
            <a:off x="574675" y="458788"/>
            <a:ext cx="27463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4.6.2　</a:t>
            </a:r>
            <a:r>
              <a:rPr lang="zh-CN" altLang="en-US" sz="2600">
                <a:solidFill>
                  <a:srgbClr val="7030A0"/>
                </a:solidFill>
                <a:latin typeface="Times New Roman" panose="02020603050405020304" pitchFamily="18" charset="0"/>
                <a:ea typeface="黑体" panose="02010609060101010101" pitchFamily="49" charset="-122"/>
              </a:rPr>
              <a:t>变极调速</a:t>
            </a:r>
          </a:p>
        </p:txBody>
      </p:sp>
      <p:grpSp>
        <p:nvGrpSpPr>
          <p:cNvPr id="2" name="Group 71">
            <a:extLst>
              <a:ext uri="{FF2B5EF4-FFF2-40B4-BE49-F238E27FC236}">
                <a16:creationId xmlns:a16="http://schemas.microsoft.com/office/drawing/2014/main" id="{2E83C669-C0E8-017A-3A83-3FE7149586C7}"/>
              </a:ext>
            </a:extLst>
          </p:cNvPr>
          <p:cNvGrpSpPr>
            <a:grpSpLocks/>
          </p:cNvGrpSpPr>
          <p:nvPr/>
        </p:nvGrpSpPr>
        <p:grpSpPr bwMode="auto">
          <a:xfrm>
            <a:off x="1347788" y="2524125"/>
            <a:ext cx="2900362" cy="2209800"/>
            <a:chOff x="0" y="0"/>
            <a:chExt cx="1827" cy="1392"/>
          </a:xfrm>
        </p:grpSpPr>
        <p:sp>
          <p:nvSpPr>
            <p:cNvPr id="56351" name="Line 6">
              <a:extLst>
                <a:ext uri="{FF2B5EF4-FFF2-40B4-BE49-F238E27FC236}">
                  <a16:creationId xmlns:a16="http://schemas.microsoft.com/office/drawing/2014/main" id="{DBC2BC8B-94AB-ABC0-5AB2-5C0BB1C095FF}"/>
                </a:ext>
              </a:extLst>
            </p:cNvPr>
            <p:cNvSpPr>
              <a:spLocks noChangeShapeType="1"/>
            </p:cNvSpPr>
            <p:nvPr/>
          </p:nvSpPr>
          <p:spPr bwMode="auto">
            <a:xfrm>
              <a:off x="1165" y="133"/>
              <a:ext cx="0" cy="45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2" name="Line 7">
              <a:extLst>
                <a:ext uri="{FF2B5EF4-FFF2-40B4-BE49-F238E27FC236}">
                  <a16:creationId xmlns:a16="http://schemas.microsoft.com/office/drawing/2014/main" id="{96FC747E-8B76-16A7-8390-8883C7CF6013}"/>
                </a:ext>
              </a:extLst>
            </p:cNvPr>
            <p:cNvSpPr>
              <a:spLocks noChangeShapeType="1"/>
            </p:cNvSpPr>
            <p:nvPr/>
          </p:nvSpPr>
          <p:spPr bwMode="auto">
            <a:xfrm>
              <a:off x="1165" y="572"/>
              <a:ext cx="101" cy="16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3" name="Line 8">
              <a:extLst>
                <a:ext uri="{FF2B5EF4-FFF2-40B4-BE49-F238E27FC236}">
                  <a16:creationId xmlns:a16="http://schemas.microsoft.com/office/drawing/2014/main" id="{6219A922-A520-D3BA-6A16-D35A4A3CA1B9}"/>
                </a:ext>
              </a:extLst>
            </p:cNvPr>
            <p:cNvSpPr>
              <a:spLocks noChangeShapeType="1"/>
            </p:cNvSpPr>
            <p:nvPr/>
          </p:nvSpPr>
          <p:spPr bwMode="auto">
            <a:xfrm flipH="1">
              <a:off x="1165" y="0"/>
              <a:ext cx="169" cy="14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4" name="Line 9">
              <a:extLst>
                <a:ext uri="{FF2B5EF4-FFF2-40B4-BE49-F238E27FC236}">
                  <a16:creationId xmlns:a16="http://schemas.microsoft.com/office/drawing/2014/main" id="{1833C56D-E810-6BFD-AF51-BF01D07C0DF1}"/>
                </a:ext>
              </a:extLst>
            </p:cNvPr>
            <p:cNvSpPr>
              <a:spLocks noChangeShapeType="1"/>
            </p:cNvSpPr>
            <p:nvPr/>
          </p:nvSpPr>
          <p:spPr bwMode="auto">
            <a:xfrm>
              <a:off x="1343" y="0"/>
              <a:ext cx="169" cy="14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5" name="Line 10">
              <a:extLst>
                <a:ext uri="{FF2B5EF4-FFF2-40B4-BE49-F238E27FC236}">
                  <a16:creationId xmlns:a16="http://schemas.microsoft.com/office/drawing/2014/main" id="{6B93D14F-30D5-2D70-64EE-BA1A2CB9010F}"/>
                </a:ext>
              </a:extLst>
            </p:cNvPr>
            <p:cNvSpPr>
              <a:spLocks noChangeShapeType="1"/>
            </p:cNvSpPr>
            <p:nvPr/>
          </p:nvSpPr>
          <p:spPr bwMode="auto">
            <a:xfrm>
              <a:off x="1519" y="141"/>
              <a:ext cx="0" cy="45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6" name="Line 11">
              <a:extLst>
                <a:ext uri="{FF2B5EF4-FFF2-40B4-BE49-F238E27FC236}">
                  <a16:creationId xmlns:a16="http://schemas.microsoft.com/office/drawing/2014/main" id="{9BE09D75-CB12-DC66-FDCD-3069DE4DA53B}"/>
                </a:ext>
              </a:extLst>
            </p:cNvPr>
            <p:cNvSpPr>
              <a:spLocks noChangeShapeType="1"/>
            </p:cNvSpPr>
            <p:nvPr/>
          </p:nvSpPr>
          <p:spPr bwMode="auto">
            <a:xfrm flipH="1">
              <a:off x="1403" y="589"/>
              <a:ext cx="116" cy="14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7" name="Line 12">
              <a:extLst>
                <a:ext uri="{FF2B5EF4-FFF2-40B4-BE49-F238E27FC236}">
                  <a16:creationId xmlns:a16="http://schemas.microsoft.com/office/drawing/2014/main" id="{C0CD694A-EC15-87BA-7F84-A760FAB85A11}"/>
                </a:ext>
              </a:extLst>
            </p:cNvPr>
            <p:cNvSpPr>
              <a:spLocks noChangeShapeType="1"/>
            </p:cNvSpPr>
            <p:nvPr/>
          </p:nvSpPr>
          <p:spPr bwMode="auto">
            <a:xfrm>
              <a:off x="337" y="754"/>
              <a:ext cx="0" cy="34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8" name="Line 13">
              <a:extLst>
                <a:ext uri="{FF2B5EF4-FFF2-40B4-BE49-F238E27FC236}">
                  <a16:creationId xmlns:a16="http://schemas.microsoft.com/office/drawing/2014/main" id="{D21D1A0B-14E4-8E3C-19EA-AB1705F8FCE4}"/>
                </a:ext>
              </a:extLst>
            </p:cNvPr>
            <p:cNvSpPr>
              <a:spLocks noChangeShapeType="1"/>
            </p:cNvSpPr>
            <p:nvPr/>
          </p:nvSpPr>
          <p:spPr bwMode="auto">
            <a:xfrm>
              <a:off x="435" y="754"/>
              <a:ext cx="0" cy="19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9" name="Line 14">
              <a:extLst>
                <a:ext uri="{FF2B5EF4-FFF2-40B4-BE49-F238E27FC236}">
                  <a16:creationId xmlns:a16="http://schemas.microsoft.com/office/drawing/2014/main" id="{84C3A270-C753-91EB-AEE9-EE522E4E9DCA}"/>
                </a:ext>
              </a:extLst>
            </p:cNvPr>
            <p:cNvSpPr>
              <a:spLocks noChangeShapeType="1"/>
            </p:cNvSpPr>
            <p:nvPr/>
          </p:nvSpPr>
          <p:spPr bwMode="auto">
            <a:xfrm>
              <a:off x="435" y="928"/>
              <a:ext cx="84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6360" name="Group 15">
              <a:extLst>
                <a:ext uri="{FF2B5EF4-FFF2-40B4-BE49-F238E27FC236}">
                  <a16:creationId xmlns:a16="http://schemas.microsoft.com/office/drawing/2014/main" id="{7D5B22DC-A879-E74A-3D9A-68B4718598A7}"/>
                </a:ext>
              </a:extLst>
            </p:cNvPr>
            <p:cNvGrpSpPr>
              <a:grpSpLocks/>
            </p:cNvGrpSpPr>
            <p:nvPr/>
          </p:nvGrpSpPr>
          <p:grpSpPr bwMode="auto">
            <a:xfrm>
              <a:off x="212" y="25"/>
              <a:ext cx="348" cy="746"/>
              <a:chOff x="0" y="0"/>
              <a:chExt cx="585" cy="1350"/>
            </a:xfrm>
          </p:grpSpPr>
          <p:sp>
            <p:nvSpPr>
              <p:cNvPr id="56382" name="Line 16">
                <a:extLst>
                  <a:ext uri="{FF2B5EF4-FFF2-40B4-BE49-F238E27FC236}">
                    <a16:creationId xmlns:a16="http://schemas.microsoft.com/office/drawing/2014/main" id="{6C683B59-509D-E61E-DCE8-5C868DE892C9}"/>
                  </a:ext>
                </a:extLst>
              </p:cNvPr>
              <p:cNvSpPr>
                <a:spLocks noChangeShapeType="1"/>
              </p:cNvSpPr>
              <p:nvPr/>
            </p:nvSpPr>
            <p:spPr bwMode="auto">
              <a:xfrm>
                <a:off x="0" y="240"/>
                <a:ext cx="0" cy="8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3" name="Line 17">
                <a:extLst>
                  <a:ext uri="{FF2B5EF4-FFF2-40B4-BE49-F238E27FC236}">
                    <a16:creationId xmlns:a16="http://schemas.microsoft.com/office/drawing/2014/main" id="{40D5E49B-561B-360B-F0F5-32389F8F7C2B}"/>
                  </a:ext>
                </a:extLst>
              </p:cNvPr>
              <p:cNvSpPr>
                <a:spLocks noChangeShapeType="1"/>
              </p:cNvSpPr>
              <p:nvPr/>
            </p:nvSpPr>
            <p:spPr bwMode="auto">
              <a:xfrm>
                <a:off x="0" y="1095"/>
                <a:ext cx="210"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4" name="Line 18">
                <a:extLst>
                  <a:ext uri="{FF2B5EF4-FFF2-40B4-BE49-F238E27FC236}">
                    <a16:creationId xmlns:a16="http://schemas.microsoft.com/office/drawing/2014/main" id="{F634FDB8-BEC9-9C85-3C5E-486B9A5BA502}"/>
                  </a:ext>
                </a:extLst>
              </p:cNvPr>
              <p:cNvSpPr>
                <a:spLocks noChangeShapeType="1"/>
              </p:cNvSpPr>
              <p:nvPr/>
            </p:nvSpPr>
            <p:spPr bwMode="auto">
              <a:xfrm flipH="1">
                <a:off x="0" y="0"/>
                <a:ext cx="285"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5" name="Line 19">
                <a:extLst>
                  <a:ext uri="{FF2B5EF4-FFF2-40B4-BE49-F238E27FC236}">
                    <a16:creationId xmlns:a16="http://schemas.microsoft.com/office/drawing/2014/main" id="{BF6D63FD-E84E-0C76-9DF7-2B38AB2E5EFF}"/>
                  </a:ext>
                </a:extLst>
              </p:cNvPr>
              <p:cNvSpPr>
                <a:spLocks noChangeShapeType="1"/>
              </p:cNvSpPr>
              <p:nvPr/>
            </p:nvSpPr>
            <p:spPr bwMode="auto">
              <a:xfrm>
                <a:off x="300" y="0"/>
                <a:ext cx="285"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6" name="Line 20">
                <a:extLst>
                  <a:ext uri="{FF2B5EF4-FFF2-40B4-BE49-F238E27FC236}">
                    <a16:creationId xmlns:a16="http://schemas.microsoft.com/office/drawing/2014/main" id="{68079C08-3167-220A-281C-B7124C151202}"/>
                  </a:ext>
                </a:extLst>
              </p:cNvPr>
              <p:cNvSpPr>
                <a:spLocks noChangeShapeType="1"/>
              </p:cNvSpPr>
              <p:nvPr/>
            </p:nvSpPr>
            <p:spPr bwMode="auto">
              <a:xfrm>
                <a:off x="570" y="255"/>
                <a:ext cx="0" cy="82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Line 21">
                <a:extLst>
                  <a:ext uri="{FF2B5EF4-FFF2-40B4-BE49-F238E27FC236}">
                    <a16:creationId xmlns:a16="http://schemas.microsoft.com/office/drawing/2014/main" id="{7BD8EC89-3FBB-3D9C-7AD2-AE0A479C49C9}"/>
                  </a:ext>
                </a:extLst>
              </p:cNvPr>
              <p:cNvSpPr>
                <a:spLocks noChangeShapeType="1"/>
              </p:cNvSpPr>
              <p:nvPr/>
            </p:nvSpPr>
            <p:spPr bwMode="auto">
              <a:xfrm flipH="1">
                <a:off x="375" y="1080"/>
                <a:ext cx="195" cy="25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6361" name="Line 22">
              <a:extLst>
                <a:ext uri="{FF2B5EF4-FFF2-40B4-BE49-F238E27FC236}">
                  <a16:creationId xmlns:a16="http://schemas.microsoft.com/office/drawing/2014/main" id="{90FC6755-D56C-9367-0682-5DBE83CC493D}"/>
                </a:ext>
              </a:extLst>
            </p:cNvPr>
            <p:cNvSpPr>
              <a:spLocks noChangeShapeType="1"/>
            </p:cNvSpPr>
            <p:nvPr/>
          </p:nvSpPr>
          <p:spPr bwMode="auto">
            <a:xfrm>
              <a:off x="1281" y="738"/>
              <a:ext cx="0" cy="190"/>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2" name="Line 23">
              <a:extLst>
                <a:ext uri="{FF2B5EF4-FFF2-40B4-BE49-F238E27FC236}">
                  <a16:creationId xmlns:a16="http://schemas.microsoft.com/office/drawing/2014/main" id="{C188DD2E-810A-1A4A-93E6-4A4F81A35B55}"/>
                </a:ext>
              </a:extLst>
            </p:cNvPr>
            <p:cNvSpPr>
              <a:spLocks noChangeShapeType="1"/>
            </p:cNvSpPr>
            <p:nvPr/>
          </p:nvSpPr>
          <p:spPr bwMode="auto">
            <a:xfrm>
              <a:off x="1406" y="721"/>
              <a:ext cx="1" cy="29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3" name="Line 24">
              <a:extLst>
                <a:ext uri="{FF2B5EF4-FFF2-40B4-BE49-F238E27FC236}">
                  <a16:creationId xmlns:a16="http://schemas.microsoft.com/office/drawing/2014/main" id="{B5BAE6E6-FFA3-E315-6D9D-83DF11ED16BA}"/>
                </a:ext>
              </a:extLst>
            </p:cNvPr>
            <p:cNvSpPr>
              <a:spLocks noChangeShapeType="1"/>
            </p:cNvSpPr>
            <p:nvPr/>
          </p:nvSpPr>
          <p:spPr bwMode="auto">
            <a:xfrm>
              <a:off x="557" y="340"/>
              <a:ext cx="7" cy="14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6364" name="Line 25">
              <a:extLst>
                <a:ext uri="{FF2B5EF4-FFF2-40B4-BE49-F238E27FC236}">
                  <a16:creationId xmlns:a16="http://schemas.microsoft.com/office/drawing/2014/main" id="{4C7E71FF-DF47-F0E1-AC77-ECFE00F6446E}"/>
                </a:ext>
              </a:extLst>
            </p:cNvPr>
            <p:cNvSpPr>
              <a:spLocks noChangeShapeType="1"/>
            </p:cNvSpPr>
            <p:nvPr/>
          </p:nvSpPr>
          <p:spPr bwMode="auto">
            <a:xfrm flipV="1">
              <a:off x="214" y="290"/>
              <a:ext cx="1" cy="14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6365" name="Text Box 26">
              <a:extLst>
                <a:ext uri="{FF2B5EF4-FFF2-40B4-BE49-F238E27FC236}">
                  <a16:creationId xmlns:a16="http://schemas.microsoft.com/office/drawing/2014/main" id="{2E5841EE-3E16-6BED-F4FE-0396074BEE07}"/>
                </a:ext>
              </a:extLst>
            </p:cNvPr>
            <p:cNvSpPr txBox="1">
              <a:spLocks noChangeArrowheads="1"/>
            </p:cNvSpPr>
            <p:nvPr/>
          </p:nvSpPr>
          <p:spPr bwMode="auto">
            <a:xfrm>
              <a:off x="0" y="638"/>
              <a:ext cx="383"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11</a:t>
              </a:r>
            </a:p>
          </p:txBody>
        </p:sp>
        <p:sp>
          <p:nvSpPr>
            <p:cNvPr id="56366" name="Text Box 27">
              <a:extLst>
                <a:ext uri="{FF2B5EF4-FFF2-40B4-BE49-F238E27FC236}">
                  <a16:creationId xmlns:a16="http://schemas.microsoft.com/office/drawing/2014/main" id="{B285B77E-243E-EA3E-FCF2-1BCE661029B7}"/>
                </a:ext>
              </a:extLst>
            </p:cNvPr>
            <p:cNvSpPr txBox="1">
              <a:spLocks noChangeArrowheads="1"/>
            </p:cNvSpPr>
            <p:nvPr/>
          </p:nvSpPr>
          <p:spPr bwMode="auto">
            <a:xfrm>
              <a:off x="218" y="1102"/>
              <a:ext cx="310"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a:t>
              </a:r>
            </a:p>
          </p:txBody>
        </p:sp>
        <p:sp>
          <p:nvSpPr>
            <p:cNvPr id="56367" name="Text Box 28">
              <a:extLst>
                <a:ext uri="{FF2B5EF4-FFF2-40B4-BE49-F238E27FC236}">
                  <a16:creationId xmlns:a16="http://schemas.microsoft.com/office/drawing/2014/main" id="{57109960-D01A-CC8E-DE09-7947B2B61398}"/>
                </a:ext>
              </a:extLst>
            </p:cNvPr>
            <p:cNvSpPr txBox="1">
              <a:spLocks noChangeArrowheads="1"/>
            </p:cNvSpPr>
            <p:nvPr/>
          </p:nvSpPr>
          <p:spPr bwMode="auto">
            <a:xfrm>
              <a:off x="773" y="1119"/>
              <a:ext cx="399"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a:t>
              </a:r>
            </a:p>
          </p:txBody>
        </p:sp>
        <p:sp>
          <p:nvSpPr>
            <p:cNvPr id="56368" name="Text Box 29">
              <a:extLst>
                <a:ext uri="{FF2B5EF4-FFF2-40B4-BE49-F238E27FC236}">
                  <a16:creationId xmlns:a16="http://schemas.microsoft.com/office/drawing/2014/main" id="{D8317ECA-F675-171D-AFAB-7D8B2E05C93B}"/>
                </a:ext>
              </a:extLst>
            </p:cNvPr>
            <p:cNvSpPr txBox="1">
              <a:spLocks noChangeArrowheads="1"/>
            </p:cNvSpPr>
            <p:nvPr/>
          </p:nvSpPr>
          <p:spPr bwMode="auto">
            <a:xfrm>
              <a:off x="980" y="597"/>
              <a:ext cx="383"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12</a:t>
              </a:r>
            </a:p>
          </p:txBody>
        </p:sp>
        <p:sp>
          <p:nvSpPr>
            <p:cNvPr id="56369" name="Text Box 30">
              <a:extLst>
                <a:ext uri="{FF2B5EF4-FFF2-40B4-BE49-F238E27FC236}">
                  <a16:creationId xmlns:a16="http://schemas.microsoft.com/office/drawing/2014/main" id="{008D8B14-D6B3-AA06-6FE9-79095CC85CAA}"/>
                </a:ext>
              </a:extLst>
            </p:cNvPr>
            <p:cNvSpPr txBox="1">
              <a:spLocks noChangeArrowheads="1"/>
            </p:cNvSpPr>
            <p:nvPr/>
          </p:nvSpPr>
          <p:spPr bwMode="auto">
            <a:xfrm>
              <a:off x="500" y="645"/>
              <a:ext cx="383"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21</a:t>
              </a:r>
            </a:p>
          </p:txBody>
        </p:sp>
        <p:sp>
          <p:nvSpPr>
            <p:cNvPr id="56370" name="Text Box 31">
              <a:extLst>
                <a:ext uri="{FF2B5EF4-FFF2-40B4-BE49-F238E27FC236}">
                  <a16:creationId xmlns:a16="http://schemas.microsoft.com/office/drawing/2014/main" id="{A67EE527-2B30-B5AF-999A-9A9D8EC04960}"/>
                </a:ext>
              </a:extLst>
            </p:cNvPr>
            <p:cNvSpPr txBox="1">
              <a:spLocks noChangeArrowheads="1"/>
            </p:cNvSpPr>
            <p:nvPr/>
          </p:nvSpPr>
          <p:spPr bwMode="auto">
            <a:xfrm>
              <a:off x="1444" y="647"/>
              <a:ext cx="383"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22</a:t>
              </a:r>
            </a:p>
          </p:txBody>
        </p:sp>
        <p:sp>
          <p:nvSpPr>
            <p:cNvPr id="56371" name="Line 32">
              <a:extLst>
                <a:ext uri="{FF2B5EF4-FFF2-40B4-BE49-F238E27FC236}">
                  <a16:creationId xmlns:a16="http://schemas.microsoft.com/office/drawing/2014/main" id="{D2602A03-BE7A-8A14-FB17-747812E3172D}"/>
                </a:ext>
              </a:extLst>
            </p:cNvPr>
            <p:cNvSpPr>
              <a:spLocks noChangeShapeType="1"/>
            </p:cNvSpPr>
            <p:nvPr/>
          </p:nvSpPr>
          <p:spPr bwMode="auto">
            <a:xfrm flipH="1" flipV="1">
              <a:off x="1518" y="191"/>
              <a:ext cx="1" cy="183"/>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6372" name="Line 33">
              <a:extLst>
                <a:ext uri="{FF2B5EF4-FFF2-40B4-BE49-F238E27FC236}">
                  <a16:creationId xmlns:a16="http://schemas.microsoft.com/office/drawing/2014/main" id="{3F12D27D-81A7-60D4-ECC0-CA72A650458F}"/>
                </a:ext>
              </a:extLst>
            </p:cNvPr>
            <p:cNvSpPr>
              <a:spLocks noChangeShapeType="1"/>
            </p:cNvSpPr>
            <p:nvPr/>
          </p:nvSpPr>
          <p:spPr bwMode="auto">
            <a:xfrm>
              <a:off x="1165" y="266"/>
              <a:ext cx="0" cy="14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6373" name="Line 34">
              <a:extLst>
                <a:ext uri="{FF2B5EF4-FFF2-40B4-BE49-F238E27FC236}">
                  <a16:creationId xmlns:a16="http://schemas.microsoft.com/office/drawing/2014/main" id="{7FB9A3B9-D1C8-A889-63BD-A3C1825A9538}"/>
                </a:ext>
              </a:extLst>
            </p:cNvPr>
            <p:cNvSpPr>
              <a:spLocks noChangeShapeType="1"/>
            </p:cNvSpPr>
            <p:nvPr/>
          </p:nvSpPr>
          <p:spPr bwMode="auto">
            <a:xfrm>
              <a:off x="346" y="1020"/>
              <a:ext cx="10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4" name="Line 35">
              <a:extLst>
                <a:ext uri="{FF2B5EF4-FFF2-40B4-BE49-F238E27FC236}">
                  <a16:creationId xmlns:a16="http://schemas.microsoft.com/office/drawing/2014/main" id="{68739B04-9817-A73F-9BE8-8EECFC1FBA50}"/>
                </a:ext>
              </a:extLst>
            </p:cNvPr>
            <p:cNvSpPr>
              <a:spLocks noChangeShapeType="1"/>
            </p:cNvSpPr>
            <p:nvPr/>
          </p:nvSpPr>
          <p:spPr bwMode="auto">
            <a:xfrm>
              <a:off x="907" y="928"/>
              <a:ext cx="0" cy="19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5" name="Oval 36">
              <a:extLst>
                <a:ext uri="{FF2B5EF4-FFF2-40B4-BE49-F238E27FC236}">
                  <a16:creationId xmlns:a16="http://schemas.microsoft.com/office/drawing/2014/main" id="{38BC8753-0334-8846-56A0-F64993F7FEA6}"/>
                </a:ext>
              </a:extLst>
            </p:cNvPr>
            <p:cNvSpPr>
              <a:spLocks noChangeArrowheads="1"/>
            </p:cNvSpPr>
            <p:nvPr/>
          </p:nvSpPr>
          <p:spPr bwMode="auto">
            <a:xfrm>
              <a:off x="880" y="912"/>
              <a:ext cx="42" cy="39"/>
            </a:xfrm>
            <a:prstGeom prst="ellipse">
              <a:avLst/>
            </a:prstGeom>
            <a:solidFill>
              <a:srgbClr val="000000"/>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76" name="Oval 37">
              <a:extLst>
                <a:ext uri="{FF2B5EF4-FFF2-40B4-BE49-F238E27FC236}">
                  <a16:creationId xmlns:a16="http://schemas.microsoft.com/office/drawing/2014/main" id="{5CC32F7E-8073-263A-2E05-24CA4E994E3D}"/>
                </a:ext>
              </a:extLst>
            </p:cNvPr>
            <p:cNvSpPr>
              <a:spLocks noChangeArrowheads="1"/>
            </p:cNvSpPr>
            <p:nvPr/>
          </p:nvSpPr>
          <p:spPr bwMode="auto">
            <a:xfrm>
              <a:off x="298" y="823"/>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77" name="Oval 38">
              <a:extLst>
                <a:ext uri="{FF2B5EF4-FFF2-40B4-BE49-F238E27FC236}">
                  <a16:creationId xmlns:a16="http://schemas.microsoft.com/office/drawing/2014/main" id="{D0EED961-BBB8-01C2-51D1-0A6AA3941E5D}"/>
                </a:ext>
              </a:extLst>
            </p:cNvPr>
            <p:cNvSpPr>
              <a:spLocks noChangeArrowheads="1"/>
            </p:cNvSpPr>
            <p:nvPr/>
          </p:nvSpPr>
          <p:spPr bwMode="auto">
            <a:xfrm>
              <a:off x="1385" y="806"/>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78" name="Oval 39">
              <a:extLst>
                <a:ext uri="{FF2B5EF4-FFF2-40B4-BE49-F238E27FC236}">
                  <a16:creationId xmlns:a16="http://schemas.microsoft.com/office/drawing/2014/main" id="{854AAAA8-8679-C702-D4D2-4E2864F2635A}"/>
                </a:ext>
              </a:extLst>
            </p:cNvPr>
            <p:cNvSpPr>
              <a:spLocks noChangeArrowheads="1"/>
            </p:cNvSpPr>
            <p:nvPr/>
          </p:nvSpPr>
          <p:spPr bwMode="auto">
            <a:xfrm>
              <a:off x="1245" y="806"/>
              <a:ext cx="56" cy="56"/>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79" name="Oval 40">
              <a:extLst>
                <a:ext uri="{FF2B5EF4-FFF2-40B4-BE49-F238E27FC236}">
                  <a16:creationId xmlns:a16="http://schemas.microsoft.com/office/drawing/2014/main" id="{1A236D0C-DC14-A5CB-E575-AFF0D450EF8F}"/>
                </a:ext>
              </a:extLst>
            </p:cNvPr>
            <p:cNvSpPr>
              <a:spLocks noChangeArrowheads="1"/>
            </p:cNvSpPr>
            <p:nvPr/>
          </p:nvSpPr>
          <p:spPr bwMode="auto">
            <a:xfrm>
              <a:off x="414" y="805"/>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80" name="Oval 41">
              <a:extLst>
                <a:ext uri="{FF2B5EF4-FFF2-40B4-BE49-F238E27FC236}">
                  <a16:creationId xmlns:a16="http://schemas.microsoft.com/office/drawing/2014/main" id="{BB9B8A6A-BC91-1788-DE3B-453A44BF261B}"/>
                </a:ext>
              </a:extLst>
            </p:cNvPr>
            <p:cNvSpPr>
              <a:spLocks noChangeArrowheads="1"/>
            </p:cNvSpPr>
            <p:nvPr/>
          </p:nvSpPr>
          <p:spPr bwMode="auto">
            <a:xfrm>
              <a:off x="883" y="1110"/>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81" name="Oval 42">
              <a:extLst>
                <a:ext uri="{FF2B5EF4-FFF2-40B4-BE49-F238E27FC236}">
                  <a16:creationId xmlns:a16="http://schemas.microsoft.com/office/drawing/2014/main" id="{9E6C6148-1D9E-F43F-9197-DA04D95ABD5C}"/>
                </a:ext>
              </a:extLst>
            </p:cNvPr>
            <p:cNvSpPr>
              <a:spLocks noChangeArrowheads="1"/>
            </p:cNvSpPr>
            <p:nvPr/>
          </p:nvSpPr>
          <p:spPr bwMode="auto">
            <a:xfrm>
              <a:off x="308" y="1094"/>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nvGrpSpPr>
          <p:cNvPr id="5" name="Group 43">
            <a:extLst>
              <a:ext uri="{FF2B5EF4-FFF2-40B4-BE49-F238E27FC236}">
                <a16:creationId xmlns:a16="http://schemas.microsoft.com/office/drawing/2014/main" id="{3685BF9D-E34A-F71F-0A50-62B92BABE3A9}"/>
              </a:ext>
            </a:extLst>
          </p:cNvPr>
          <p:cNvGrpSpPr>
            <a:grpSpLocks/>
          </p:cNvGrpSpPr>
          <p:nvPr/>
        </p:nvGrpSpPr>
        <p:grpSpPr bwMode="auto">
          <a:xfrm>
            <a:off x="4578350" y="1954213"/>
            <a:ext cx="3141663" cy="2992437"/>
            <a:chOff x="0" y="0"/>
            <a:chExt cx="1979" cy="1885"/>
          </a:xfrm>
        </p:grpSpPr>
        <p:sp>
          <p:nvSpPr>
            <p:cNvPr id="56328" name="Oval 44">
              <a:extLst>
                <a:ext uri="{FF2B5EF4-FFF2-40B4-BE49-F238E27FC236}">
                  <a16:creationId xmlns:a16="http://schemas.microsoft.com/office/drawing/2014/main" id="{E9F81EC6-27A9-076C-979E-602C7D5E0020}"/>
                </a:ext>
              </a:extLst>
            </p:cNvPr>
            <p:cNvSpPr>
              <a:spLocks noChangeArrowheads="1"/>
            </p:cNvSpPr>
            <p:nvPr/>
          </p:nvSpPr>
          <p:spPr bwMode="auto">
            <a:xfrm>
              <a:off x="315" y="335"/>
              <a:ext cx="1272" cy="1242"/>
            </a:xfrm>
            <a:prstGeom prst="ellipse">
              <a:avLst/>
            </a:prstGeom>
            <a:solidFill>
              <a:srgbClr val="FFFFFF"/>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29" name="Oval 45">
              <a:extLst>
                <a:ext uri="{FF2B5EF4-FFF2-40B4-BE49-F238E27FC236}">
                  <a16:creationId xmlns:a16="http://schemas.microsoft.com/office/drawing/2014/main" id="{5F74851E-B65F-F498-AFD4-94A438FD97DB}"/>
                </a:ext>
              </a:extLst>
            </p:cNvPr>
            <p:cNvSpPr>
              <a:spLocks noChangeArrowheads="1"/>
            </p:cNvSpPr>
            <p:nvPr/>
          </p:nvSpPr>
          <p:spPr bwMode="auto">
            <a:xfrm>
              <a:off x="559" y="569"/>
              <a:ext cx="794" cy="774"/>
            </a:xfrm>
            <a:prstGeom prst="ellipse">
              <a:avLst/>
            </a:prstGeom>
            <a:solidFill>
              <a:srgbClr val="FFFFFF"/>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0" name="Oval 46">
              <a:extLst>
                <a:ext uri="{FF2B5EF4-FFF2-40B4-BE49-F238E27FC236}">
                  <a16:creationId xmlns:a16="http://schemas.microsoft.com/office/drawing/2014/main" id="{8284C6D8-A2A5-CF1C-0145-E16715574A8E}"/>
                </a:ext>
              </a:extLst>
            </p:cNvPr>
            <p:cNvSpPr>
              <a:spLocks noChangeArrowheads="1"/>
            </p:cNvSpPr>
            <p:nvPr/>
          </p:nvSpPr>
          <p:spPr bwMode="auto">
            <a:xfrm>
              <a:off x="712" y="701"/>
              <a:ext cx="499" cy="510"/>
            </a:xfrm>
            <a:prstGeom prst="ellipse">
              <a:avLst/>
            </a:prstGeom>
            <a:solidFill>
              <a:srgbClr val="FFFFFF"/>
            </a:solidFill>
            <a:ln w="38100">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1" name="Oval 47">
              <a:extLst>
                <a:ext uri="{FF2B5EF4-FFF2-40B4-BE49-F238E27FC236}">
                  <a16:creationId xmlns:a16="http://schemas.microsoft.com/office/drawing/2014/main" id="{7227583E-52A1-BF19-983F-F738F237DF3A}"/>
                </a:ext>
              </a:extLst>
            </p:cNvPr>
            <p:cNvSpPr>
              <a:spLocks noChangeArrowheads="1"/>
            </p:cNvSpPr>
            <p:nvPr/>
          </p:nvSpPr>
          <p:spPr bwMode="auto">
            <a:xfrm>
              <a:off x="864" y="376"/>
              <a:ext cx="173" cy="163"/>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2" name="Oval 48">
              <a:extLst>
                <a:ext uri="{FF2B5EF4-FFF2-40B4-BE49-F238E27FC236}">
                  <a16:creationId xmlns:a16="http://schemas.microsoft.com/office/drawing/2014/main" id="{B93E7CBA-4EB4-4963-2126-69C4094D3D5F}"/>
                </a:ext>
              </a:extLst>
            </p:cNvPr>
            <p:cNvSpPr>
              <a:spLocks noChangeArrowheads="1"/>
            </p:cNvSpPr>
            <p:nvPr/>
          </p:nvSpPr>
          <p:spPr bwMode="auto">
            <a:xfrm>
              <a:off x="1384" y="864"/>
              <a:ext cx="163" cy="163"/>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3" name="Oval 49">
              <a:extLst>
                <a:ext uri="{FF2B5EF4-FFF2-40B4-BE49-F238E27FC236}">
                  <a16:creationId xmlns:a16="http://schemas.microsoft.com/office/drawing/2014/main" id="{0E900F09-22C0-E163-5803-CC8AFE0DB0D8}"/>
                </a:ext>
              </a:extLst>
            </p:cNvPr>
            <p:cNvSpPr>
              <a:spLocks noChangeArrowheads="1"/>
            </p:cNvSpPr>
            <p:nvPr/>
          </p:nvSpPr>
          <p:spPr bwMode="auto">
            <a:xfrm>
              <a:off x="895" y="1364"/>
              <a:ext cx="173" cy="162"/>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4" name="Oval 50">
              <a:extLst>
                <a:ext uri="{FF2B5EF4-FFF2-40B4-BE49-F238E27FC236}">
                  <a16:creationId xmlns:a16="http://schemas.microsoft.com/office/drawing/2014/main" id="{4BE96785-D783-18F5-6D06-6B0AECDBFE3E}"/>
                </a:ext>
              </a:extLst>
            </p:cNvPr>
            <p:cNvSpPr>
              <a:spLocks noChangeArrowheads="1"/>
            </p:cNvSpPr>
            <p:nvPr/>
          </p:nvSpPr>
          <p:spPr bwMode="auto">
            <a:xfrm>
              <a:off x="345" y="895"/>
              <a:ext cx="173" cy="163"/>
            </a:xfrm>
            <a:prstGeom prst="ellipse">
              <a:avLst/>
            </a:prstGeom>
            <a:solidFill>
              <a:srgbClr val="FFFFFF"/>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56335" name="Group 51">
              <a:extLst>
                <a:ext uri="{FF2B5EF4-FFF2-40B4-BE49-F238E27FC236}">
                  <a16:creationId xmlns:a16="http://schemas.microsoft.com/office/drawing/2014/main" id="{E94CA82D-05D9-7DE4-332B-553A325C253D}"/>
                </a:ext>
              </a:extLst>
            </p:cNvPr>
            <p:cNvGrpSpPr>
              <a:grpSpLocks/>
            </p:cNvGrpSpPr>
            <p:nvPr/>
          </p:nvGrpSpPr>
          <p:grpSpPr bwMode="auto">
            <a:xfrm>
              <a:off x="896" y="420"/>
              <a:ext cx="112" cy="112"/>
              <a:chOff x="0" y="0"/>
              <a:chExt cx="165" cy="165"/>
            </a:xfrm>
          </p:grpSpPr>
          <p:sp>
            <p:nvSpPr>
              <p:cNvPr id="56349" name="Line 52">
                <a:extLst>
                  <a:ext uri="{FF2B5EF4-FFF2-40B4-BE49-F238E27FC236}">
                    <a16:creationId xmlns:a16="http://schemas.microsoft.com/office/drawing/2014/main" id="{D02DFEF1-D49D-EC3A-39DB-13641663569E}"/>
                  </a:ext>
                </a:extLst>
              </p:cNvPr>
              <p:cNvSpPr>
                <a:spLocks noChangeShapeType="1"/>
              </p:cNvSpPr>
              <p:nvPr/>
            </p:nvSpPr>
            <p:spPr bwMode="auto">
              <a:xfrm>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0" name="Line 53">
                <a:extLst>
                  <a:ext uri="{FF2B5EF4-FFF2-40B4-BE49-F238E27FC236}">
                    <a16:creationId xmlns:a16="http://schemas.microsoft.com/office/drawing/2014/main" id="{72C8C22E-13B2-EF47-33AB-09BF40B56FF6}"/>
                  </a:ext>
                </a:extLst>
              </p:cNvPr>
              <p:cNvSpPr>
                <a:spLocks noChangeShapeType="1"/>
              </p:cNvSpPr>
              <p:nvPr/>
            </p:nvSpPr>
            <p:spPr bwMode="auto">
              <a:xfrm flipH="1">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6336" name="Group 54">
              <a:extLst>
                <a:ext uri="{FF2B5EF4-FFF2-40B4-BE49-F238E27FC236}">
                  <a16:creationId xmlns:a16="http://schemas.microsoft.com/office/drawing/2014/main" id="{80CD7483-AD18-5B69-D648-5FD59A8BD829}"/>
                </a:ext>
              </a:extLst>
            </p:cNvPr>
            <p:cNvGrpSpPr>
              <a:grpSpLocks/>
            </p:cNvGrpSpPr>
            <p:nvPr/>
          </p:nvGrpSpPr>
          <p:grpSpPr bwMode="auto">
            <a:xfrm>
              <a:off x="374" y="919"/>
              <a:ext cx="112" cy="112"/>
              <a:chOff x="0" y="0"/>
              <a:chExt cx="165" cy="165"/>
            </a:xfrm>
          </p:grpSpPr>
          <p:sp>
            <p:nvSpPr>
              <p:cNvPr id="56347" name="Line 55">
                <a:extLst>
                  <a:ext uri="{FF2B5EF4-FFF2-40B4-BE49-F238E27FC236}">
                    <a16:creationId xmlns:a16="http://schemas.microsoft.com/office/drawing/2014/main" id="{D5D88237-F4AC-8A8D-F24F-6E3F409D59ED}"/>
                  </a:ext>
                </a:extLst>
              </p:cNvPr>
              <p:cNvSpPr>
                <a:spLocks noChangeShapeType="1"/>
              </p:cNvSpPr>
              <p:nvPr/>
            </p:nvSpPr>
            <p:spPr bwMode="auto">
              <a:xfrm>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8" name="Line 56">
                <a:extLst>
                  <a:ext uri="{FF2B5EF4-FFF2-40B4-BE49-F238E27FC236}">
                    <a16:creationId xmlns:a16="http://schemas.microsoft.com/office/drawing/2014/main" id="{058A4141-FB4B-8ABE-12EF-678962C738E9}"/>
                  </a:ext>
                </a:extLst>
              </p:cNvPr>
              <p:cNvSpPr>
                <a:spLocks noChangeShapeType="1"/>
              </p:cNvSpPr>
              <p:nvPr/>
            </p:nvSpPr>
            <p:spPr bwMode="auto">
              <a:xfrm flipH="1">
                <a:off x="0" y="0"/>
                <a:ext cx="165" cy="165"/>
              </a:xfrm>
              <a:prstGeom prst="line">
                <a:avLst/>
              </a:prstGeom>
              <a:noFill/>
              <a:ln w="28575">
                <a:solidFill>
                  <a:srgbClr val="008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6337" name="Oval 57">
              <a:extLst>
                <a:ext uri="{FF2B5EF4-FFF2-40B4-BE49-F238E27FC236}">
                  <a16:creationId xmlns:a16="http://schemas.microsoft.com/office/drawing/2014/main" id="{8024B0E0-7980-9AEB-4E84-C3AA6076576B}"/>
                </a:ext>
              </a:extLst>
            </p:cNvPr>
            <p:cNvSpPr>
              <a:spLocks noChangeArrowheads="1"/>
            </p:cNvSpPr>
            <p:nvPr/>
          </p:nvSpPr>
          <p:spPr bwMode="auto">
            <a:xfrm>
              <a:off x="955" y="1405"/>
              <a:ext cx="67" cy="76"/>
            </a:xfrm>
            <a:prstGeom prst="ellipse">
              <a:avLst/>
            </a:prstGeom>
            <a:solidFill>
              <a:srgbClr val="FF0000"/>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8" name="Oval 58">
              <a:extLst>
                <a:ext uri="{FF2B5EF4-FFF2-40B4-BE49-F238E27FC236}">
                  <a16:creationId xmlns:a16="http://schemas.microsoft.com/office/drawing/2014/main" id="{3A557F02-2DDC-F0CD-5CAF-FA65F0456149}"/>
                </a:ext>
              </a:extLst>
            </p:cNvPr>
            <p:cNvSpPr>
              <a:spLocks noChangeArrowheads="1"/>
            </p:cNvSpPr>
            <p:nvPr/>
          </p:nvSpPr>
          <p:spPr bwMode="auto">
            <a:xfrm>
              <a:off x="1433" y="910"/>
              <a:ext cx="67" cy="77"/>
            </a:xfrm>
            <a:prstGeom prst="ellipse">
              <a:avLst/>
            </a:prstGeom>
            <a:solidFill>
              <a:srgbClr val="FF0000"/>
            </a:solidFill>
            <a:ln w="9525">
              <a:solidFill>
                <a:srgbClr val="000000"/>
              </a:solidFill>
              <a:round/>
              <a:headEnd/>
              <a:tailEnd/>
            </a:ln>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39" name="Oval 59">
              <a:extLst>
                <a:ext uri="{FF2B5EF4-FFF2-40B4-BE49-F238E27FC236}">
                  <a16:creationId xmlns:a16="http://schemas.microsoft.com/office/drawing/2014/main" id="{A13C21FF-516B-E005-190A-B8FE705510F5}"/>
                </a:ext>
              </a:extLst>
            </p:cNvPr>
            <p:cNvSpPr>
              <a:spLocks noChangeArrowheads="1"/>
            </p:cNvSpPr>
            <p:nvPr/>
          </p:nvSpPr>
          <p:spPr bwMode="auto">
            <a:xfrm rot="2292555">
              <a:off x="437" y="276"/>
              <a:ext cx="539" cy="971"/>
            </a:xfrm>
            <a:prstGeom prst="ellipse">
              <a:avLst/>
            </a:prstGeom>
            <a:noFill/>
            <a:ln w="38100">
              <a:solidFill>
                <a:schemeClr val="accent2"/>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40" name="Text Box 60">
              <a:extLst>
                <a:ext uri="{FF2B5EF4-FFF2-40B4-BE49-F238E27FC236}">
                  <a16:creationId xmlns:a16="http://schemas.microsoft.com/office/drawing/2014/main" id="{25257FF8-89EE-9871-7E21-8A03CE66D265}"/>
                </a:ext>
              </a:extLst>
            </p:cNvPr>
            <p:cNvSpPr txBox="1">
              <a:spLocks noChangeArrowheads="1"/>
            </p:cNvSpPr>
            <p:nvPr/>
          </p:nvSpPr>
          <p:spPr bwMode="auto">
            <a:xfrm>
              <a:off x="799" y="0"/>
              <a:ext cx="43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11</a:t>
              </a:r>
            </a:p>
          </p:txBody>
        </p:sp>
        <p:sp>
          <p:nvSpPr>
            <p:cNvPr id="56341" name="Text Box 61">
              <a:extLst>
                <a:ext uri="{FF2B5EF4-FFF2-40B4-BE49-F238E27FC236}">
                  <a16:creationId xmlns:a16="http://schemas.microsoft.com/office/drawing/2014/main" id="{824B5BE9-10AA-8C67-76BF-DB4EE8305124}"/>
                </a:ext>
              </a:extLst>
            </p:cNvPr>
            <p:cNvSpPr txBox="1">
              <a:spLocks noChangeArrowheads="1"/>
            </p:cNvSpPr>
            <p:nvPr/>
          </p:nvSpPr>
          <p:spPr bwMode="auto">
            <a:xfrm>
              <a:off x="1565" y="812"/>
              <a:ext cx="414"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21</a:t>
              </a:r>
            </a:p>
          </p:txBody>
        </p:sp>
        <p:sp>
          <p:nvSpPr>
            <p:cNvPr id="56342" name="Text Box 62">
              <a:extLst>
                <a:ext uri="{FF2B5EF4-FFF2-40B4-BE49-F238E27FC236}">
                  <a16:creationId xmlns:a16="http://schemas.microsoft.com/office/drawing/2014/main" id="{76E46FD1-4F19-F52A-7640-3E4EE2E40C1A}"/>
                </a:ext>
              </a:extLst>
            </p:cNvPr>
            <p:cNvSpPr txBox="1">
              <a:spLocks noChangeArrowheads="1"/>
            </p:cNvSpPr>
            <p:nvPr/>
          </p:nvSpPr>
          <p:spPr bwMode="auto">
            <a:xfrm>
              <a:off x="853" y="1549"/>
              <a:ext cx="43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12</a:t>
              </a:r>
            </a:p>
          </p:txBody>
        </p:sp>
        <p:sp>
          <p:nvSpPr>
            <p:cNvPr id="56343" name="Text Box 63">
              <a:extLst>
                <a:ext uri="{FF2B5EF4-FFF2-40B4-BE49-F238E27FC236}">
                  <a16:creationId xmlns:a16="http://schemas.microsoft.com/office/drawing/2014/main" id="{EAE24304-A08E-1984-3517-6F8BC2719625}"/>
                </a:ext>
              </a:extLst>
            </p:cNvPr>
            <p:cNvSpPr txBox="1">
              <a:spLocks noChangeArrowheads="1"/>
            </p:cNvSpPr>
            <p:nvPr/>
          </p:nvSpPr>
          <p:spPr bwMode="auto">
            <a:xfrm>
              <a:off x="0" y="778"/>
              <a:ext cx="438"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000">
                  <a:latin typeface="Times New Roman" panose="02020603050405020304" pitchFamily="18" charset="0"/>
                </a:rPr>
                <a:t>U</a:t>
              </a:r>
              <a:r>
                <a:rPr lang="en-US" altLang="zh-CN" sz="2000" baseline="-25000">
                  <a:latin typeface="Times New Roman" panose="02020603050405020304" pitchFamily="18" charset="0"/>
                </a:rPr>
                <a:t>22</a:t>
              </a:r>
            </a:p>
          </p:txBody>
        </p:sp>
        <p:sp>
          <p:nvSpPr>
            <p:cNvPr id="56344" name="Oval 64">
              <a:extLst>
                <a:ext uri="{FF2B5EF4-FFF2-40B4-BE49-F238E27FC236}">
                  <a16:creationId xmlns:a16="http://schemas.microsoft.com/office/drawing/2014/main" id="{BC0B56C3-5059-8D47-A07F-D8BB9664F062}"/>
                </a:ext>
              </a:extLst>
            </p:cNvPr>
            <p:cNvSpPr>
              <a:spLocks noChangeArrowheads="1"/>
            </p:cNvSpPr>
            <p:nvPr/>
          </p:nvSpPr>
          <p:spPr bwMode="auto">
            <a:xfrm rot="2292555">
              <a:off x="925" y="653"/>
              <a:ext cx="540" cy="971"/>
            </a:xfrm>
            <a:prstGeom prst="ellipse">
              <a:avLst/>
            </a:prstGeom>
            <a:noFill/>
            <a:ln w="38100">
              <a:solidFill>
                <a:schemeClr val="accent2"/>
              </a:solidFill>
              <a:prstDash val="sysDot"/>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45" name="Line 65">
              <a:extLst>
                <a:ext uri="{FF2B5EF4-FFF2-40B4-BE49-F238E27FC236}">
                  <a16:creationId xmlns:a16="http://schemas.microsoft.com/office/drawing/2014/main" id="{B1E42D8A-E331-7238-3C72-29847809D20B}"/>
                </a:ext>
              </a:extLst>
            </p:cNvPr>
            <p:cNvSpPr>
              <a:spLocks noChangeShapeType="1"/>
            </p:cNvSpPr>
            <p:nvPr/>
          </p:nvSpPr>
          <p:spPr bwMode="auto">
            <a:xfrm flipH="1">
              <a:off x="865" y="820"/>
              <a:ext cx="116" cy="147"/>
            </a:xfrm>
            <a:prstGeom prst="line">
              <a:avLst/>
            </a:prstGeom>
            <a:noFill/>
            <a:ln w="38100">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56346" name="Line 66">
              <a:extLst>
                <a:ext uri="{FF2B5EF4-FFF2-40B4-BE49-F238E27FC236}">
                  <a16:creationId xmlns:a16="http://schemas.microsoft.com/office/drawing/2014/main" id="{55B70233-0468-33BF-FE8C-73CA53611335}"/>
                </a:ext>
              </a:extLst>
            </p:cNvPr>
            <p:cNvSpPr>
              <a:spLocks noChangeShapeType="1"/>
            </p:cNvSpPr>
            <p:nvPr/>
          </p:nvSpPr>
          <p:spPr bwMode="auto">
            <a:xfrm flipH="1">
              <a:off x="939" y="885"/>
              <a:ext cx="116" cy="147"/>
            </a:xfrm>
            <a:prstGeom prst="line">
              <a:avLst/>
            </a:prstGeom>
            <a:noFill/>
            <a:ln w="38100">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sp>
        <p:nvSpPr>
          <p:cNvPr id="56387" name="Text Box 67">
            <a:extLst>
              <a:ext uri="{FF2B5EF4-FFF2-40B4-BE49-F238E27FC236}">
                <a16:creationId xmlns:a16="http://schemas.microsoft.com/office/drawing/2014/main" id="{B7EBAD26-1862-DDE8-2CC3-CB75A0873E96}"/>
              </a:ext>
            </a:extLst>
          </p:cNvPr>
          <p:cNvSpPr txBox="1">
            <a:spLocks noChangeArrowheads="1"/>
          </p:cNvSpPr>
          <p:nvPr/>
        </p:nvSpPr>
        <p:spPr bwMode="auto">
          <a:xfrm>
            <a:off x="4022725" y="4918075"/>
            <a:ext cx="14811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p </a:t>
            </a:r>
            <a:r>
              <a:rPr lang="en-US" altLang="zh-CN" sz="2000">
                <a:latin typeface="Times New Roman" panose="02020603050405020304" pitchFamily="18" charset="0"/>
              </a:rPr>
              <a:t>= 1</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6387"/>
                                        </p:tgtEl>
                                        <p:attrNameLst>
                                          <p:attrName>style.visibility</p:attrName>
                                        </p:attrNameLst>
                                      </p:cBhvr>
                                      <p:to>
                                        <p:strVal val="visible"/>
                                      </p:to>
                                    </p:set>
                                    <p:animEffect transition="in" filter="box(in)">
                                      <p:cBhvr>
                                        <p:cTn id="17" dur="500"/>
                                        <p:tgtEl>
                                          <p:spTgt spid="56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87" grpId="0"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42">
            <a:extLst>
              <a:ext uri="{FF2B5EF4-FFF2-40B4-BE49-F238E27FC236}">
                <a16:creationId xmlns:a16="http://schemas.microsoft.com/office/drawing/2014/main" id="{AFCB8AB8-951F-796B-55F3-B1AAF63F8B5A}"/>
              </a:ext>
            </a:extLst>
          </p:cNvPr>
          <p:cNvSpPr>
            <a:spLocks noChangeArrowheads="1"/>
          </p:cNvSpPr>
          <p:nvPr>
            <p:ph type="title" idx="4294967295"/>
          </p:nvPr>
        </p:nvSpPr>
        <p:spPr>
          <a:xfrm>
            <a:off x="258763" y="447675"/>
            <a:ext cx="3421062" cy="635000"/>
          </a:xfrm>
        </p:spPr>
        <p:txBody>
          <a:bodyPr/>
          <a:lstStyle/>
          <a:p>
            <a:pPr algn="just" eaLnBrk="1" hangingPunct="1"/>
            <a:r>
              <a:rPr lang="en-US" altLang="zh-CN" sz="2600" b="1">
                <a:solidFill>
                  <a:srgbClr val="7030A0"/>
                </a:solidFill>
                <a:latin typeface="Times New Roman" panose="02020603050405020304" pitchFamily="18" charset="0"/>
              </a:rPr>
              <a:t>4.6.3　</a:t>
            </a:r>
            <a:r>
              <a:rPr lang="zh-CN" altLang="en-US" sz="2600" b="1">
                <a:solidFill>
                  <a:srgbClr val="7030A0"/>
                </a:solidFill>
                <a:latin typeface="Times New Roman" panose="02020603050405020304" pitchFamily="18" charset="0"/>
                <a:ea typeface="黑体" panose="02010609060101010101" pitchFamily="49" charset="-122"/>
              </a:rPr>
              <a:t>变转差率调速</a:t>
            </a:r>
            <a:endParaRPr lang="zh-CN" altLang="en-US">
              <a:solidFill>
                <a:srgbClr val="7030A0"/>
              </a:solidFill>
              <a:ea typeface="黑体" panose="02010609060101010101" pitchFamily="49" charset="-122"/>
            </a:endParaRPr>
          </a:p>
        </p:txBody>
      </p:sp>
      <p:sp>
        <p:nvSpPr>
          <p:cNvPr id="57349" name="Rectangle 43">
            <a:extLst>
              <a:ext uri="{FF2B5EF4-FFF2-40B4-BE49-F238E27FC236}">
                <a16:creationId xmlns:a16="http://schemas.microsoft.com/office/drawing/2014/main" id="{45DE8DD8-78FB-1B49-746A-B6316A5015B5}"/>
              </a:ext>
            </a:extLst>
          </p:cNvPr>
          <p:cNvSpPr>
            <a:spLocks noChangeArrowheads="1"/>
          </p:cNvSpPr>
          <p:nvPr/>
        </p:nvSpPr>
        <p:spPr bwMode="auto">
          <a:xfrm>
            <a:off x="425450" y="1414463"/>
            <a:ext cx="84074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latin typeface="Times New Roman" panose="02020603050405020304" pitchFamily="18" charset="0"/>
              </a:rPr>
              <a:t>　　在绕线型电动机转子绕组中串入电阻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 </a:t>
            </a:r>
            <a:r>
              <a:rPr lang="en-US" altLang="zh-CN" sz="2400">
                <a:latin typeface="Times New Roman" panose="02020603050405020304" pitchFamily="18" charset="0"/>
              </a:rPr>
              <a:t>,  </a:t>
            </a:r>
            <a:r>
              <a:rPr lang="zh-CN" altLang="en-US" sz="2400">
                <a:latin typeface="Times New Roman" panose="02020603050405020304" pitchFamily="18" charset="0"/>
              </a:rPr>
              <a:t>可改变转差率 </a:t>
            </a:r>
            <a:r>
              <a:rPr lang="en-US" altLang="zh-CN" sz="2400" i="1">
                <a:latin typeface="Times New Roman" panose="02020603050405020304" pitchFamily="18" charset="0"/>
              </a:rPr>
              <a:t>s </a:t>
            </a:r>
            <a:r>
              <a:rPr lang="zh-CN" altLang="en-US" sz="2400">
                <a:latin typeface="Times New Roman" panose="02020603050405020304" pitchFamily="18" charset="0"/>
              </a:rPr>
              <a:t>和转速 </a:t>
            </a:r>
            <a:r>
              <a:rPr lang="en-US" altLang="zh-CN" sz="2400" i="1">
                <a:latin typeface="Times New Roman" panose="02020603050405020304" pitchFamily="18" charset="0"/>
              </a:rPr>
              <a:t>n</a:t>
            </a:r>
            <a:r>
              <a:rPr lang="zh-CN" altLang="en-US" sz="2400">
                <a:latin typeface="Times New Roman" panose="02020603050405020304" pitchFamily="18" charset="0"/>
              </a:rPr>
              <a:t>。</a:t>
            </a:r>
          </a:p>
        </p:txBody>
      </p:sp>
      <p:grpSp>
        <p:nvGrpSpPr>
          <p:cNvPr id="7" name="Group 76">
            <a:extLst>
              <a:ext uri="{FF2B5EF4-FFF2-40B4-BE49-F238E27FC236}">
                <a16:creationId xmlns:a16="http://schemas.microsoft.com/office/drawing/2014/main" id="{50DB50CD-34CD-8566-1CF8-7F8D72B029F6}"/>
              </a:ext>
            </a:extLst>
          </p:cNvPr>
          <p:cNvGrpSpPr>
            <a:grpSpLocks/>
          </p:cNvGrpSpPr>
          <p:nvPr/>
        </p:nvGrpSpPr>
        <p:grpSpPr bwMode="auto">
          <a:xfrm>
            <a:off x="4892675" y="2951163"/>
            <a:ext cx="3638550" cy="2309812"/>
            <a:chOff x="0" y="0"/>
            <a:chExt cx="2292" cy="1455"/>
          </a:xfrm>
        </p:grpSpPr>
        <p:sp>
          <p:nvSpPr>
            <p:cNvPr id="57359" name="Line 45">
              <a:extLst>
                <a:ext uri="{FF2B5EF4-FFF2-40B4-BE49-F238E27FC236}">
                  <a16:creationId xmlns:a16="http://schemas.microsoft.com/office/drawing/2014/main" id="{4B3CC420-461E-C7B0-13E2-1D4714F66A74}"/>
                </a:ext>
              </a:extLst>
            </p:cNvPr>
            <p:cNvSpPr>
              <a:spLocks noChangeShapeType="1"/>
            </p:cNvSpPr>
            <p:nvPr/>
          </p:nvSpPr>
          <p:spPr bwMode="auto">
            <a:xfrm flipH="1">
              <a:off x="374" y="326"/>
              <a:ext cx="1044" cy="5"/>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0" name="Line 46">
              <a:extLst>
                <a:ext uri="{FF2B5EF4-FFF2-40B4-BE49-F238E27FC236}">
                  <a16:creationId xmlns:a16="http://schemas.microsoft.com/office/drawing/2014/main" id="{55A4D93B-E3A2-8729-4628-0D73E623EB3E}"/>
                </a:ext>
              </a:extLst>
            </p:cNvPr>
            <p:cNvSpPr>
              <a:spLocks noChangeShapeType="1"/>
            </p:cNvSpPr>
            <p:nvPr/>
          </p:nvSpPr>
          <p:spPr bwMode="auto">
            <a:xfrm>
              <a:off x="922" y="325"/>
              <a:ext cx="0" cy="871"/>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1" name="Line 47">
              <a:extLst>
                <a:ext uri="{FF2B5EF4-FFF2-40B4-BE49-F238E27FC236}">
                  <a16:creationId xmlns:a16="http://schemas.microsoft.com/office/drawing/2014/main" id="{53D1B114-4CDB-3719-2C4B-B44790C50C21}"/>
                </a:ext>
              </a:extLst>
            </p:cNvPr>
            <p:cNvSpPr>
              <a:spLocks noChangeShapeType="1"/>
            </p:cNvSpPr>
            <p:nvPr/>
          </p:nvSpPr>
          <p:spPr bwMode="auto">
            <a:xfrm>
              <a:off x="376" y="1203"/>
              <a:ext cx="1753"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2" name="Line 48">
              <a:extLst>
                <a:ext uri="{FF2B5EF4-FFF2-40B4-BE49-F238E27FC236}">
                  <a16:creationId xmlns:a16="http://schemas.microsoft.com/office/drawing/2014/main" id="{220C88A1-F2A3-70A5-4E58-2DFB1E816FD9}"/>
                </a:ext>
              </a:extLst>
            </p:cNvPr>
            <p:cNvSpPr>
              <a:spLocks noChangeShapeType="1"/>
            </p:cNvSpPr>
            <p:nvPr/>
          </p:nvSpPr>
          <p:spPr bwMode="auto">
            <a:xfrm flipV="1">
              <a:off x="367" y="82"/>
              <a:ext cx="0" cy="1121"/>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3" name="未知">
              <a:extLst>
                <a:ext uri="{FF2B5EF4-FFF2-40B4-BE49-F238E27FC236}">
                  <a16:creationId xmlns:a16="http://schemas.microsoft.com/office/drawing/2014/main" id="{2FEA3AEB-E085-4013-5B06-9299B0046B67}"/>
                </a:ext>
              </a:extLst>
            </p:cNvPr>
            <p:cNvSpPr>
              <a:spLocks/>
            </p:cNvSpPr>
            <p:nvPr/>
          </p:nvSpPr>
          <p:spPr bwMode="auto">
            <a:xfrm>
              <a:off x="381" y="242"/>
              <a:ext cx="1351" cy="956"/>
            </a:xfrm>
            <a:custGeom>
              <a:avLst/>
              <a:gdLst>
                <a:gd name="T0" fmla="*/ 0 w 2256"/>
                <a:gd name="T1" fmla="*/ 8 h 1632"/>
                <a:gd name="T2" fmla="*/ 4 w 2256"/>
                <a:gd name="T3" fmla="*/ 1 h 1632"/>
                <a:gd name="T4" fmla="*/ 10 w 2256"/>
                <a:gd name="T5" fmla="*/ 2 h 1632"/>
                <a:gd name="T6" fmla="*/ 13 w 2256"/>
                <a:gd name="T7" fmla="*/ 3 h 1632"/>
                <a:gd name="T8" fmla="*/ 0 60000 65536"/>
                <a:gd name="T9" fmla="*/ 0 60000 65536"/>
                <a:gd name="T10" fmla="*/ 0 60000 65536"/>
                <a:gd name="T11" fmla="*/ 0 60000 65536"/>
                <a:gd name="T12" fmla="*/ 0 w 2256"/>
                <a:gd name="T13" fmla="*/ 0 h 1632"/>
                <a:gd name="T14" fmla="*/ 2256 w 2256"/>
                <a:gd name="T15" fmla="*/ 1632 h 1632"/>
              </a:gdLst>
              <a:ahLst/>
              <a:cxnLst>
                <a:cxn ang="T8">
                  <a:pos x="T0" y="T1"/>
                </a:cxn>
                <a:cxn ang="T9">
                  <a:pos x="T2" y="T3"/>
                </a:cxn>
                <a:cxn ang="T10">
                  <a:pos x="T4" y="T5"/>
                </a:cxn>
                <a:cxn ang="T11">
                  <a:pos x="T6" y="T7"/>
                </a:cxn>
              </a:cxnLst>
              <a:rect l="T12" t="T13" r="T14" b="T15"/>
              <a:pathLst>
                <a:path w="2256" h="1632">
                  <a:moveTo>
                    <a:pt x="0" y="1632"/>
                  </a:moveTo>
                  <a:cubicBezTo>
                    <a:pt x="228" y="1008"/>
                    <a:pt x="456" y="384"/>
                    <a:pt x="720" y="192"/>
                  </a:cubicBezTo>
                  <a:cubicBezTo>
                    <a:pt x="984" y="0"/>
                    <a:pt x="1328" y="408"/>
                    <a:pt x="1584" y="480"/>
                  </a:cubicBezTo>
                  <a:cubicBezTo>
                    <a:pt x="1840" y="552"/>
                    <a:pt x="2048" y="588"/>
                    <a:pt x="2256" y="624"/>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7364" name="Text Box 50">
              <a:extLst>
                <a:ext uri="{FF2B5EF4-FFF2-40B4-BE49-F238E27FC236}">
                  <a16:creationId xmlns:a16="http://schemas.microsoft.com/office/drawing/2014/main" id="{B36BC4B4-0578-4052-C370-8E220F387E15}"/>
                </a:ext>
              </a:extLst>
            </p:cNvPr>
            <p:cNvSpPr txBox="1">
              <a:spLocks noChangeArrowheads="1"/>
            </p:cNvSpPr>
            <p:nvPr/>
          </p:nvSpPr>
          <p:spPr bwMode="auto">
            <a:xfrm>
              <a:off x="2113" y="1074"/>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s</a:t>
              </a:r>
            </a:p>
          </p:txBody>
        </p:sp>
        <p:sp>
          <p:nvSpPr>
            <p:cNvPr id="57365" name="Text Box 51">
              <a:extLst>
                <a:ext uri="{FF2B5EF4-FFF2-40B4-BE49-F238E27FC236}">
                  <a16:creationId xmlns:a16="http://schemas.microsoft.com/office/drawing/2014/main" id="{1848512A-B38C-246C-2F44-D340A5CC8025}"/>
                </a:ext>
              </a:extLst>
            </p:cNvPr>
            <p:cNvSpPr txBox="1">
              <a:spLocks noChangeArrowheads="1"/>
            </p:cNvSpPr>
            <p:nvPr/>
          </p:nvSpPr>
          <p:spPr bwMode="auto">
            <a:xfrm>
              <a:off x="61" y="0"/>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T</a:t>
              </a:r>
            </a:p>
          </p:txBody>
        </p:sp>
        <p:sp>
          <p:nvSpPr>
            <p:cNvPr id="57366" name="Text Box 52">
              <a:extLst>
                <a:ext uri="{FF2B5EF4-FFF2-40B4-BE49-F238E27FC236}">
                  <a16:creationId xmlns:a16="http://schemas.microsoft.com/office/drawing/2014/main" id="{A49D871E-417B-2C01-3A49-DDDC3E988D17}"/>
                </a:ext>
              </a:extLst>
            </p:cNvPr>
            <p:cNvSpPr txBox="1">
              <a:spLocks noChangeArrowheads="1"/>
            </p:cNvSpPr>
            <p:nvPr/>
          </p:nvSpPr>
          <p:spPr bwMode="auto">
            <a:xfrm>
              <a:off x="248" y="1203"/>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O</a:t>
              </a:r>
            </a:p>
          </p:txBody>
        </p:sp>
        <p:sp>
          <p:nvSpPr>
            <p:cNvPr id="57367" name="Text Box 53">
              <a:extLst>
                <a:ext uri="{FF2B5EF4-FFF2-40B4-BE49-F238E27FC236}">
                  <a16:creationId xmlns:a16="http://schemas.microsoft.com/office/drawing/2014/main" id="{A7F5455C-13CB-2529-AF85-165E64EFAF4C}"/>
                </a:ext>
              </a:extLst>
            </p:cNvPr>
            <p:cNvSpPr txBox="1">
              <a:spLocks noChangeArrowheads="1"/>
            </p:cNvSpPr>
            <p:nvPr/>
          </p:nvSpPr>
          <p:spPr bwMode="auto">
            <a:xfrm>
              <a:off x="1633" y="1203"/>
              <a:ext cx="173"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80000"/>
                </a:lnSpc>
                <a:spcBef>
                  <a:spcPct val="0"/>
                </a:spcBef>
                <a:buFontTx/>
                <a:buNone/>
              </a:pPr>
              <a:r>
                <a:rPr lang="en-US" altLang="zh-CN" sz="2000">
                  <a:solidFill>
                    <a:srgbClr val="0000FF"/>
                  </a:solidFill>
                  <a:latin typeface="Times New Roman" panose="02020603050405020304" pitchFamily="18" charset="0"/>
                </a:rPr>
                <a:t>1</a:t>
              </a:r>
            </a:p>
          </p:txBody>
        </p:sp>
        <p:sp>
          <p:nvSpPr>
            <p:cNvPr id="57368" name="Line 54">
              <a:extLst>
                <a:ext uri="{FF2B5EF4-FFF2-40B4-BE49-F238E27FC236}">
                  <a16:creationId xmlns:a16="http://schemas.microsoft.com/office/drawing/2014/main" id="{82685368-642D-8F3E-0F0B-8E6D0826699B}"/>
                </a:ext>
              </a:extLst>
            </p:cNvPr>
            <p:cNvSpPr>
              <a:spLocks noChangeShapeType="1"/>
            </p:cNvSpPr>
            <p:nvPr/>
          </p:nvSpPr>
          <p:spPr bwMode="auto">
            <a:xfrm flipH="1">
              <a:off x="376" y="609"/>
              <a:ext cx="1351"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9" name="Line 55">
              <a:extLst>
                <a:ext uri="{FF2B5EF4-FFF2-40B4-BE49-F238E27FC236}">
                  <a16:creationId xmlns:a16="http://schemas.microsoft.com/office/drawing/2014/main" id="{147D1C8D-848E-C808-B1FA-A535DEF9F9B9}"/>
                </a:ext>
              </a:extLst>
            </p:cNvPr>
            <p:cNvSpPr>
              <a:spLocks noChangeShapeType="1"/>
            </p:cNvSpPr>
            <p:nvPr/>
          </p:nvSpPr>
          <p:spPr bwMode="auto">
            <a:xfrm>
              <a:off x="1702" y="439"/>
              <a:ext cx="0" cy="758"/>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70" name="Text Box 56">
              <a:extLst>
                <a:ext uri="{FF2B5EF4-FFF2-40B4-BE49-F238E27FC236}">
                  <a16:creationId xmlns:a16="http://schemas.microsoft.com/office/drawing/2014/main" id="{EE09F135-30F6-0C20-9BCF-4772C62E5F65}"/>
                </a:ext>
              </a:extLst>
            </p:cNvPr>
            <p:cNvSpPr txBox="1">
              <a:spLocks noChangeArrowheads="1"/>
            </p:cNvSpPr>
            <p:nvPr/>
          </p:nvSpPr>
          <p:spPr bwMode="auto">
            <a:xfrm>
              <a:off x="0" y="507"/>
              <a:ext cx="29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T</a:t>
              </a:r>
              <a:r>
                <a:rPr lang="en-US" altLang="zh-CN" sz="2000" baseline="-25000">
                  <a:solidFill>
                    <a:srgbClr val="FF0000"/>
                  </a:solidFill>
                  <a:latin typeface="Times New Roman" panose="02020603050405020304" pitchFamily="18" charset="0"/>
                </a:rPr>
                <a:t>st</a:t>
              </a:r>
              <a:endParaRPr lang="en-US" altLang="zh-CN" sz="2000">
                <a:solidFill>
                  <a:srgbClr val="FF0000"/>
                </a:solidFill>
                <a:latin typeface="Times New Roman" panose="02020603050405020304" pitchFamily="18" charset="0"/>
              </a:endParaRPr>
            </a:p>
          </p:txBody>
        </p:sp>
        <p:sp>
          <p:nvSpPr>
            <p:cNvPr id="57371" name="Text Box 57">
              <a:extLst>
                <a:ext uri="{FF2B5EF4-FFF2-40B4-BE49-F238E27FC236}">
                  <a16:creationId xmlns:a16="http://schemas.microsoft.com/office/drawing/2014/main" id="{8F6AA156-D8C7-2866-EC74-E9CFEBBAFB2A}"/>
                </a:ext>
              </a:extLst>
            </p:cNvPr>
            <p:cNvSpPr txBox="1">
              <a:spLocks noChangeArrowheads="1"/>
            </p:cNvSpPr>
            <p:nvPr/>
          </p:nvSpPr>
          <p:spPr bwMode="auto">
            <a:xfrm>
              <a:off x="12" y="236"/>
              <a:ext cx="30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T</a:t>
              </a:r>
              <a:r>
                <a:rPr lang="en-US" altLang="zh-CN" sz="2000" baseline="-25000">
                  <a:solidFill>
                    <a:srgbClr val="FF0000"/>
                  </a:solidFill>
                  <a:latin typeface="Times New Roman" panose="02020603050405020304" pitchFamily="18" charset="0"/>
                </a:rPr>
                <a:t>m</a:t>
              </a:r>
              <a:endParaRPr lang="en-US" altLang="zh-CN" sz="2000">
                <a:solidFill>
                  <a:srgbClr val="FF0000"/>
                </a:solidFill>
                <a:latin typeface="Times New Roman" panose="02020603050405020304" pitchFamily="18" charset="0"/>
              </a:endParaRPr>
            </a:p>
          </p:txBody>
        </p:sp>
        <p:sp>
          <p:nvSpPr>
            <p:cNvPr id="57372" name="Text Box 58">
              <a:extLst>
                <a:ext uri="{FF2B5EF4-FFF2-40B4-BE49-F238E27FC236}">
                  <a16:creationId xmlns:a16="http://schemas.microsoft.com/office/drawing/2014/main" id="{E39408B5-EB53-76E4-D2A9-80834CA8D2FF}"/>
                </a:ext>
              </a:extLst>
            </p:cNvPr>
            <p:cNvSpPr txBox="1">
              <a:spLocks noChangeArrowheads="1"/>
            </p:cNvSpPr>
            <p:nvPr/>
          </p:nvSpPr>
          <p:spPr bwMode="auto">
            <a:xfrm>
              <a:off x="806" y="1203"/>
              <a:ext cx="37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80000"/>
                </a:lnSpc>
                <a:spcBef>
                  <a:spcPct val="0"/>
                </a:spcBef>
                <a:buFontTx/>
                <a:buNone/>
              </a:pPr>
              <a:r>
                <a:rPr lang="en-US" altLang="zh-CN" sz="2000" i="1">
                  <a:solidFill>
                    <a:srgbClr val="FF0000"/>
                  </a:solidFill>
                  <a:latin typeface="Times New Roman" panose="02020603050405020304" pitchFamily="18" charset="0"/>
                </a:rPr>
                <a:t>s</a:t>
              </a:r>
              <a:r>
                <a:rPr lang="en-US" altLang="zh-CN" sz="2000" baseline="-25000">
                  <a:solidFill>
                    <a:srgbClr val="FF0000"/>
                  </a:solidFill>
                  <a:latin typeface="Times New Roman" panose="02020603050405020304" pitchFamily="18" charset="0"/>
                </a:rPr>
                <a:t>m</a:t>
              </a:r>
            </a:p>
          </p:txBody>
        </p:sp>
        <p:sp>
          <p:nvSpPr>
            <p:cNvPr id="57373" name="未知">
              <a:extLst>
                <a:ext uri="{FF2B5EF4-FFF2-40B4-BE49-F238E27FC236}">
                  <a16:creationId xmlns:a16="http://schemas.microsoft.com/office/drawing/2014/main" id="{B7575C9C-9E88-FA44-BC80-BC9B156952BE}"/>
                </a:ext>
              </a:extLst>
            </p:cNvPr>
            <p:cNvSpPr>
              <a:spLocks/>
            </p:cNvSpPr>
            <p:nvPr/>
          </p:nvSpPr>
          <p:spPr bwMode="auto">
            <a:xfrm>
              <a:off x="372" y="288"/>
              <a:ext cx="1358" cy="912"/>
            </a:xfrm>
            <a:custGeom>
              <a:avLst/>
              <a:gdLst>
                <a:gd name="T0" fmla="*/ 0 w 1786"/>
                <a:gd name="T1" fmla="*/ 7 h 1577"/>
                <a:gd name="T2" fmla="*/ 42 w 1786"/>
                <a:gd name="T3" fmla="*/ 3 h 1577"/>
                <a:gd name="T4" fmla="*/ 77 w 1786"/>
                <a:gd name="T5" fmla="*/ 1 h 1577"/>
                <a:gd name="T6" fmla="*/ 106 w 1786"/>
                <a:gd name="T7" fmla="*/ 1 h 1577"/>
                <a:gd name="T8" fmla="*/ 115 w 1786"/>
                <a:gd name="T9" fmla="*/ 1 h 1577"/>
                <a:gd name="T10" fmla="*/ 0 60000 65536"/>
                <a:gd name="T11" fmla="*/ 0 60000 65536"/>
                <a:gd name="T12" fmla="*/ 0 60000 65536"/>
                <a:gd name="T13" fmla="*/ 0 60000 65536"/>
                <a:gd name="T14" fmla="*/ 0 60000 65536"/>
                <a:gd name="T15" fmla="*/ 0 w 1786"/>
                <a:gd name="T16" fmla="*/ 0 h 1577"/>
                <a:gd name="T17" fmla="*/ 1786 w 1786"/>
                <a:gd name="T18" fmla="*/ 1577 h 1577"/>
              </a:gdLst>
              <a:ahLst/>
              <a:cxnLst>
                <a:cxn ang="T10">
                  <a:pos x="T0" y="T1"/>
                </a:cxn>
                <a:cxn ang="T11">
                  <a:pos x="T2" y="T3"/>
                </a:cxn>
                <a:cxn ang="T12">
                  <a:pos x="T4" y="T5"/>
                </a:cxn>
                <a:cxn ang="T13">
                  <a:pos x="T6" y="T7"/>
                </a:cxn>
                <a:cxn ang="T14">
                  <a:pos x="T8" y="T9"/>
                </a:cxn>
              </a:cxnLst>
              <a:rect l="T15" t="T16" r="T17" b="T18"/>
              <a:pathLst>
                <a:path w="1786" h="1577">
                  <a:moveTo>
                    <a:pt x="0" y="1577"/>
                  </a:moveTo>
                  <a:cubicBezTo>
                    <a:pt x="108" y="1431"/>
                    <a:pt x="451" y="951"/>
                    <a:pt x="650" y="700"/>
                  </a:cubicBezTo>
                  <a:cubicBezTo>
                    <a:pt x="849" y="449"/>
                    <a:pt x="1030" y="146"/>
                    <a:pt x="1195" y="73"/>
                  </a:cubicBezTo>
                  <a:cubicBezTo>
                    <a:pt x="1360" y="0"/>
                    <a:pt x="1543" y="225"/>
                    <a:pt x="1641" y="264"/>
                  </a:cubicBezTo>
                  <a:cubicBezTo>
                    <a:pt x="1739" y="303"/>
                    <a:pt x="1756" y="300"/>
                    <a:pt x="1786" y="309"/>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7374" name="Text Box 60">
              <a:extLst>
                <a:ext uri="{FF2B5EF4-FFF2-40B4-BE49-F238E27FC236}">
                  <a16:creationId xmlns:a16="http://schemas.microsoft.com/office/drawing/2014/main" id="{433E3967-F66B-5E27-BDEF-4BFB716CD1E4}"/>
                </a:ext>
              </a:extLst>
            </p:cNvPr>
            <p:cNvSpPr txBox="1">
              <a:spLocks noChangeArrowheads="1"/>
            </p:cNvSpPr>
            <p:nvPr/>
          </p:nvSpPr>
          <p:spPr bwMode="auto">
            <a:xfrm>
              <a:off x="1587" y="215"/>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2</a:t>
              </a:r>
            </a:p>
          </p:txBody>
        </p:sp>
        <p:sp>
          <p:nvSpPr>
            <p:cNvPr id="57375" name="Text Box 61">
              <a:extLst>
                <a:ext uri="{FF2B5EF4-FFF2-40B4-BE49-F238E27FC236}">
                  <a16:creationId xmlns:a16="http://schemas.microsoft.com/office/drawing/2014/main" id="{1A7D86DC-D164-00D3-8E21-8887DCC0AC2E}"/>
                </a:ext>
              </a:extLst>
            </p:cNvPr>
            <p:cNvSpPr txBox="1">
              <a:spLocks noChangeArrowheads="1"/>
            </p:cNvSpPr>
            <p:nvPr/>
          </p:nvSpPr>
          <p:spPr bwMode="auto">
            <a:xfrm>
              <a:off x="367" y="224"/>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R</a:t>
              </a:r>
              <a:r>
                <a:rPr lang="en-US" altLang="zh-CN" sz="2000" baseline="-25000">
                  <a:solidFill>
                    <a:srgbClr val="FF0000"/>
                  </a:solidFill>
                  <a:latin typeface="Times New Roman" panose="02020603050405020304" pitchFamily="18" charset="0"/>
                </a:rPr>
                <a:t>2</a:t>
              </a:r>
              <a:endParaRPr lang="en-US" altLang="zh-CN" sz="2000">
                <a:solidFill>
                  <a:srgbClr val="FF0000"/>
                </a:solidFill>
                <a:latin typeface="Times New Roman" panose="02020603050405020304" pitchFamily="18" charset="0"/>
              </a:endParaRPr>
            </a:p>
          </p:txBody>
        </p:sp>
        <p:sp>
          <p:nvSpPr>
            <p:cNvPr id="57376" name="Line 62">
              <a:extLst>
                <a:ext uri="{FF2B5EF4-FFF2-40B4-BE49-F238E27FC236}">
                  <a16:creationId xmlns:a16="http://schemas.microsoft.com/office/drawing/2014/main" id="{601251C6-C8B0-33FC-CA7F-FD8AF2C25B17}"/>
                </a:ext>
              </a:extLst>
            </p:cNvPr>
            <p:cNvSpPr>
              <a:spLocks noChangeShapeType="1"/>
            </p:cNvSpPr>
            <p:nvPr/>
          </p:nvSpPr>
          <p:spPr bwMode="auto">
            <a:xfrm>
              <a:off x="1354" y="313"/>
              <a:ext cx="0" cy="871"/>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77" name="Text Box 63">
              <a:extLst>
                <a:ext uri="{FF2B5EF4-FFF2-40B4-BE49-F238E27FC236}">
                  <a16:creationId xmlns:a16="http://schemas.microsoft.com/office/drawing/2014/main" id="{F503EA6F-7126-1BAC-5E58-C0DEF5461969}"/>
                </a:ext>
              </a:extLst>
            </p:cNvPr>
            <p:cNvSpPr txBox="1">
              <a:spLocks noChangeArrowheads="1"/>
            </p:cNvSpPr>
            <p:nvPr/>
          </p:nvSpPr>
          <p:spPr bwMode="auto">
            <a:xfrm>
              <a:off x="1262" y="1215"/>
              <a:ext cx="375"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80000"/>
                </a:lnSpc>
                <a:spcBef>
                  <a:spcPct val="0"/>
                </a:spcBef>
                <a:buFontTx/>
                <a:buNone/>
              </a:pPr>
              <a:r>
                <a:rPr lang="en-US" altLang="zh-CN" sz="2000" i="1">
                  <a:solidFill>
                    <a:srgbClr val="0000FF"/>
                  </a:solidFill>
                  <a:latin typeface="Times New Roman" panose="02020603050405020304" pitchFamily="18" charset="0"/>
                </a:rPr>
                <a:t>s</a:t>
              </a:r>
              <a:r>
                <a:rPr lang="en-US" altLang="zh-CN" sz="2000" baseline="-25000">
                  <a:solidFill>
                    <a:srgbClr val="0000FF"/>
                  </a:solidFill>
                  <a:latin typeface="Times New Roman" panose="02020603050405020304" pitchFamily="18" charset="0"/>
                </a:rPr>
                <a:t>m</a:t>
              </a:r>
            </a:p>
          </p:txBody>
        </p:sp>
        <p:sp>
          <p:nvSpPr>
            <p:cNvPr id="57378" name="Rectangle 64">
              <a:extLst>
                <a:ext uri="{FF2B5EF4-FFF2-40B4-BE49-F238E27FC236}">
                  <a16:creationId xmlns:a16="http://schemas.microsoft.com/office/drawing/2014/main" id="{A3631374-8D9D-F002-1D99-8AFEBD3C5390}"/>
                </a:ext>
              </a:extLst>
            </p:cNvPr>
            <p:cNvSpPr>
              <a:spLocks noChangeArrowheads="1"/>
            </p:cNvSpPr>
            <p:nvPr/>
          </p:nvSpPr>
          <p:spPr bwMode="auto">
            <a:xfrm>
              <a:off x="1355" y="1180"/>
              <a:ext cx="13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chemeClr val="accent2"/>
                  </a:solidFill>
                  <a:latin typeface="Times New Roman" panose="02020603050405020304" pitchFamily="18" charset="0"/>
                </a:rPr>
                <a:t>'</a:t>
              </a:r>
            </a:p>
          </p:txBody>
        </p:sp>
        <p:sp>
          <p:nvSpPr>
            <p:cNvPr id="2" name="Rectangle 65">
              <a:extLst>
                <a:ext uri="{FF2B5EF4-FFF2-40B4-BE49-F238E27FC236}">
                  <a16:creationId xmlns:a16="http://schemas.microsoft.com/office/drawing/2014/main" id="{A3498EBB-0162-7541-BB98-3FC2AF86F410}"/>
                </a:ext>
              </a:extLst>
            </p:cNvPr>
            <p:cNvSpPr>
              <a:spLocks noChangeArrowheads="1"/>
            </p:cNvSpPr>
            <p:nvPr/>
          </p:nvSpPr>
          <p:spPr bwMode="auto">
            <a:xfrm>
              <a:off x="1706" y="214"/>
              <a:ext cx="13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chemeClr val="accent2"/>
                  </a:solidFill>
                  <a:latin typeface="Times New Roman" panose="02020603050405020304" pitchFamily="18" charset="0"/>
                </a:rPr>
                <a:t>'</a:t>
              </a:r>
            </a:p>
          </p:txBody>
        </p:sp>
      </p:grpSp>
      <p:grpSp>
        <p:nvGrpSpPr>
          <p:cNvPr id="8" name="Group 77">
            <a:extLst>
              <a:ext uri="{FF2B5EF4-FFF2-40B4-BE49-F238E27FC236}">
                <a16:creationId xmlns:a16="http://schemas.microsoft.com/office/drawing/2014/main" id="{C1F4AB2A-FB0F-460C-C6CF-001FA0A0587F}"/>
              </a:ext>
            </a:extLst>
          </p:cNvPr>
          <p:cNvGrpSpPr>
            <a:grpSpLocks/>
          </p:cNvGrpSpPr>
          <p:nvPr/>
        </p:nvGrpSpPr>
        <p:grpSpPr bwMode="auto">
          <a:xfrm>
            <a:off x="6113463" y="2725738"/>
            <a:ext cx="1023937" cy="439737"/>
            <a:chOff x="0" y="18"/>
            <a:chExt cx="645" cy="277"/>
          </a:xfrm>
        </p:grpSpPr>
        <p:sp>
          <p:nvSpPr>
            <p:cNvPr id="57356" name="Text Box 67">
              <a:extLst>
                <a:ext uri="{FF2B5EF4-FFF2-40B4-BE49-F238E27FC236}">
                  <a16:creationId xmlns:a16="http://schemas.microsoft.com/office/drawing/2014/main" id="{D98997D4-FF36-F7E0-8B5B-2F04AD1F825D}"/>
                </a:ext>
              </a:extLst>
            </p:cNvPr>
            <p:cNvSpPr txBox="1">
              <a:spLocks noChangeArrowheads="1"/>
            </p:cNvSpPr>
            <p:nvPr/>
          </p:nvSpPr>
          <p:spPr bwMode="auto">
            <a:xfrm>
              <a:off x="0" y="43"/>
              <a:ext cx="59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R</a:t>
              </a:r>
              <a:r>
                <a:rPr lang="en-US" altLang="zh-CN" sz="2000" baseline="-25000">
                  <a:solidFill>
                    <a:srgbClr val="FF0000"/>
                  </a:solidFill>
                  <a:latin typeface="Times New Roman" panose="02020603050405020304" pitchFamily="18" charset="0"/>
                </a:rPr>
                <a:t>2 </a:t>
              </a:r>
              <a:r>
                <a:rPr lang="en-US" altLang="zh-CN" sz="2000">
                  <a:solidFill>
                    <a:srgbClr val="0000FF"/>
                  </a:solidFill>
                  <a:latin typeface="Times New Roman" panose="02020603050405020304" pitchFamily="18" charset="0"/>
                </a:rPr>
                <a:t>&lt;</a:t>
              </a:r>
              <a:r>
                <a:rPr lang="en-US" altLang="zh-CN" sz="2000">
                  <a:solidFill>
                    <a:srgbClr val="FF0000"/>
                  </a:solidFill>
                  <a:latin typeface="Times New Roman" panose="02020603050405020304" pitchFamily="18" charset="0"/>
                </a:rPr>
                <a:t> </a:t>
              </a: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2</a:t>
              </a:r>
            </a:p>
          </p:txBody>
        </p:sp>
        <p:sp>
          <p:nvSpPr>
            <p:cNvPr id="57357" name="Text Box 68">
              <a:extLst>
                <a:ext uri="{FF2B5EF4-FFF2-40B4-BE49-F238E27FC236}">
                  <a16:creationId xmlns:a16="http://schemas.microsoft.com/office/drawing/2014/main" id="{3AF6AF0C-5FAD-8451-E962-381AD9CCE097}"/>
                </a:ext>
              </a:extLst>
            </p:cNvPr>
            <p:cNvSpPr txBox="1">
              <a:spLocks noChangeArrowheads="1"/>
            </p:cNvSpPr>
            <p:nvPr/>
          </p:nvSpPr>
          <p:spPr bwMode="auto">
            <a:xfrm>
              <a:off x="524" y="32"/>
              <a:ext cx="11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2000">
                <a:solidFill>
                  <a:srgbClr val="0000FF"/>
                </a:solidFill>
                <a:latin typeface="Times New Roman" panose="02020603050405020304" pitchFamily="18" charset="0"/>
              </a:endParaRPr>
            </a:p>
          </p:txBody>
        </p:sp>
        <p:sp>
          <p:nvSpPr>
            <p:cNvPr id="57358" name="Rectangle 69">
              <a:extLst>
                <a:ext uri="{FF2B5EF4-FFF2-40B4-BE49-F238E27FC236}">
                  <a16:creationId xmlns:a16="http://schemas.microsoft.com/office/drawing/2014/main" id="{DDDB3A37-728F-728C-EC92-9D2BA50B0C3A}"/>
                </a:ext>
              </a:extLst>
            </p:cNvPr>
            <p:cNvSpPr>
              <a:spLocks noChangeArrowheads="1"/>
            </p:cNvSpPr>
            <p:nvPr/>
          </p:nvSpPr>
          <p:spPr bwMode="auto">
            <a:xfrm>
              <a:off x="507" y="18"/>
              <a:ext cx="13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chemeClr val="accent2"/>
                  </a:solidFill>
                  <a:latin typeface="Times New Roman" panose="02020603050405020304" pitchFamily="18" charset="0"/>
                </a:rPr>
                <a:t>'</a:t>
              </a:r>
            </a:p>
          </p:txBody>
        </p:sp>
      </p:grpSp>
      <p:grpSp>
        <p:nvGrpSpPr>
          <p:cNvPr id="9" name="Group 70">
            <a:extLst>
              <a:ext uri="{FF2B5EF4-FFF2-40B4-BE49-F238E27FC236}">
                <a16:creationId xmlns:a16="http://schemas.microsoft.com/office/drawing/2014/main" id="{540E2C43-9630-AC07-2A3F-AA3996D9DF0A}"/>
              </a:ext>
            </a:extLst>
          </p:cNvPr>
          <p:cNvGrpSpPr>
            <a:grpSpLocks/>
          </p:cNvGrpSpPr>
          <p:nvPr/>
        </p:nvGrpSpPr>
        <p:grpSpPr bwMode="auto">
          <a:xfrm>
            <a:off x="4845050" y="4189413"/>
            <a:ext cx="1103313" cy="457200"/>
            <a:chOff x="0" y="0"/>
            <a:chExt cx="695" cy="288"/>
          </a:xfrm>
        </p:grpSpPr>
        <p:sp>
          <p:nvSpPr>
            <p:cNvPr id="57354" name="Line 71">
              <a:extLst>
                <a:ext uri="{FF2B5EF4-FFF2-40B4-BE49-F238E27FC236}">
                  <a16:creationId xmlns:a16="http://schemas.microsoft.com/office/drawing/2014/main" id="{41D05113-824E-C768-95D4-E85FE27B9104}"/>
                </a:ext>
              </a:extLst>
            </p:cNvPr>
            <p:cNvSpPr>
              <a:spLocks noChangeShapeType="1"/>
            </p:cNvSpPr>
            <p:nvPr/>
          </p:nvSpPr>
          <p:spPr bwMode="auto">
            <a:xfrm flipH="1">
              <a:off x="388" y="133"/>
              <a:ext cx="307" cy="0"/>
            </a:xfrm>
            <a:prstGeom prst="line">
              <a:avLst/>
            </a:prstGeom>
            <a:noFill/>
            <a:ln w="9525">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55" name="Text Box 72">
              <a:extLst>
                <a:ext uri="{FF2B5EF4-FFF2-40B4-BE49-F238E27FC236}">
                  <a16:creationId xmlns:a16="http://schemas.microsoft.com/office/drawing/2014/main" id="{8A6DD36D-481F-ADDF-C299-59E35155B8DC}"/>
                </a:ext>
              </a:extLst>
            </p:cNvPr>
            <p:cNvSpPr txBox="1">
              <a:spLocks noChangeArrowheads="1"/>
            </p:cNvSpPr>
            <p:nvPr/>
          </p:nvSpPr>
          <p:spPr bwMode="auto">
            <a:xfrm>
              <a:off x="0" y="0"/>
              <a:ext cx="3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FF0000"/>
                  </a:solidFill>
                  <a:latin typeface="Times New Roman" panose="02020603050405020304" pitchFamily="18" charset="0"/>
                </a:rPr>
                <a:t>T</a:t>
              </a:r>
              <a:r>
                <a:rPr lang="en-US" altLang="zh-CN" sz="2400" baseline="-25000">
                  <a:solidFill>
                    <a:srgbClr val="FF0000"/>
                  </a:solidFill>
                  <a:latin typeface="Times New Roman" panose="02020603050405020304" pitchFamily="18" charset="0"/>
                </a:rPr>
                <a:t>N</a:t>
              </a:r>
              <a:endParaRPr lang="en-US" altLang="zh-CN" sz="2400">
                <a:solidFill>
                  <a:srgbClr val="FF0000"/>
                </a:solidFill>
                <a:latin typeface="Times New Roman" panose="02020603050405020304" pitchFamily="18" charset="0"/>
              </a:endParaRPr>
            </a:p>
          </p:txBody>
        </p:sp>
      </p:grpSp>
      <p:sp>
        <p:nvSpPr>
          <p:cNvPr id="57379" name="Rectangle 73">
            <a:extLst>
              <a:ext uri="{FF2B5EF4-FFF2-40B4-BE49-F238E27FC236}">
                <a16:creationId xmlns:a16="http://schemas.microsoft.com/office/drawing/2014/main" id="{4C66316B-7C8F-963B-42A4-DFD960553883}"/>
              </a:ext>
            </a:extLst>
          </p:cNvPr>
          <p:cNvSpPr>
            <a:spLocks noChangeArrowheads="1"/>
          </p:cNvSpPr>
          <p:nvPr/>
        </p:nvSpPr>
        <p:spPr bwMode="auto">
          <a:xfrm>
            <a:off x="942975" y="3686175"/>
            <a:ext cx="3438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小范围无级调速</a:t>
            </a:r>
          </a:p>
        </p:txBody>
      </p:sp>
      <p:sp>
        <p:nvSpPr>
          <p:cNvPr id="57380" name="Rectangle 74">
            <a:extLst>
              <a:ext uri="{FF2B5EF4-FFF2-40B4-BE49-F238E27FC236}">
                <a16:creationId xmlns:a16="http://schemas.microsoft.com/office/drawing/2014/main" id="{9332A547-5228-BC64-1236-8987A01CE232}"/>
              </a:ext>
            </a:extLst>
          </p:cNvPr>
          <p:cNvSpPr>
            <a:spLocks noChangeArrowheads="1"/>
          </p:cNvSpPr>
          <p:nvPr/>
        </p:nvSpPr>
        <p:spPr bwMode="auto">
          <a:xfrm>
            <a:off x="1176338" y="2863850"/>
            <a:ext cx="803275" cy="425450"/>
          </a:xfrm>
          <a:prstGeom prst="rect">
            <a:avLst/>
          </a:prstGeom>
          <a:noFill/>
          <a:ln w="38100">
            <a:solidFill>
              <a:srgbClr val="99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90000"/>
              </a:lnSpc>
              <a:spcBef>
                <a:spcPct val="0"/>
              </a:spcBef>
              <a:buFontTx/>
              <a:buNone/>
            </a:pPr>
            <a:r>
              <a:rPr lang="zh-CN" altLang="en-US" sz="2400">
                <a:solidFill>
                  <a:srgbClr val="FF0000"/>
                </a:solidFill>
                <a:latin typeface="Times New Roman" panose="02020603050405020304" pitchFamily="18" charset="0"/>
              </a:rPr>
              <a:t>特点</a:t>
            </a:r>
          </a:p>
        </p:txBody>
      </p:sp>
      <p:sp>
        <p:nvSpPr>
          <p:cNvPr id="57381" name="Rectangle 75">
            <a:extLst>
              <a:ext uri="{FF2B5EF4-FFF2-40B4-BE49-F238E27FC236}">
                <a16:creationId xmlns:a16="http://schemas.microsoft.com/office/drawing/2014/main" id="{160F2C78-27CB-C265-9772-6E331DF7D77C}"/>
              </a:ext>
            </a:extLst>
          </p:cNvPr>
          <p:cNvSpPr>
            <a:spLocks noChangeArrowheads="1"/>
          </p:cNvSpPr>
          <p:nvPr/>
        </p:nvSpPr>
        <p:spPr bwMode="auto">
          <a:xfrm>
            <a:off x="941388" y="4410075"/>
            <a:ext cx="3609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(2)</a:t>
            </a:r>
            <a:r>
              <a:rPr lang="zh-CN" altLang="en-US" sz="2400">
                <a:solidFill>
                  <a:srgbClr val="C00000"/>
                </a:solidFill>
                <a:latin typeface="Times New Roman" panose="02020603050405020304" pitchFamily="18" charset="0"/>
              </a:rPr>
              <a:t> </a:t>
            </a:r>
            <a:r>
              <a:rPr lang="zh-CN" altLang="en-US" sz="2400" i="1">
                <a:solidFill>
                  <a:srgbClr val="C00000"/>
                </a:solidFill>
                <a:latin typeface="Times New Roman" panose="02020603050405020304" pitchFamily="18" charset="0"/>
              </a:rPr>
              <a:t>R</a:t>
            </a:r>
            <a:r>
              <a:rPr lang="zh-CN" altLang="en-US" sz="2400" baseline="-25000">
                <a:solidFill>
                  <a:srgbClr val="C00000"/>
                </a:solidFill>
                <a:latin typeface="Times New Roman" panose="02020603050405020304" pitchFamily="18" charset="0"/>
              </a:rPr>
              <a:t>2</a:t>
            </a:r>
            <a:r>
              <a:rPr lang="en-US" altLang="zh-CN"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rPr>
              <a:t>大</a:t>
            </a:r>
            <a:r>
              <a:rPr lang="en-US" altLang="zh-CN"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rPr>
              <a:t>→ 特性变软</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7349"/>
                                        </p:tgtEl>
                                        <p:attrNameLst>
                                          <p:attrName>style.visibility</p:attrName>
                                        </p:attrNameLst>
                                      </p:cBhvr>
                                      <p:to>
                                        <p:strVal val="visible"/>
                                      </p:to>
                                    </p:set>
                                    <p:animEffect transition="in" filter="wipe(left)">
                                      <p:cBhvr>
                                        <p:cTn id="7" dur="300"/>
                                        <p:tgtEl>
                                          <p:spTgt spid="5734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par>
                          <p:cTn id="13" fill="hold" nodeType="afterGroup">
                            <p:stCondLst>
                              <p:cond delay="500"/>
                            </p:stCondLst>
                            <p:childTnLst>
                              <p:par>
                                <p:cTn id="14" presetID="9" presetClass="entr" presetSubtype="0" fill="hold" nodeType="afterEffect">
                                  <p:stCondLst>
                                    <p:cond delay="3000"/>
                                  </p:stCondLst>
                                  <p:childTnLst>
                                    <p:set>
                                      <p:cBhvr>
                                        <p:cTn id="15" dur="1" fill="hold">
                                          <p:stCondLst>
                                            <p:cond delay="0"/>
                                          </p:stCondLst>
                                        </p:cTn>
                                        <p:tgtEl>
                                          <p:spTgt spid="8"/>
                                        </p:tgtEl>
                                        <p:attrNameLst>
                                          <p:attrName>style.visibility</p:attrName>
                                        </p:attrNameLst>
                                      </p:cBhvr>
                                      <p:to>
                                        <p:strVal val="visible"/>
                                      </p:to>
                                    </p:set>
                                    <p:animEffect transition="in" filter="dissolve">
                                      <p:cBhvr>
                                        <p:cTn id="16" dur="500"/>
                                        <p:tgtEl>
                                          <p:spTgt spid="8"/>
                                        </p:tgtEl>
                                      </p:cBhvr>
                                    </p:animEffect>
                                  </p:childTnLst>
                                </p:cTn>
                              </p:par>
                            </p:childTnLst>
                          </p:cTn>
                        </p:par>
                        <p:par>
                          <p:cTn id="17" fill="hold" nodeType="afterGroup">
                            <p:stCondLst>
                              <p:cond delay="4000"/>
                            </p:stCondLst>
                            <p:childTnLst>
                              <p:par>
                                <p:cTn id="18" presetID="22" presetClass="entr" presetSubtype="8" fill="hold" nodeType="afterEffect">
                                  <p:stCondLst>
                                    <p:cond delay="400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3" presetClass="entr" presetSubtype="32" fill="hold" grpId="0" nodeType="clickEffect">
                                  <p:stCondLst>
                                    <p:cond delay="0"/>
                                  </p:stCondLst>
                                  <p:childTnLst>
                                    <p:set>
                                      <p:cBhvr>
                                        <p:cTn id="24" dur="1" fill="hold">
                                          <p:stCondLst>
                                            <p:cond delay="0"/>
                                          </p:stCondLst>
                                        </p:cTn>
                                        <p:tgtEl>
                                          <p:spTgt spid="57380"/>
                                        </p:tgtEl>
                                        <p:attrNameLst>
                                          <p:attrName>style.visibility</p:attrName>
                                        </p:attrNameLst>
                                      </p:cBhvr>
                                      <p:to>
                                        <p:strVal val="visible"/>
                                      </p:to>
                                    </p:set>
                                    <p:anim calcmode="lin" valueType="num">
                                      <p:cBhvr>
                                        <p:cTn id="25" dur="500" fill="hold"/>
                                        <p:tgtEl>
                                          <p:spTgt spid="57380"/>
                                        </p:tgtEl>
                                        <p:attrNameLst>
                                          <p:attrName>ppt_w</p:attrName>
                                        </p:attrNameLst>
                                      </p:cBhvr>
                                      <p:tavLst>
                                        <p:tav tm="0">
                                          <p:val>
                                            <p:strVal val="4*#ppt_w"/>
                                          </p:val>
                                        </p:tav>
                                        <p:tav tm="100000">
                                          <p:val>
                                            <p:strVal val="#ppt_w"/>
                                          </p:val>
                                        </p:tav>
                                      </p:tavLst>
                                    </p:anim>
                                    <p:anim calcmode="lin" valueType="num">
                                      <p:cBhvr>
                                        <p:cTn id="26" dur="500" fill="hold"/>
                                        <p:tgtEl>
                                          <p:spTgt spid="57380"/>
                                        </p:tgtEl>
                                        <p:attrNameLst>
                                          <p:attrName>ppt_h</p:attrName>
                                        </p:attrNameLst>
                                      </p:cBhvr>
                                      <p:tavLst>
                                        <p:tav tm="0">
                                          <p:val>
                                            <p:strVal val="4*#ppt_h"/>
                                          </p:val>
                                        </p:tav>
                                        <p:tav tm="100000">
                                          <p:val>
                                            <p:strVal val="#ppt_h"/>
                                          </p:val>
                                        </p:tav>
                                      </p:tavLst>
                                    </p:anim>
                                  </p:childTnLst>
                                </p:cTn>
                              </p:par>
                            </p:childTnLst>
                          </p:cTn>
                        </p:par>
                        <p:par>
                          <p:cTn id="27" fill="hold" nodeType="afterGroup">
                            <p:stCondLst>
                              <p:cond delay="500"/>
                            </p:stCondLst>
                            <p:childTnLst>
                              <p:par>
                                <p:cTn id="28" presetID="23" presetClass="entr" presetSubtype="16" fill="hold" grpId="0" nodeType="afterEffect">
                                  <p:stCondLst>
                                    <p:cond delay="0"/>
                                  </p:stCondLst>
                                  <p:childTnLst>
                                    <p:set>
                                      <p:cBhvr>
                                        <p:cTn id="29" dur="1" fill="hold">
                                          <p:stCondLst>
                                            <p:cond delay="0"/>
                                          </p:stCondLst>
                                        </p:cTn>
                                        <p:tgtEl>
                                          <p:spTgt spid="57379"/>
                                        </p:tgtEl>
                                        <p:attrNameLst>
                                          <p:attrName>style.visibility</p:attrName>
                                        </p:attrNameLst>
                                      </p:cBhvr>
                                      <p:to>
                                        <p:strVal val="visible"/>
                                      </p:to>
                                    </p:set>
                                    <p:anim calcmode="lin" valueType="num">
                                      <p:cBhvr>
                                        <p:cTn id="30" dur="500" fill="hold"/>
                                        <p:tgtEl>
                                          <p:spTgt spid="57379"/>
                                        </p:tgtEl>
                                        <p:attrNameLst>
                                          <p:attrName>ppt_w</p:attrName>
                                        </p:attrNameLst>
                                      </p:cBhvr>
                                      <p:tavLst>
                                        <p:tav tm="0">
                                          <p:val>
                                            <p:fltVal val="0"/>
                                          </p:val>
                                        </p:tav>
                                        <p:tav tm="100000">
                                          <p:val>
                                            <p:strVal val="#ppt_w"/>
                                          </p:val>
                                        </p:tav>
                                      </p:tavLst>
                                    </p:anim>
                                    <p:anim calcmode="lin" valueType="num">
                                      <p:cBhvr>
                                        <p:cTn id="31" dur="500" fill="hold"/>
                                        <p:tgtEl>
                                          <p:spTgt spid="57379"/>
                                        </p:tgtEl>
                                        <p:attrNameLst>
                                          <p:attrName>ppt_h</p:attrName>
                                        </p:attrNameLst>
                                      </p:cBhvr>
                                      <p:tavLst>
                                        <p:tav tm="0">
                                          <p:val>
                                            <p:fltVal val="0"/>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3" presetClass="entr" presetSubtype="16" fill="hold" grpId="0" nodeType="clickEffect">
                                  <p:stCondLst>
                                    <p:cond delay="0"/>
                                  </p:stCondLst>
                                  <p:childTnLst>
                                    <p:set>
                                      <p:cBhvr>
                                        <p:cTn id="35" dur="1" fill="hold">
                                          <p:stCondLst>
                                            <p:cond delay="0"/>
                                          </p:stCondLst>
                                        </p:cTn>
                                        <p:tgtEl>
                                          <p:spTgt spid="57381"/>
                                        </p:tgtEl>
                                        <p:attrNameLst>
                                          <p:attrName>style.visibility</p:attrName>
                                        </p:attrNameLst>
                                      </p:cBhvr>
                                      <p:to>
                                        <p:strVal val="visible"/>
                                      </p:to>
                                    </p:set>
                                    <p:anim calcmode="lin" valueType="num">
                                      <p:cBhvr>
                                        <p:cTn id="36" dur="500" fill="hold"/>
                                        <p:tgtEl>
                                          <p:spTgt spid="57381"/>
                                        </p:tgtEl>
                                        <p:attrNameLst>
                                          <p:attrName>ppt_w</p:attrName>
                                        </p:attrNameLst>
                                      </p:cBhvr>
                                      <p:tavLst>
                                        <p:tav tm="0">
                                          <p:val>
                                            <p:fltVal val="0"/>
                                          </p:val>
                                        </p:tav>
                                        <p:tav tm="100000">
                                          <p:val>
                                            <p:strVal val="#ppt_w"/>
                                          </p:val>
                                        </p:tav>
                                      </p:tavLst>
                                    </p:anim>
                                    <p:anim calcmode="lin" valueType="num">
                                      <p:cBhvr>
                                        <p:cTn id="37" dur="500" fill="hold"/>
                                        <p:tgtEl>
                                          <p:spTgt spid="5738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utoUpdateAnimBg="0"/>
      <p:bldP spid="57379" grpId="0" autoUpdateAnimBg="0"/>
      <p:bldP spid="57380" grpId="0" animBg="1" autoUpdateAnimBg="0"/>
      <p:bldP spid="57381" grpId="0"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97">
            <a:extLst>
              <a:ext uri="{FF2B5EF4-FFF2-40B4-BE49-F238E27FC236}">
                <a16:creationId xmlns:a16="http://schemas.microsoft.com/office/drawing/2014/main" id="{1718D678-6072-B1A3-E6EE-ED9D901633E9}"/>
              </a:ext>
            </a:extLst>
          </p:cNvPr>
          <p:cNvSpPr>
            <a:spLocks noChangeArrowheads="1"/>
          </p:cNvSpPr>
          <p:nvPr>
            <p:ph type="title" idx="4294967295"/>
          </p:nvPr>
        </p:nvSpPr>
        <p:spPr>
          <a:xfrm>
            <a:off x="422275" y="-39688"/>
            <a:ext cx="8229600" cy="1069976"/>
          </a:xfrm>
        </p:spPr>
        <p:txBody>
          <a:bodyPr/>
          <a:lstStyle/>
          <a:p>
            <a:pPr eaLnBrk="1" hangingPunct="1"/>
            <a:r>
              <a:rPr lang="zh-CN" altLang="en-US" sz="3200" b="1" baseline="30000">
                <a:solidFill>
                  <a:srgbClr val="0000FF"/>
                </a:solidFill>
                <a:latin typeface="Times New Roman" panose="02020603050405020304" pitchFamily="18" charset="0"/>
              </a:rPr>
              <a:t>*</a:t>
            </a:r>
            <a:r>
              <a:rPr lang="zh-CN" altLang="en-US" sz="3200" b="1">
                <a:solidFill>
                  <a:srgbClr val="0000FF"/>
                </a:solidFill>
                <a:latin typeface="Times New Roman" panose="02020603050405020304" pitchFamily="18" charset="0"/>
              </a:rPr>
              <a:t>4.7　</a:t>
            </a:r>
            <a:r>
              <a:rPr lang="zh-CN" altLang="en-US" sz="3200" b="1">
                <a:solidFill>
                  <a:srgbClr val="0000FF"/>
                </a:solidFill>
                <a:latin typeface="Times New Roman" panose="02020603050405020304" pitchFamily="18" charset="0"/>
                <a:ea typeface="楷体_GB2312" pitchFamily="49" charset="-122"/>
              </a:rPr>
              <a:t>三相异步电动机的制动</a:t>
            </a:r>
            <a:endParaRPr lang="zh-CN" altLang="en-US" sz="2600" b="1">
              <a:solidFill>
                <a:srgbClr val="FBF8DD"/>
              </a:solidFill>
              <a:latin typeface="Times New Roman" panose="02020603050405020304" pitchFamily="18" charset="0"/>
            </a:endParaRPr>
          </a:p>
        </p:txBody>
      </p:sp>
      <p:grpSp>
        <p:nvGrpSpPr>
          <p:cNvPr id="14" name="Group 2">
            <a:extLst>
              <a:ext uri="{FF2B5EF4-FFF2-40B4-BE49-F238E27FC236}">
                <a16:creationId xmlns:a16="http://schemas.microsoft.com/office/drawing/2014/main" id="{CC4D62B1-BA77-7881-6F06-83EC2B8FFD47}"/>
              </a:ext>
            </a:extLst>
          </p:cNvPr>
          <p:cNvGrpSpPr>
            <a:grpSpLocks/>
          </p:cNvGrpSpPr>
          <p:nvPr/>
        </p:nvGrpSpPr>
        <p:grpSpPr bwMode="auto">
          <a:xfrm>
            <a:off x="1738313" y="1812925"/>
            <a:ext cx="908050" cy="471488"/>
            <a:chOff x="0" y="0"/>
            <a:chExt cx="572" cy="297"/>
          </a:xfrm>
        </p:grpSpPr>
        <p:sp>
          <p:nvSpPr>
            <p:cNvPr id="58460" name="Rectangle 3">
              <a:extLst>
                <a:ext uri="{FF2B5EF4-FFF2-40B4-BE49-F238E27FC236}">
                  <a16:creationId xmlns:a16="http://schemas.microsoft.com/office/drawing/2014/main" id="{2C30564C-3673-F52E-53A2-628AFD8C7467}"/>
                </a:ext>
              </a:extLst>
            </p:cNvPr>
            <p:cNvSpPr>
              <a:spLocks noChangeArrowheads="1"/>
            </p:cNvSpPr>
            <p:nvPr/>
          </p:nvSpPr>
          <p:spPr bwMode="auto">
            <a:xfrm>
              <a:off x="0" y="9"/>
              <a:ext cx="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rgbClr val="FF0000"/>
                </a:solidFill>
                <a:latin typeface="Times New Roman" panose="02020603050405020304" pitchFamily="18" charset="0"/>
              </a:endParaRPr>
            </a:p>
          </p:txBody>
        </p:sp>
        <p:sp>
          <p:nvSpPr>
            <p:cNvPr id="58461" name="Rectangle 4">
              <a:extLst>
                <a:ext uri="{FF2B5EF4-FFF2-40B4-BE49-F238E27FC236}">
                  <a16:creationId xmlns:a16="http://schemas.microsoft.com/office/drawing/2014/main" id="{AEE7DCE0-DD6B-4358-B895-511635B3AB88}"/>
                </a:ext>
              </a:extLst>
            </p:cNvPr>
            <p:cNvSpPr>
              <a:spLocks noChangeArrowheads="1"/>
            </p:cNvSpPr>
            <p:nvPr/>
          </p:nvSpPr>
          <p:spPr bwMode="auto">
            <a:xfrm>
              <a:off x="308" y="0"/>
              <a:ext cx="2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rgbClr val="FF0000"/>
                </a:solidFill>
                <a:latin typeface="Times New Roman" panose="02020603050405020304" pitchFamily="18" charset="0"/>
              </a:endParaRPr>
            </a:p>
          </p:txBody>
        </p:sp>
      </p:grpSp>
      <p:grpSp>
        <p:nvGrpSpPr>
          <p:cNvPr id="15" name="Group 5">
            <a:extLst>
              <a:ext uri="{FF2B5EF4-FFF2-40B4-BE49-F238E27FC236}">
                <a16:creationId xmlns:a16="http://schemas.microsoft.com/office/drawing/2014/main" id="{B5F67BAA-484B-5900-470C-C6976E218BF3}"/>
              </a:ext>
            </a:extLst>
          </p:cNvPr>
          <p:cNvGrpSpPr>
            <a:grpSpLocks/>
          </p:cNvGrpSpPr>
          <p:nvPr/>
        </p:nvGrpSpPr>
        <p:grpSpPr bwMode="auto">
          <a:xfrm>
            <a:off x="584200" y="1711325"/>
            <a:ext cx="701675" cy="1425575"/>
            <a:chOff x="50" y="32"/>
            <a:chExt cx="549" cy="1053"/>
          </a:xfrm>
        </p:grpSpPr>
        <p:sp>
          <p:nvSpPr>
            <p:cNvPr id="2" name="Text Box 6">
              <a:extLst>
                <a:ext uri="{FF2B5EF4-FFF2-40B4-BE49-F238E27FC236}">
                  <a16:creationId xmlns:a16="http://schemas.microsoft.com/office/drawing/2014/main" id="{097DAEC3-7286-6EDD-5207-11DA2545E1B6}"/>
                </a:ext>
              </a:extLst>
            </p:cNvPr>
            <p:cNvSpPr txBox="1">
              <a:spLocks noChangeArrowheads="1"/>
            </p:cNvSpPr>
            <p:nvPr/>
          </p:nvSpPr>
          <p:spPr bwMode="auto">
            <a:xfrm>
              <a:off x="134" y="789"/>
              <a:ext cx="412" cy="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QS</a:t>
              </a:r>
            </a:p>
          </p:txBody>
        </p:sp>
        <p:sp>
          <p:nvSpPr>
            <p:cNvPr id="3" name="Text Box 7">
              <a:extLst>
                <a:ext uri="{FF2B5EF4-FFF2-40B4-BE49-F238E27FC236}">
                  <a16:creationId xmlns:a16="http://schemas.microsoft.com/office/drawing/2014/main" id="{5F6A2C68-BB5D-53AE-EDD6-6F4C36AA09C7}"/>
                </a:ext>
              </a:extLst>
            </p:cNvPr>
            <p:cNvSpPr txBox="1">
              <a:spLocks noChangeArrowheads="1"/>
            </p:cNvSpPr>
            <p:nvPr/>
          </p:nvSpPr>
          <p:spPr bwMode="auto">
            <a:xfrm>
              <a:off x="50" y="32"/>
              <a:ext cx="549" cy="296"/>
            </a:xfrm>
            <a:prstGeom prst="rect">
              <a:avLst/>
            </a:prstGeom>
            <a:noFill/>
            <a:ln w="28575">
              <a:solidFill>
                <a:srgbClr val="99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FF00FF"/>
                  </a:solidFill>
                  <a:latin typeface="Times New Roman" panose="02020603050405020304" pitchFamily="18" charset="0"/>
                </a:rPr>
                <a:t>运转</a:t>
              </a:r>
            </a:p>
          </p:txBody>
        </p:sp>
        <p:sp>
          <p:nvSpPr>
            <p:cNvPr id="4" name="Line 8">
              <a:extLst>
                <a:ext uri="{FF2B5EF4-FFF2-40B4-BE49-F238E27FC236}">
                  <a16:creationId xmlns:a16="http://schemas.microsoft.com/office/drawing/2014/main" id="{C4AC3225-0BE0-AEBB-10EF-C2864D4913D3}"/>
                </a:ext>
              </a:extLst>
            </p:cNvPr>
            <p:cNvSpPr>
              <a:spLocks noChangeShapeType="1"/>
            </p:cNvSpPr>
            <p:nvPr/>
          </p:nvSpPr>
          <p:spPr bwMode="auto">
            <a:xfrm flipV="1">
              <a:off x="312" y="334"/>
              <a:ext cx="0" cy="338"/>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grpSp>
      <p:grpSp>
        <p:nvGrpSpPr>
          <p:cNvPr id="16" name="Group 9">
            <a:extLst>
              <a:ext uri="{FF2B5EF4-FFF2-40B4-BE49-F238E27FC236}">
                <a16:creationId xmlns:a16="http://schemas.microsoft.com/office/drawing/2014/main" id="{9612E118-0C7B-0A44-DF9C-D80A1238CA68}"/>
              </a:ext>
            </a:extLst>
          </p:cNvPr>
          <p:cNvGrpSpPr>
            <a:grpSpLocks/>
          </p:cNvGrpSpPr>
          <p:nvPr/>
        </p:nvGrpSpPr>
        <p:grpSpPr bwMode="auto">
          <a:xfrm>
            <a:off x="546100" y="3392488"/>
            <a:ext cx="701675" cy="855662"/>
            <a:chOff x="50" y="0"/>
            <a:chExt cx="549" cy="632"/>
          </a:xfrm>
        </p:grpSpPr>
        <p:sp>
          <p:nvSpPr>
            <p:cNvPr id="5" name="Text Box 10">
              <a:extLst>
                <a:ext uri="{FF2B5EF4-FFF2-40B4-BE49-F238E27FC236}">
                  <a16:creationId xmlns:a16="http://schemas.microsoft.com/office/drawing/2014/main" id="{8F13EF5E-F775-E1A9-CF3C-A5EA3953EEAF}"/>
                </a:ext>
              </a:extLst>
            </p:cNvPr>
            <p:cNvSpPr txBox="1">
              <a:spLocks noChangeArrowheads="1"/>
            </p:cNvSpPr>
            <p:nvPr/>
          </p:nvSpPr>
          <p:spPr bwMode="auto">
            <a:xfrm>
              <a:off x="50" y="336"/>
              <a:ext cx="549" cy="296"/>
            </a:xfrm>
            <a:prstGeom prst="rect">
              <a:avLst/>
            </a:prstGeom>
            <a:noFill/>
            <a:ln w="28575">
              <a:solidFill>
                <a:srgbClr val="99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FF00FF"/>
                  </a:solidFill>
                  <a:latin typeface="Times New Roman" panose="02020603050405020304" pitchFamily="18" charset="0"/>
                </a:rPr>
                <a:t>制动</a:t>
              </a:r>
              <a:endParaRPr lang="zh-CN" altLang="en-US" sz="2000">
                <a:solidFill>
                  <a:schemeClr val="accent2"/>
                </a:solidFill>
                <a:latin typeface="Times New Roman" panose="02020603050405020304" pitchFamily="18" charset="0"/>
              </a:endParaRPr>
            </a:p>
          </p:txBody>
        </p:sp>
        <p:sp>
          <p:nvSpPr>
            <p:cNvPr id="6" name="Line 11">
              <a:extLst>
                <a:ext uri="{FF2B5EF4-FFF2-40B4-BE49-F238E27FC236}">
                  <a16:creationId xmlns:a16="http://schemas.microsoft.com/office/drawing/2014/main" id="{4479F4A5-E72D-250F-BC3F-92211EF4D2B9}"/>
                </a:ext>
              </a:extLst>
            </p:cNvPr>
            <p:cNvSpPr>
              <a:spLocks noChangeShapeType="1"/>
            </p:cNvSpPr>
            <p:nvPr/>
          </p:nvSpPr>
          <p:spPr bwMode="auto">
            <a:xfrm>
              <a:off x="336" y="0"/>
              <a:ext cx="0" cy="327"/>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grpSp>
      <p:grpSp>
        <p:nvGrpSpPr>
          <p:cNvPr id="17" name="Group 12">
            <a:extLst>
              <a:ext uri="{FF2B5EF4-FFF2-40B4-BE49-F238E27FC236}">
                <a16:creationId xmlns:a16="http://schemas.microsoft.com/office/drawing/2014/main" id="{6AE7A8D2-084A-300E-EA89-76ECE379FE9E}"/>
              </a:ext>
            </a:extLst>
          </p:cNvPr>
          <p:cNvGrpSpPr>
            <a:grpSpLocks/>
          </p:cNvGrpSpPr>
          <p:nvPr/>
        </p:nvGrpSpPr>
        <p:grpSpPr bwMode="auto">
          <a:xfrm>
            <a:off x="1720850" y="1582738"/>
            <a:ext cx="2625725" cy="3148012"/>
            <a:chOff x="0" y="0"/>
            <a:chExt cx="1722" cy="2132"/>
          </a:xfrm>
        </p:grpSpPr>
        <p:sp>
          <p:nvSpPr>
            <p:cNvPr id="58414" name="Line 13">
              <a:extLst>
                <a:ext uri="{FF2B5EF4-FFF2-40B4-BE49-F238E27FC236}">
                  <a16:creationId xmlns:a16="http://schemas.microsoft.com/office/drawing/2014/main" id="{870959CC-9372-2147-491E-628D01177DF1}"/>
                </a:ext>
              </a:extLst>
            </p:cNvPr>
            <p:cNvSpPr>
              <a:spLocks noChangeShapeType="1"/>
            </p:cNvSpPr>
            <p:nvPr/>
          </p:nvSpPr>
          <p:spPr bwMode="auto">
            <a:xfrm>
              <a:off x="791" y="835"/>
              <a:ext cx="675"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15" name="Line 14">
              <a:extLst>
                <a:ext uri="{FF2B5EF4-FFF2-40B4-BE49-F238E27FC236}">
                  <a16:creationId xmlns:a16="http://schemas.microsoft.com/office/drawing/2014/main" id="{B28862E4-82D5-C2CF-8967-EBEB18AFB4B0}"/>
                </a:ext>
              </a:extLst>
            </p:cNvPr>
            <p:cNvSpPr>
              <a:spLocks noChangeShapeType="1"/>
            </p:cNvSpPr>
            <p:nvPr/>
          </p:nvSpPr>
          <p:spPr bwMode="auto">
            <a:xfrm flipV="1">
              <a:off x="142" y="80"/>
              <a:ext cx="0" cy="27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16" name="Line 15">
              <a:extLst>
                <a:ext uri="{FF2B5EF4-FFF2-40B4-BE49-F238E27FC236}">
                  <a16:creationId xmlns:a16="http://schemas.microsoft.com/office/drawing/2014/main" id="{98458155-9426-3DC9-1A95-EB0E4AFF3877}"/>
                </a:ext>
              </a:extLst>
            </p:cNvPr>
            <p:cNvSpPr>
              <a:spLocks noChangeShapeType="1"/>
            </p:cNvSpPr>
            <p:nvPr/>
          </p:nvSpPr>
          <p:spPr bwMode="auto">
            <a:xfrm flipV="1">
              <a:off x="439" y="80"/>
              <a:ext cx="0" cy="27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17" name="Line 16">
              <a:extLst>
                <a:ext uri="{FF2B5EF4-FFF2-40B4-BE49-F238E27FC236}">
                  <a16:creationId xmlns:a16="http://schemas.microsoft.com/office/drawing/2014/main" id="{E1B594BE-400C-699B-7152-E6A8B05FB759}"/>
                </a:ext>
              </a:extLst>
            </p:cNvPr>
            <p:cNvSpPr>
              <a:spLocks noChangeShapeType="1"/>
            </p:cNvSpPr>
            <p:nvPr/>
          </p:nvSpPr>
          <p:spPr bwMode="auto">
            <a:xfrm flipV="1">
              <a:off x="763" y="80"/>
              <a:ext cx="0" cy="27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18" name="Line 17">
              <a:extLst>
                <a:ext uri="{FF2B5EF4-FFF2-40B4-BE49-F238E27FC236}">
                  <a16:creationId xmlns:a16="http://schemas.microsoft.com/office/drawing/2014/main" id="{E30BD0EC-5986-6547-7E3E-D589711AAE34}"/>
                </a:ext>
              </a:extLst>
            </p:cNvPr>
            <p:cNvSpPr>
              <a:spLocks noChangeShapeType="1"/>
            </p:cNvSpPr>
            <p:nvPr/>
          </p:nvSpPr>
          <p:spPr bwMode="auto">
            <a:xfrm flipH="1" flipV="1">
              <a:off x="439" y="870"/>
              <a:ext cx="0" cy="24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19" name="Line 18">
              <a:extLst>
                <a:ext uri="{FF2B5EF4-FFF2-40B4-BE49-F238E27FC236}">
                  <a16:creationId xmlns:a16="http://schemas.microsoft.com/office/drawing/2014/main" id="{15BE487A-09D2-30E0-C8D5-CE5F6BD9B961}"/>
                </a:ext>
              </a:extLst>
            </p:cNvPr>
            <p:cNvSpPr>
              <a:spLocks noChangeShapeType="1"/>
            </p:cNvSpPr>
            <p:nvPr/>
          </p:nvSpPr>
          <p:spPr bwMode="auto">
            <a:xfrm>
              <a:off x="444" y="1101"/>
              <a:ext cx="1034" cy="9"/>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0" name="Line 19">
              <a:extLst>
                <a:ext uri="{FF2B5EF4-FFF2-40B4-BE49-F238E27FC236}">
                  <a16:creationId xmlns:a16="http://schemas.microsoft.com/office/drawing/2014/main" id="{4D52070D-91A2-09BB-A441-BCC3F09A0710}"/>
                </a:ext>
              </a:extLst>
            </p:cNvPr>
            <p:cNvSpPr>
              <a:spLocks noChangeShapeType="1"/>
            </p:cNvSpPr>
            <p:nvPr/>
          </p:nvSpPr>
          <p:spPr bwMode="auto">
            <a:xfrm>
              <a:off x="114" y="1567"/>
              <a:ext cx="164" cy="22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21" name="Line 20">
              <a:extLst>
                <a:ext uri="{FF2B5EF4-FFF2-40B4-BE49-F238E27FC236}">
                  <a16:creationId xmlns:a16="http://schemas.microsoft.com/office/drawing/2014/main" id="{BCF9F46F-D39F-2D76-405D-1631A777800F}"/>
                </a:ext>
              </a:extLst>
            </p:cNvPr>
            <p:cNvSpPr>
              <a:spLocks noChangeShapeType="1"/>
            </p:cNvSpPr>
            <p:nvPr/>
          </p:nvSpPr>
          <p:spPr bwMode="auto">
            <a:xfrm flipV="1">
              <a:off x="617" y="1618"/>
              <a:ext cx="156" cy="18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2" name="Line 21">
              <a:extLst>
                <a:ext uri="{FF2B5EF4-FFF2-40B4-BE49-F238E27FC236}">
                  <a16:creationId xmlns:a16="http://schemas.microsoft.com/office/drawing/2014/main" id="{D8EF7094-0588-93B1-B06F-D268FC7BF09D}"/>
                </a:ext>
              </a:extLst>
            </p:cNvPr>
            <p:cNvSpPr>
              <a:spLocks noChangeShapeType="1"/>
            </p:cNvSpPr>
            <p:nvPr/>
          </p:nvSpPr>
          <p:spPr bwMode="auto">
            <a:xfrm flipV="1">
              <a:off x="125" y="1414"/>
              <a:ext cx="0" cy="181"/>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3" name="Line 22">
              <a:extLst>
                <a:ext uri="{FF2B5EF4-FFF2-40B4-BE49-F238E27FC236}">
                  <a16:creationId xmlns:a16="http://schemas.microsoft.com/office/drawing/2014/main" id="{54F04EF7-79ED-9E19-00DB-D1B4AC4BD3A7}"/>
                </a:ext>
              </a:extLst>
            </p:cNvPr>
            <p:cNvSpPr>
              <a:spLocks noChangeShapeType="1"/>
            </p:cNvSpPr>
            <p:nvPr/>
          </p:nvSpPr>
          <p:spPr bwMode="auto">
            <a:xfrm>
              <a:off x="36" y="1414"/>
              <a:ext cx="88" cy="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4" name="Line 23">
              <a:extLst>
                <a:ext uri="{FF2B5EF4-FFF2-40B4-BE49-F238E27FC236}">
                  <a16:creationId xmlns:a16="http://schemas.microsoft.com/office/drawing/2014/main" id="{E2BA78B2-1711-956C-0E20-252A0A55B022}"/>
                </a:ext>
              </a:extLst>
            </p:cNvPr>
            <p:cNvSpPr>
              <a:spLocks noChangeShapeType="1"/>
            </p:cNvSpPr>
            <p:nvPr/>
          </p:nvSpPr>
          <p:spPr bwMode="auto">
            <a:xfrm flipH="1">
              <a:off x="427" y="1414"/>
              <a:ext cx="0" cy="24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5" name="Line 24">
              <a:extLst>
                <a:ext uri="{FF2B5EF4-FFF2-40B4-BE49-F238E27FC236}">
                  <a16:creationId xmlns:a16="http://schemas.microsoft.com/office/drawing/2014/main" id="{EBC3358D-0844-FB12-F023-50FAE82B91D5}"/>
                </a:ext>
              </a:extLst>
            </p:cNvPr>
            <p:cNvSpPr>
              <a:spLocks noChangeShapeType="1"/>
            </p:cNvSpPr>
            <p:nvPr/>
          </p:nvSpPr>
          <p:spPr bwMode="auto">
            <a:xfrm flipH="1" flipV="1">
              <a:off x="34" y="661"/>
              <a:ext cx="0" cy="76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6" name="Line 25">
              <a:extLst>
                <a:ext uri="{FF2B5EF4-FFF2-40B4-BE49-F238E27FC236}">
                  <a16:creationId xmlns:a16="http://schemas.microsoft.com/office/drawing/2014/main" id="{705320D7-C352-734E-193C-7D0788BBDE6C}"/>
                </a:ext>
              </a:extLst>
            </p:cNvPr>
            <p:cNvSpPr>
              <a:spLocks noChangeShapeType="1"/>
            </p:cNvSpPr>
            <p:nvPr/>
          </p:nvSpPr>
          <p:spPr bwMode="auto">
            <a:xfrm flipV="1">
              <a:off x="337" y="1407"/>
              <a:ext cx="88" cy="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7" name="Line 26">
              <a:extLst>
                <a:ext uri="{FF2B5EF4-FFF2-40B4-BE49-F238E27FC236}">
                  <a16:creationId xmlns:a16="http://schemas.microsoft.com/office/drawing/2014/main" id="{48ADF105-3F89-0B32-6CBD-3004742EC07C}"/>
                </a:ext>
              </a:extLst>
            </p:cNvPr>
            <p:cNvSpPr>
              <a:spLocks noChangeShapeType="1"/>
            </p:cNvSpPr>
            <p:nvPr/>
          </p:nvSpPr>
          <p:spPr bwMode="auto">
            <a:xfrm flipH="1" flipV="1">
              <a:off x="329" y="661"/>
              <a:ext cx="0" cy="76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8" name="Line 27">
              <a:extLst>
                <a:ext uri="{FF2B5EF4-FFF2-40B4-BE49-F238E27FC236}">
                  <a16:creationId xmlns:a16="http://schemas.microsoft.com/office/drawing/2014/main" id="{D17BE50B-E344-EEC7-7E08-83C0125F5ABE}"/>
                </a:ext>
              </a:extLst>
            </p:cNvPr>
            <p:cNvSpPr>
              <a:spLocks noChangeShapeType="1"/>
            </p:cNvSpPr>
            <p:nvPr/>
          </p:nvSpPr>
          <p:spPr bwMode="auto">
            <a:xfrm flipH="1">
              <a:off x="757" y="1394"/>
              <a:ext cx="0" cy="24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29" name="Line 28">
              <a:extLst>
                <a:ext uri="{FF2B5EF4-FFF2-40B4-BE49-F238E27FC236}">
                  <a16:creationId xmlns:a16="http://schemas.microsoft.com/office/drawing/2014/main" id="{6F639323-B8B6-AB36-57C1-AA62079C0CD2}"/>
                </a:ext>
              </a:extLst>
            </p:cNvPr>
            <p:cNvSpPr>
              <a:spLocks noChangeShapeType="1"/>
            </p:cNvSpPr>
            <p:nvPr/>
          </p:nvSpPr>
          <p:spPr bwMode="auto">
            <a:xfrm>
              <a:off x="673" y="1394"/>
              <a:ext cx="82" cy="11"/>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30" name="Line 29">
              <a:extLst>
                <a:ext uri="{FF2B5EF4-FFF2-40B4-BE49-F238E27FC236}">
                  <a16:creationId xmlns:a16="http://schemas.microsoft.com/office/drawing/2014/main" id="{44D7DA0D-4726-65F1-25C3-E911D751F1FD}"/>
                </a:ext>
              </a:extLst>
            </p:cNvPr>
            <p:cNvSpPr>
              <a:spLocks noChangeShapeType="1"/>
            </p:cNvSpPr>
            <p:nvPr/>
          </p:nvSpPr>
          <p:spPr bwMode="auto">
            <a:xfrm flipH="1" flipV="1">
              <a:off x="664" y="650"/>
              <a:ext cx="0" cy="76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31" name="Rectangle 30">
              <a:extLst>
                <a:ext uri="{FF2B5EF4-FFF2-40B4-BE49-F238E27FC236}">
                  <a16:creationId xmlns:a16="http://schemas.microsoft.com/office/drawing/2014/main" id="{CA091D3D-2508-2A07-1B19-BDDE6C646CA2}"/>
                </a:ext>
              </a:extLst>
            </p:cNvPr>
            <p:cNvSpPr>
              <a:spLocks noChangeArrowheads="1"/>
            </p:cNvSpPr>
            <p:nvPr/>
          </p:nvSpPr>
          <p:spPr bwMode="auto">
            <a:xfrm>
              <a:off x="954" y="781"/>
              <a:ext cx="237" cy="90"/>
            </a:xfrm>
            <a:prstGeom prst="rect">
              <a:avLst/>
            </a:prstGeom>
            <a:solidFill>
              <a:schemeClr val="bg1"/>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32" name="Line 31">
              <a:extLst>
                <a:ext uri="{FF2B5EF4-FFF2-40B4-BE49-F238E27FC236}">
                  <a16:creationId xmlns:a16="http://schemas.microsoft.com/office/drawing/2014/main" id="{BBF3257B-D210-397C-A933-47C876A72EF1}"/>
                </a:ext>
              </a:extLst>
            </p:cNvPr>
            <p:cNvSpPr>
              <a:spLocks noChangeShapeType="1"/>
            </p:cNvSpPr>
            <p:nvPr/>
          </p:nvSpPr>
          <p:spPr bwMode="auto">
            <a:xfrm>
              <a:off x="1060" y="558"/>
              <a:ext cx="0" cy="223"/>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33" name="Line 32">
              <a:extLst>
                <a:ext uri="{FF2B5EF4-FFF2-40B4-BE49-F238E27FC236}">
                  <a16:creationId xmlns:a16="http://schemas.microsoft.com/office/drawing/2014/main" id="{E1914540-760B-3230-9F39-066E4EDE1B35}"/>
                </a:ext>
              </a:extLst>
            </p:cNvPr>
            <p:cNvSpPr>
              <a:spLocks noChangeShapeType="1"/>
            </p:cNvSpPr>
            <p:nvPr/>
          </p:nvSpPr>
          <p:spPr bwMode="auto">
            <a:xfrm>
              <a:off x="1060" y="568"/>
              <a:ext cx="215"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8434" name="Line 33">
              <a:extLst>
                <a:ext uri="{FF2B5EF4-FFF2-40B4-BE49-F238E27FC236}">
                  <a16:creationId xmlns:a16="http://schemas.microsoft.com/office/drawing/2014/main" id="{65BDE48B-4DDE-0DD9-EA74-A47D9BFF88F0}"/>
                </a:ext>
              </a:extLst>
            </p:cNvPr>
            <p:cNvSpPr>
              <a:spLocks noChangeShapeType="1"/>
            </p:cNvSpPr>
            <p:nvPr/>
          </p:nvSpPr>
          <p:spPr bwMode="auto">
            <a:xfrm flipH="1">
              <a:off x="1275" y="568"/>
              <a:ext cx="0" cy="26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35" name="Text Box 34">
              <a:extLst>
                <a:ext uri="{FF2B5EF4-FFF2-40B4-BE49-F238E27FC236}">
                  <a16:creationId xmlns:a16="http://schemas.microsoft.com/office/drawing/2014/main" id="{DBF7745D-B205-497B-F663-90CA0724D5E6}"/>
                </a:ext>
              </a:extLst>
            </p:cNvPr>
            <p:cNvSpPr txBox="1">
              <a:spLocks noChangeArrowheads="1"/>
            </p:cNvSpPr>
            <p:nvPr/>
          </p:nvSpPr>
          <p:spPr bwMode="auto">
            <a:xfrm>
              <a:off x="961" y="228"/>
              <a:ext cx="35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en-US" altLang="zh-CN" sz="2400" i="1">
                  <a:solidFill>
                    <a:srgbClr val="FF0000"/>
                  </a:solidFill>
                  <a:latin typeface="Times New Roman" panose="02020603050405020304" pitchFamily="18" charset="0"/>
                </a:rPr>
                <a:t>R</a:t>
              </a:r>
              <a:r>
                <a:rPr lang="en-US" altLang="zh-CN" sz="2400" baseline="-25000">
                  <a:solidFill>
                    <a:srgbClr val="FF0000"/>
                  </a:solidFill>
                  <a:latin typeface="Times New Roman" panose="02020603050405020304" pitchFamily="18" charset="0"/>
                </a:rPr>
                <a:t>P</a:t>
              </a:r>
              <a:r>
                <a:rPr lang="en-US" altLang="zh-CN" sz="2400" baseline="-25000">
                  <a:solidFill>
                    <a:srgbClr val="FF3399"/>
                  </a:solidFill>
                  <a:latin typeface="Times New Roman" panose="02020603050405020304" pitchFamily="18" charset="0"/>
                </a:rPr>
                <a:t> </a:t>
              </a:r>
              <a:endParaRPr lang="en-US" altLang="zh-CN" sz="2400">
                <a:solidFill>
                  <a:srgbClr val="FF3399"/>
                </a:solidFill>
                <a:latin typeface="Times New Roman" panose="02020603050405020304" pitchFamily="18" charset="0"/>
              </a:endParaRPr>
            </a:p>
          </p:txBody>
        </p:sp>
        <p:sp>
          <p:nvSpPr>
            <p:cNvPr id="58436" name="Line 35">
              <a:extLst>
                <a:ext uri="{FF2B5EF4-FFF2-40B4-BE49-F238E27FC236}">
                  <a16:creationId xmlns:a16="http://schemas.microsoft.com/office/drawing/2014/main" id="{B5B63625-E029-846C-44B0-64909C9F89A4}"/>
                </a:ext>
              </a:extLst>
            </p:cNvPr>
            <p:cNvSpPr>
              <a:spLocks noChangeShapeType="1"/>
            </p:cNvSpPr>
            <p:nvPr/>
          </p:nvSpPr>
          <p:spPr bwMode="auto">
            <a:xfrm>
              <a:off x="49" y="450"/>
              <a:ext cx="6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37" name="Line 36">
              <a:extLst>
                <a:ext uri="{FF2B5EF4-FFF2-40B4-BE49-F238E27FC236}">
                  <a16:creationId xmlns:a16="http://schemas.microsoft.com/office/drawing/2014/main" id="{2E5B22C0-50F5-24A2-001F-E3670662E417}"/>
                </a:ext>
              </a:extLst>
            </p:cNvPr>
            <p:cNvSpPr>
              <a:spLocks noChangeShapeType="1"/>
            </p:cNvSpPr>
            <p:nvPr/>
          </p:nvSpPr>
          <p:spPr bwMode="auto">
            <a:xfrm>
              <a:off x="0" y="324"/>
              <a:ext cx="155" cy="321"/>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38" name="Line 37">
              <a:extLst>
                <a:ext uri="{FF2B5EF4-FFF2-40B4-BE49-F238E27FC236}">
                  <a16:creationId xmlns:a16="http://schemas.microsoft.com/office/drawing/2014/main" id="{E436EC88-A432-115E-A3CA-82172C540CF5}"/>
                </a:ext>
              </a:extLst>
            </p:cNvPr>
            <p:cNvSpPr>
              <a:spLocks noChangeShapeType="1"/>
            </p:cNvSpPr>
            <p:nvPr/>
          </p:nvSpPr>
          <p:spPr bwMode="auto">
            <a:xfrm flipV="1">
              <a:off x="26" y="648"/>
              <a:ext cx="123" cy="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39" name="Line 38">
              <a:extLst>
                <a:ext uri="{FF2B5EF4-FFF2-40B4-BE49-F238E27FC236}">
                  <a16:creationId xmlns:a16="http://schemas.microsoft.com/office/drawing/2014/main" id="{D9B4D34F-FE22-2104-B1C1-4B33EB8E948A}"/>
                </a:ext>
              </a:extLst>
            </p:cNvPr>
            <p:cNvSpPr>
              <a:spLocks noChangeShapeType="1"/>
            </p:cNvSpPr>
            <p:nvPr/>
          </p:nvSpPr>
          <p:spPr bwMode="auto">
            <a:xfrm>
              <a:off x="295" y="340"/>
              <a:ext cx="155" cy="32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40" name="Line 39">
              <a:extLst>
                <a:ext uri="{FF2B5EF4-FFF2-40B4-BE49-F238E27FC236}">
                  <a16:creationId xmlns:a16="http://schemas.microsoft.com/office/drawing/2014/main" id="{79DB59C0-2119-0671-9910-1124BBE30357}"/>
                </a:ext>
              </a:extLst>
            </p:cNvPr>
            <p:cNvSpPr>
              <a:spLocks noChangeShapeType="1"/>
            </p:cNvSpPr>
            <p:nvPr/>
          </p:nvSpPr>
          <p:spPr bwMode="auto">
            <a:xfrm flipV="1">
              <a:off x="320" y="654"/>
              <a:ext cx="124" cy="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41" name="Line 40">
              <a:extLst>
                <a:ext uri="{FF2B5EF4-FFF2-40B4-BE49-F238E27FC236}">
                  <a16:creationId xmlns:a16="http://schemas.microsoft.com/office/drawing/2014/main" id="{1E622485-7472-5B2A-706E-C273C660C52B}"/>
                </a:ext>
              </a:extLst>
            </p:cNvPr>
            <p:cNvSpPr>
              <a:spLocks noChangeShapeType="1"/>
            </p:cNvSpPr>
            <p:nvPr/>
          </p:nvSpPr>
          <p:spPr bwMode="auto">
            <a:xfrm>
              <a:off x="630" y="324"/>
              <a:ext cx="155" cy="321"/>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42" name="Line 41">
              <a:extLst>
                <a:ext uri="{FF2B5EF4-FFF2-40B4-BE49-F238E27FC236}">
                  <a16:creationId xmlns:a16="http://schemas.microsoft.com/office/drawing/2014/main" id="{B7058EB7-E515-4693-3400-5EEF531DE942}"/>
                </a:ext>
              </a:extLst>
            </p:cNvPr>
            <p:cNvSpPr>
              <a:spLocks noChangeShapeType="1"/>
            </p:cNvSpPr>
            <p:nvPr/>
          </p:nvSpPr>
          <p:spPr bwMode="auto">
            <a:xfrm flipV="1">
              <a:off x="656" y="638"/>
              <a:ext cx="131" cy="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8443" name="Text Box 42">
              <a:extLst>
                <a:ext uri="{FF2B5EF4-FFF2-40B4-BE49-F238E27FC236}">
                  <a16:creationId xmlns:a16="http://schemas.microsoft.com/office/drawing/2014/main" id="{82202096-26C4-B961-5E15-5F3C4525479F}"/>
                </a:ext>
              </a:extLst>
            </p:cNvPr>
            <p:cNvSpPr txBox="1">
              <a:spLocks noChangeArrowheads="1"/>
            </p:cNvSpPr>
            <p:nvPr/>
          </p:nvSpPr>
          <p:spPr bwMode="auto">
            <a:xfrm>
              <a:off x="1497" y="692"/>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FF0000"/>
                  </a:solidFill>
                  <a:latin typeface="Times New Roman" panose="02020603050405020304" pitchFamily="18" charset="0"/>
                </a:rPr>
                <a:t>+</a:t>
              </a:r>
            </a:p>
          </p:txBody>
        </p:sp>
        <p:sp>
          <p:nvSpPr>
            <p:cNvPr id="58444" name="Text Box 43">
              <a:extLst>
                <a:ext uri="{FF2B5EF4-FFF2-40B4-BE49-F238E27FC236}">
                  <a16:creationId xmlns:a16="http://schemas.microsoft.com/office/drawing/2014/main" id="{42847389-9AD5-4C80-BB30-DF9141D46CB9}"/>
                </a:ext>
              </a:extLst>
            </p:cNvPr>
            <p:cNvSpPr txBox="1">
              <a:spLocks noChangeArrowheads="1"/>
            </p:cNvSpPr>
            <p:nvPr/>
          </p:nvSpPr>
          <p:spPr bwMode="auto">
            <a:xfrm>
              <a:off x="1512" y="941"/>
              <a:ext cx="1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FF0000"/>
                  </a:solidFill>
                  <a:latin typeface="Times New Roman" panose="02020603050405020304" pitchFamily="18" charset="0"/>
                </a:rPr>
                <a:t>–</a:t>
              </a:r>
            </a:p>
          </p:txBody>
        </p:sp>
        <p:sp>
          <p:nvSpPr>
            <p:cNvPr id="58445" name="Oval 44">
              <a:extLst>
                <a:ext uri="{FF2B5EF4-FFF2-40B4-BE49-F238E27FC236}">
                  <a16:creationId xmlns:a16="http://schemas.microsoft.com/office/drawing/2014/main" id="{159CE15E-71C9-9332-C1F6-224BA4FC790C}"/>
                </a:ext>
              </a:extLst>
            </p:cNvPr>
            <p:cNvSpPr>
              <a:spLocks noChangeArrowheads="1"/>
            </p:cNvSpPr>
            <p:nvPr/>
          </p:nvSpPr>
          <p:spPr bwMode="auto">
            <a:xfrm>
              <a:off x="219" y="1672"/>
              <a:ext cx="440" cy="455"/>
            </a:xfrm>
            <a:prstGeom prst="ellipse">
              <a:avLst/>
            </a:prstGeom>
            <a:solidFill>
              <a:srgbClr val="F0F0F0"/>
            </a:solidFill>
            <a:ln w="38100">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46" name="Oval 45">
              <a:extLst>
                <a:ext uri="{FF2B5EF4-FFF2-40B4-BE49-F238E27FC236}">
                  <a16:creationId xmlns:a16="http://schemas.microsoft.com/office/drawing/2014/main" id="{21823065-5429-4234-AA11-F1769B094E59}"/>
                </a:ext>
              </a:extLst>
            </p:cNvPr>
            <p:cNvSpPr>
              <a:spLocks noChangeArrowheads="1"/>
            </p:cNvSpPr>
            <p:nvPr/>
          </p:nvSpPr>
          <p:spPr bwMode="auto">
            <a:xfrm>
              <a:off x="86" y="816"/>
              <a:ext cx="54" cy="66"/>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47" name="Oval 46">
              <a:extLst>
                <a:ext uri="{FF2B5EF4-FFF2-40B4-BE49-F238E27FC236}">
                  <a16:creationId xmlns:a16="http://schemas.microsoft.com/office/drawing/2014/main" id="{720483C0-20AF-F1DB-FBD5-3F3A541F88B6}"/>
                </a:ext>
              </a:extLst>
            </p:cNvPr>
            <p:cNvSpPr>
              <a:spLocks noChangeArrowheads="1"/>
            </p:cNvSpPr>
            <p:nvPr/>
          </p:nvSpPr>
          <p:spPr bwMode="auto">
            <a:xfrm>
              <a:off x="413" y="808"/>
              <a:ext cx="54" cy="65"/>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48" name="Oval 47">
              <a:extLst>
                <a:ext uri="{FF2B5EF4-FFF2-40B4-BE49-F238E27FC236}">
                  <a16:creationId xmlns:a16="http://schemas.microsoft.com/office/drawing/2014/main" id="{6A522547-8190-488C-E872-2A10DDDC82A6}"/>
                </a:ext>
              </a:extLst>
            </p:cNvPr>
            <p:cNvSpPr>
              <a:spLocks noChangeArrowheads="1"/>
            </p:cNvSpPr>
            <p:nvPr/>
          </p:nvSpPr>
          <p:spPr bwMode="auto">
            <a:xfrm>
              <a:off x="770" y="799"/>
              <a:ext cx="55" cy="71"/>
            </a:xfrm>
            <a:prstGeom prst="ellipse">
              <a:avLst/>
            </a:prstGeom>
            <a:solidFill>
              <a:schemeClr val="bg1"/>
            </a:solidFill>
            <a:ln w="38100">
              <a:solidFill>
                <a:srgbClr val="0000FF"/>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49" name="Oval 48">
              <a:extLst>
                <a:ext uri="{FF2B5EF4-FFF2-40B4-BE49-F238E27FC236}">
                  <a16:creationId xmlns:a16="http://schemas.microsoft.com/office/drawing/2014/main" id="{8E542F20-61B5-420B-6047-E29C4C67A86B}"/>
                </a:ext>
              </a:extLst>
            </p:cNvPr>
            <p:cNvSpPr>
              <a:spLocks noChangeArrowheads="1"/>
            </p:cNvSpPr>
            <p:nvPr/>
          </p:nvSpPr>
          <p:spPr bwMode="auto">
            <a:xfrm>
              <a:off x="1470" y="1066"/>
              <a:ext cx="68" cy="68"/>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50" name="Oval 49">
              <a:extLst>
                <a:ext uri="{FF2B5EF4-FFF2-40B4-BE49-F238E27FC236}">
                  <a16:creationId xmlns:a16="http://schemas.microsoft.com/office/drawing/2014/main" id="{497F2CE8-6981-EE23-C4A9-EC18B3457F07}"/>
                </a:ext>
              </a:extLst>
            </p:cNvPr>
            <p:cNvSpPr>
              <a:spLocks noChangeArrowheads="1"/>
            </p:cNvSpPr>
            <p:nvPr/>
          </p:nvSpPr>
          <p:spPr bwMode="auto">
            <a:xfrm>
              <a:off x="1455" y="799"/>
              <a:ext cx="68" cy="68"/>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51" name="Oval 50">
              <a:extLst>
                <a:ext uri="{FF2B5EF4-FFF2-40B4-BE49-F238E27FC236}">
                  <a16:creationId xmlns:a16="http://schemas.microsoft.com/office/drawing/2014/main" id="{B8763082-7BA5-74D8-BFF0-0627BC566824}"/>
                </a:ext>
              </a:extLst>
            </p:cNvPr>
            <p:cNvSpPr>
              <a:spLocks noChangeArrowheads="1"/>
            </p:cNvSpPr>
            <p:nvPr/>
          </p:nvSpPr>
          <p:spPr bwMode="auto">
            <a:xfrm>
              <a:off x="110" y="0"/>
              <a:ext cx="54" cy="71"/>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52" name="Oval 51">
              <a:extLst>
                <a:ext uri="{FF2B5EF4-FFF2-40B4-BE49-F238E27FC236}">
                  <a16:creationId xmlns:a16="http://schemas.microsoft.com/office/drawing/2014/main" id="{4BEBB91E-0A35-1492-D1AB-60F80A5F1BCF}"/>
                </a:ext>
              </a:extLst>
            </p:cNvPr>
            <p:cNvSpPr>
              <a:spLocks noChangeArrowheads="1"/>
            </p:cNvSpPr>
            <p:nvPr/>
          </p:nvSpPr>
          <p:spPr bwMode="auto">
            <a:xfrm>
              <a:off x="417" y="0"/>
              <a:ext cx="54" cy="71"/>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8453" name="Oval 52">
              <a:extLst>
                <a:ext uri="{FF2B5EF4-FFF2-40B4-BE49-F238E27FC236}">
                  <a16:creationId xmlns:a16="http://schemas.microsoft.com/office/drawing/2014/main" id="{A7E5A7E5-09CA-3E8F-C474-1381B1B176D0}"/>
                </a:ext>
              </a:extLst>
            </p:cNvPr>
            <p:cNvSpPr>
              <a:spLocks noChangeArrowheads="1"/>
            </p:cNvSpPr>
            <p:nvPr/>
          </p:nvSpPr>
          <p:spPr bwMode="auto">
            <a:xfrm>
              <a:off x="739" y="0"/>
              <a:ext cx="55" cy="71"/>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7" name="Text Box 53">
              <a:extLst>
                <a:ext uri="{FF2B5EF4-FFF2-40B4-BE49-F238E27FC236}">
                  <a16:creationId xmlns:a16="http://schemas.microsoft.com/office/drawing/2014/main" id="{FC8BFC68-CC20-307C-7467-F347F18D3720}"/>
                </a:ext>
              </a:extLst>
            </p:cNvPr>
            <p:cNvSpPr txBox="1">
              <a:spLocks noChangeArrowheads="1"/>
            </p:cNvSpPr>
            <p:nvPr/>
          </p:nvSpPr>
          <p:spPr bwMode="auto">
            <a:xfrm>
              <a:off x="177" y="1752"/>
              <a:ext cx="520"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70000"/>
                </a:lnSpc>
                <a:spcBef>
                  <a:spcPct val="0"/>
                </a:spcBef>
                <a:buFontTx/>
                <a:buNone/>
              </a:pPr>
              <a:r>
                <a:rPr lang="en-US" altLang="zh-CN" sz="2400">
                  <a:solidFill>
                    <a:srgbClr val="FF0000"/>
                  </a:solidFill>
                  <a:latin typeface="Times New Roman" panose="02020603050405020304" pitchFamily="18" charset="0"/>
                </a:rPr>
                <a:t>M</a:t>
              </a:r>
            </a:p>
            <a:p>
              <a:pPr algn="ctr">
                <a:lnSpc>
                  <a:spcPct val="70000"/>
                </a:lnSpc>
                <a:spcBef>
                  <a:spcPct val="0"/>
                </a:spcBef>
                <a:buFontTx/>
                <a:buNone/>
              </a:pPr>
              <a:r>
                <a:rPr lang="en-US" altLang="zh-CN" sz="2400">
                  <a:solidFill>
                    <a:srgbClr val="FF0000"/>
                  </a:solidFill>
                  <a:latin typeface="Times New Roman" panose="02020603050405020304" pitchFamily="18" charset="0"/>
                </a:rPr>
                <a:t>3 ~</a:t>
              </a:r>
            </a:p>
          </p:txBody>
        </p:sp>
      </p:grpSp>
      <p:grpSp>
        <p:nvGrpSpPr>
          <p:cNvPr id="18" name="Group 54">
            <a:extLst>
              <a:ext uri="{FF2B5EF4-FFF2-40B4-BE49-F238E27FC236}">
                <a16:creationId xmlns:a16="http://schemas.microsoft.com/office/drawing/2014/main" id="{C71B6896-0EDE-6BC0-BAA4-7961CF8C4149}"/>
              </a:ext>
            </a:extLst>
          </p:cNvPr>
          <p:cNvGrpSpPr>
            <a:grpSpLocks/>
          </p:cNvGrpSpPr>
          <p:nvPr/>
        </p:nvGrpSpPr>
        <p:grpSpPr bwMode="auto">
          <a:xfrm>
            <a:off x="6216650" y="1014413"/>
            <a:ext cx="1149350" cy="2930525"/>
            <a:chOff x="0" y="0"/>
            <a:chExt cx="1008" cy="2388"/>
          </a:xfrm>
        </p:grpSpPr>
        <p:sp>
          <p:nvSpPr>
            <p:cNvPr id="58396" name="Oval 55">
              <a:extLst>
                <a:ext uri="{FF2B5EF4-FFF2-40B4-BE49-F238E27FC236}">
                  <a16:creationId xmlns:a16="http://schemas.microsoft.com/office/drawing/2014/main" id="{E03A3F17-5818-BC98-47BC-636ECAB009D4}"/>
                </a:ext>
              </a:extLst>
            </p:cNvPr>
            <p:cNvSpPr>
              <a:spLocks noChangeArrowheads="1"/>
            </p:cNvSpPr>
            <p:nvPr/>
          </p:nvSpPr>
          <p:spPr bwMode="auto">
            <a:xfrm>
              <a:off x="0" y="698"/>
              <a:ext cx="1004" cy="973"/>
            </a:xfrm>
            <a:prstGeom prst="ellipse">
              <a:avLst/>
            </a:prstGeom>
            <a:solidFill>
              <a:srgbClr val="FFFFFF"/>
            </a:solidFill>
            <a:ln w="38100">
              <a:solidFill>
                <a:srgbClr val="0066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397" name="Oval 56">
              <a:extLst>
                <a:ext uri="{FF2B5EF4-FFF2-40B4-BE49-F238E27FC236}">
                  <a16:creationId xmlns:a16="http://schemas.microsoft.com/office/drawing/2014/main" id="{7DCE67A3-95CB-4ED9-E5FF-D7FF76F62D5A}"/>
                </a:ext>
              </a:extLst>
            </p:cNvPr>
            <p:cNvSpPr>
              <a:spLocks noChangeArrowheads="1"/>
            </p:cNvSpPr>
            <p:nvPr/>
          </p:nvSpPr>
          <p:spPr bwMode="auto">
            <a:xfrm>
              <a:off x="419" y="737"/>
              <a:ext cx="189" cy="168"/>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398" name="Oval 57">
              <a:extLst>
                <a:ext uri="{FF2B5EF4-FFF2-40B4-BE49-F238E27FC236}">
                  <a16:creationId xmlns:a16="http://schemas.microsoft.com/office/drawing/2014/main" id="{B953E3EE-E81A-D165-DA8F-36FD7693BE37}"/>
                </a:ext>
              </a:extLst>
            </p:cNvPr>
            <p:cNvSpPr>
              <a:spLocks noChangeArrowheads="1"/>
            </p:cNvSpPr>
            <p:nvPr/>
          </p:nvSpPr>
          <p:spPr bwMode="auto">
            <a:xfrm>
              <a:off x="665" y="854"/>
              <a:ext cx="189"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399" name="Oval 58">
              <a:extLst>
                <a:ext uri="{FF2B5EF4-FFF2-40B4-BE49-F238E27FC236}">
                  <a16:creationId xmlns:a16="http://schemas.microsoft.com/office/drawing/2014/main" id="{A6B94BF7-1639-06E5-278B-F73D1C1E2003}"/>
                </a:ext>
              </a:extLst>
            </p:cNvPr>
            <p:cNvSpPr>
              <a:spLocks noChangeArrowheads="1"/>
            </p:cNvSpPr>
            <p:nvPr/>
          </p:nvSpPr>
          <p:spPr bwMode="auto">
            <a:xfrm>
              <a:off x="116" y="869"/>
              <a:ext cx="189"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400" name="Oval 59">
              <a:extLst>
                <a:ext uri="{FF2B5EF4-FFF2-40B4-BE49-F238E27FC236}">
                  <a16:creationId xmlns:a16="http://schemas.microsoft.com/office/drawing/2014/main" id="{1B2C6090-3F79-F8B6-0D2F-2DC954BF3C99}"/>
                </a:ext>
              </a:extLst>
            </p:cNvPr>
            <p:cNvSpPr>
              <a:spLocks noChangeArrowheads="1"/>
            </p:cNvSpPr>
            <p:nvPr/>
          </p:nvSpPr>
          <p:spPr bwMode="auto">
            <a:xfrm>
              <a:off x="772" y="1080"/>
              <a:ext cx="189"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401" name="Oval 60">
              <a:extLst>
                <a:ext uri="{FF2B5EF4-FFF2-40B4-BE49-F238E27FC236}">
                  <a16:creationId xmlns:a16="http://schemas.microsoft.com/office/drawing/2014/main" id="{424F011D-23AE-0943-AE08-D8A05B197F27}"/>
                </a:ext>
              </a:extLst>
            </p:cNvPr>
            <p:cNvSpPr>
              <a:spLocks noChangeArrowheads="1"/>
            </p:cNvSpPr>
            <p:nvPr/>
          </p:nvSpPr>
          <p:spPr bwMode="auto">
            <a:xfrm>
              <a:off x="695" y="1306"/>
              <a:ext cx="189"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402" name="Oval 61">
              <a:extLst>
                <a:ext uri="{FF2B5EF4-FFF2-40B4-BE49-F238E27FC236}">
                  <a16:creationId xmlns:a16="http://schemas.microsoft.com/office/drawing/2014/main" id="{469E65BD-BFFD-34D0-6D02-DD87DB04666D}"/>
                </a:ext>
              </a:extLst>
            </p:cNvPr>
            <p:cNvSpPr>
              <a:spLocks noChangeArrowheads="1"/>
            </p:cNvSpPr>
            <p:nvPr/>
          </p:nvSpPr>
          <p:spPr bwMode="auto">
            <a:xfrm>
              <a:off x="415" y="1471"/>
              <a:ext cx="189" cy="168"/>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403" name="Oval 62">
              <a:extLst>
                <a:ext uri="{FF2B5EF4-FFF2-40B4-BE49-F238E27FC236}">
                  <a16:creationId xmlns:a16="http://schemas.microsoft.com/office/drawing/2014/main" id="{6F5E5C05-5ECB-EAF6-3BCF-F27DED1FF21C}"/>
                </a:ext>
              </a:extLst>
            </p:cNvPr>
            <p:cNvSpPr>
              <a:spLocks noChangeArrowheads="1"/>
            </p:cNvSpPr>
            <p:nvPr/>
          </p:nvSpPr>
          <p:spPr bwMode="auto">
            <a:xfrm>
              <a:off x="120" y="1321"/>
              <a:ext cx="189"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8404" name="Oval 63">
              <a:extLst>
                <a:ext uri="{FF2B5EF4-FFF2-40B4-BE49-F238E27FC236}">
                  <a16:creationId xmlns:a16="http://schemas.microsoft.com/office/drawing/2014/main" id="{43C53E31-E34F-E44C-95BD-70AA56A3A4A9}"/>
                </a:ext>
              </a:extLst>
            </p:cNvPr>
            <p:cNvSpPr>
              <a:spLocks noChangeArrowheads="1"/>
            </p:cNvSpPr>
            <p:nvPr/>
          </p:nvSpPr>
          <p:spPr bwMode="auto">
            <a:xfrm>
              <a:off x="58" y="1080"/>
              <a:ext cx="189" cy="167"/>
            </a:xfrm>
            <a:prstGeom prst="ellipse">
              <a:avLst/>
            </a:prstGeom>
            <a:solidFill>
              <a:srgbClr val="FFFFFF"/>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58405" name="Group 64">
              <a:extLst>
                <a:ext uri="{FF2B5EF4-FFF2-40B4-BE49-F238E27FC236}">
                  <a16:creationId xmlns:a16="http://schemas.microsoft.com/office/drawing/2014/main" id="{8DA6FF15-F9C2-E491-571A-1DC12DE6A2B4}"/>
                </a:ext>
              </a:extLst>
            </p:cNvPr>
            <p:cNvGrpSpPr>
              <a:grpSpLocks/>
            </p:cNvGrpSpPr>
            <p:nvPr/>
          </p:nvGrpSpPr>
          <p:grpSpPr bwMode="auto">
            <a:xfrm>
              <a:off x="17" y="0"/>
              <a:ext cx="991" cy="2388"/>
              <a:chOff x="0" y="0"/>
              <a:chExt cx="991" cy="2532"/>
            </a:xfrm>
          </p:grpSpPr>
          <p:sp>
            <p:nvSpPr>
              <p:cNvPr id="58406" name="Text Box 65">
                <a:extLst>
                  <a:ext uri="{FF2B5EF4-FFF2-40B4-BE49-F238E27FC236}">
                    <a16:creationId xmlns:a16="http://schemas.microsoft.com/office/drawing/2014/main" id="{2648437E-4E47-6558-4944-7A2B781739E5}"/>
                  </a:ext>
                </a:extLst>
              </p:cNvPr>
              <p:cNvSpPr txBox="1">
                <a:spLocks noChangeArrowheads="1"/>
              </p:cNvSpPr>
              <p:nvPr/>
            </p:nvSpPr>
            <p:spPr bwMode="auto">
              <a:xfrm>
                <a:off x="343" y="1915"/>
                <a:ext cx="287"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58407" name="Line 66">
                <a:extLst>
                  <a:ext uri="{FF2B5EF4-FFF2-40B4-BE49-F238E27FC236}">
                    <a16:creationId xmlns:a16="http://schemas.microsoft.com/office/drawing/2014/main" id="{02D3E903-1006-B12A-55E6-23B8E315ADA6}"/>
                  </a:ext>
                </a:extLst>
              </p:cNvPr>
              <p:cNvSpPr>
                <a:spLocks noChangeShapeType="1"/>
              </p:cNvSpPr>
              <p:nvPr/>
            </p:nvSpPr>
            <p:spPr bwMode="auto">
              <a:xfrm flipH="1">
                <a:off x="0" y="0"/>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08" name="Line 67">
                <a:extLst>
                  <a:ext uri="{FF2B5EF4-FFF2-40B4-BE49-F238E27FC236}">
                    <a16:creationId xmlns:a16="http://schemas.microsoft.com/office/drawing/2014/main" id="{66C7D4C6-6DFA-5082-F8C5-8795A998DAC6}"/>
                  </a:ext>
                </a:extLst>
              </p:cNvPr>
              <p:cNvSpPr>
                <a:spLocks noChangeShapeType="1"/>
              </p:cNvSpPr>
              <p:nvPr/>
            </p:nvSpPr>
            <p:spPr bwMode="auto">
              <a:xfrm>
                <a:off x="982" y="3"/>
                <a:ext cx="0"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09" name="Arc 68">
                <a:extLst>
                  <a:ext uri="{FF2B5EF4-FFF2-40B4-BE49-F238E27FC236}">
                    <a16:creationId xmlns:a16="http://schemas.microsoft.com/office/drawing/2014/main" id="{5B294696-7FE5-21C6-9B9A-163365DD16A3}"/>
                  </a:ext>
                </a:extLst>
              </p:cNvPr>
              <p:cNvSpPr>
                <a:spLocks/>
              </p:cNvSpPr>
              <p:nvPr/>
            </p:nvSpPr>
            <p:spPr bwMode="auto">
              <a:xfrm rot="-3577969">
                <a:off x="201" y="454"/>
                <a:ext cx="556" cy="868"/>
              </a:xfrm>
              <a:custGeom>
                <a:avLst/>
                <a:gdLst>
                  <a:gd name="T0" fmla="*/ 0 w 21600"/>
                  <a:gd name="T1" fmla="*/ 0 h 28217"/>
                  <a:gd name="T2" fmla="*/ 0 w 21600"/>
                  <a:gd name="T3" fmla="*/ 0 h 28217"/>
                  <a:gd name="T4" fmla="*/ 0 w 21600"/>
                  <a:gd name="T5" fmla="*/ 0 h 28217"/>
                  <a:gd name="T6" fmla="*/ 0 w 21600"/>
                  <a:gd name="T7" fmla="*/ 0 h 28217"/>
                  <a:gd name="T8" fmla="*/ 0 w 21600"/>
                  <a:gd name="T9" fmla="*/ 0 h 28217"/>
                  <a:gd name="T10" fmla="*/ 0 w 21600"/>
                  <a:gd name="T11" fmla="*/ 0 h 28217"/>
                  <a:gd name="T12" fmla="*/ 0 w 21600"/>
                  <a:gd name="T13" fmla="*/ 0 h 28217"/>
                  <a:gd name="T14" fmla="*/ 0 60000 65536"/>
                  <a:gd name="T15" fmla="*/ 0 60000 65536"/>
                  <a:gd name="T16" fmla="*/ 0 60000 65536"/>
                  <a:gd name="T17" fmla="*/ 0 60000 65536"/>
                  <a:gd name="T18" fmla="*/ 0 60000 65536"/>
                  <a:gd name="T19" fmla="*/ 0 60000 65536"/>
                  <a:gd name="T20" fmla="*/ 0 60000 65536"/>
                  <a:gd name="T21" fmla="*/ 0 w 21600"/>
                  <a:gd name="T22" fmla="*/ 0 h 28217"/>
                  <a:gd name="T23" fmla="*/ 21600 w 21600"/>
                  <a:gd name="T24" fmla="*/ 28217 h 28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8217" fill="none" extrusionOk="0">
                    <a:moveTo>
                      <a:pt x="2145" y="-1"/>
                    </a:moveTo>
                    <a:cubicBezTo>
                      <a:pt x="13188" y="1101"/>
                      <a:pt x="21600" y="10394"/>
                      <a:pt x="21600" y="21493"/>
                    </a:cubicBezTo>
                    <a:cubicBezTo>
                      <a:pt x="21600" y="23776"/>
                      <a:pt x="21237" y="26046"/>
                      <a:pt x="20526" y="28216"/>
                    </a:cubicBezTo>
                  </a:path>
                  <a:path w="21600" h="28217" stroke="0" extrusionOk="0">
                    <a:moveTo>
                      <a:pt x="2145" y="-1"/>
                    </a:moveTo>
                    <a:cubicBezTo>
                      <a:pt x="13188" y="1101"/>
                      <a:pt x="21600" y="10394"/>
                      <a:pt x="21600" y="21493"/>
                    </a:cubicBezTo>
                    <a:cubicBezTo>
                      <a:pt x="21600" y="23776"/>
                      <a:pt x="21237" y="26046"/>
                      <a:pt x="20526" y="28216"/>
                    </a:cubicBezTo>
                    <a:lnTo>
                      <a:pt x="0" y="21493"/>
                    </a:lnTo>
                    <a:lnTo>
                      <a:pt x="2145"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410" name="Line 69">
                <a:extLst>
                  <a:ext uri="{FF2B5EF4-FFF2-40B4-BE49-F238E27FC236}">
                    <a16:creationId xmlns:a16="http://schemas.microsoft.com/office/drawing/2014/main" id="{15863400-C08A-901D-0F36-0E499461442E}"/>
                  </a:ext>
                </a:extLst>
              </p:cNvPr>
              <p:cNvSpPr>
                <a:spLocks noChangeShapeType="1"/>
              </p:cNvSpPr>
              <p:nvPr/>
            </p:nvSpPr>
            <p:spPr bwMode="auto">
              <a:xfrm flipH="1" flipV="1">
                <a:off x="8" y="1650"/>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11" name="Line 70">
                <a:extLst>
                  <a:ext uri="{FF2B5EF4-FFF2-40B4-BE49-F238E27FC236}">
                    <a16:creationId xmlns:a16="http://schemas.microsoft.com/office/drawing/2014/main" id="{594100B4-9933-27F2-45F4-ECE439CE1884}"/>
                  </a:ext>
                </a:extLst>
              </p:cNvPr>
              <p:cNvSpPr>
                <a:spLocks noChangeShapeType="1"/>
              </p:cNvSpPr>
              <p:nvPr/>
            </p:nvSpPr>
            <p:spPr bwMode="auto">
              <a:xfrm flipV="1">
                <a:off x="991" y="1626"/>
                <a:ext cx="0" cy="8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412" name="Arc 71">
                <a:extLst>
                  <a:ext uri="{FF2B5EF4-FFF2-40B4-BE49-F238E27FC236}">
                    <a16:creationId xmlns:a16="http://schemas.microsoft.com/office/drawing/2014/main" id="{6C760C90-BAE7-075C-7581-F6AD98B9C90C}"/>
                  </a:ext>
                </a:extLst>
              </p:cNvPr>
              <p:cNvSpPr>
                <a:spLocks/>
              </p:cNvSpPr>
              <p:nvPr/>
            </p:nvSpPr>
            <p:spPr bwMode="auto">
              <a:xfrm rot="3577969" flipV="1">
                <a:off x="194" y="1172"/>
                <a:ext cx="556" cy="869"/>
              </a:xfrm>
              <a:custGeom>
                <a:avLst/>
                <a:gdLst>
                  <a:gd name="T0" fmla="*/ 0 w 21600"/>
                  <a:gd name="T1" fmla="*/ 0 h 28217"/>
                  <a:gd name="T2" fmla="*/ 0 w 21600"/>
                  <a:gd name="T3" fmla="*/ 0 h 28217"/>
                  <a:gd name="T4" fmla="*/ 0 w 21600"/>
                  <a:gd name="T5" fmla="*/ 0 h 28217"/>
                  <a:gd name="T6" fmla="*/ 0 w 21600"/>
                  <a:gd name="T7" fmla="*/ 0 h 28217"/>
                  <a:gd name="T8" fmla="*/ 0 w 21600"/>
                  <a:gd name="T9" fmla="*/ 0 h 28217"/>
                  <a:gd name="T10" fmla="*/ 0 w 21600"/>
                  <a:gd name="T11" fmla="*/ 0 h 28217"/>
                  <a:gd name="T12" fmla="*/ 0 w 21600"/>
                  <a:gd name="T13" fmla="*/ 0 h 28217"/>
                  <a:gd name="T14" fmla="*/ 0 60000 65536"/>
                  <a:gd name="T15" fmla="*/ 0 60000 65536"/>
                  <a:gd name="T16" fmla="*/ 0 60000 65536"/>
                  <a:gd name="T17" fmla="*/ 0 60000 65536"/>
                  <a:gd name="T18" fmla="*/ 0 60000 65536"/>
                  <a:gd name="T19" fmla="*/ 0 60000 65536"/>
                  <a:gd name="T20" fmla="*/ 0 60000 65536"/>
                  <a:gd name="T21" fmla="*/ 0 w 21600"/>
                  <a:gd name="T22" fmla="*/ 0 h 28217"/>
                  <a:gd name="T23" fmla="*/ 21600 w 21600"/>
                  <a:gd name="T24" fmla="*/ 28217 h 28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8217" fill="none" extrusionOk="0">
                    <a:moveTo>
                      <a:pt x="2145" y="-1"/>
                    </a:moveTo>
                    <a:cubicBezTo>
                      <a:pt x="13188" y="1101"/>
                      <a:pt x="21600" y="10394"/>
                      <a:pt x="21600" y="21493"/>
                    </a:cubicBezTo>
                    <a:cubicBezTo>
                      <a:pt x="21600" y="23776"/>
                      <a:pt x="21237" y="26046"/>
                      <a:pt x="20526" y="28216"/>
                    </a:cubicBezTo>
                  </a:path>
                  <a:path w="21600" h="28217" stroke="0" extrusionOk="0">
                    <a:moveTo>
                      <a:pt x="2145" y="-1"/>
                    </a:moveTo>
                    <a:cubicBezTo>
                      <a:pt x="13188" y="1101"/>
                      <a:pt x="21600" y="10394"/>
                      <a:pt x="21600" y="21493"/>
                    </a:cubicBezTo>
                    <a:cubicBezTo>
                      <a:pt x="21600" y="23776"/>
                      <a:pt x="21237" y="26046"/>
                      <a:pt x="20526" y="28216"/>
                    </a:cubicBezTo>
                    <a:lnTo>
                      <a:pt x="0" y="21493"/>
                    </a:lnTo>
                    <a:lnTo>
                      <a:pt x="2145"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413" name="Text Box 72">
                <a:extLst>
                  <a:ext uri="{FF2B5EF4-FFF2-40B4-BE49-F238E27FC236}">
                    <a16:creationId xmlns:a16="http://schemas.microsoft.com/office/drawing/2014/main" id="{3538003C-B676-B579-D5F2-021A714616DB}"/>
                  </a:ext>
                </a:extLst>
              </p:cNvPr>
              <p:cNvSpPr txBox="1">
                <a:spLocks noChangeArrowheads="1"/>
              </p:cNvSpPr>
              <p:nvPr/>
            </p:nvSpPr>
            <p:spPr bwMode="auto">
              <a:xfrm>
                <a:off x="327" y="147"/>
                <a:ext cx="325"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grpSp>
      </p:grpSp>
      <p:grpSp>
        <p:nvGrpSpPr>
          <p:cNvPr id="20" name="Group 73">
            <a:extLst>
              <a:ext uri="{FF2B5EF4-FFF2-40B4-BE49-F238E27FC236}">
                <a16:creationId xmlns:a16="http://schemas.microsoft.com/office/drawing/2014/main" id="{25CBB609-B9B4-4272-91F4-30159283D60E}"/>
              </a:ext>
            </a:extLst>
          </p:cNvPr>
          <p:cNvGrpSpPr>
            <a:grpSpLocks/>
          </p:cNvGrpSpPr>
          <p:nvPr/>
        </p:nvGrpSpPr>
        <p:grpSpPr bwMode="auto">
          <a:xfrm>
            <a:off x="7297738" y="2297113"/>
            <a:ext cx="742950" cy="414337"/>
            <a:chOff x="0" y="9"/>
            <a:chExt cx="468" cy="261"/>
          </a:xfrm>
        </p:grpSpPr>
        <p:sp>
          <p:nvSpPr>
            <p:cNvPr id="58394" name="未知">
              <a:extLst>
                <a:ext uri="{FF2B5EF4-FFF2-40B4-BE49-F238E27FC236}">
                  <a16:creationId xmlns:a16="http://schemas.microsoft.com/office/drawing/2014/main" id="{5BE67ED9-629C-94D2-DB38-4D90A3D839A5}"/>
                </a:ext>
              </a:extLst>
            </p:cNvPr>
            <p:cNvSpPr>
              <a:spLocks/>
            </p:cNvSpPr>
            <p:nvPr/>
          </p:nvSpPr>
          <p:spPr bwMode="auto">
            <a:xfrm rot="3296763" flipV="1">
              <a:off x="0" y="9"/>
              <a:ext cx="253" cy="253"/>
            </a:xfrm>
            <a:custGeom>
              <a:avLst/>
              <a:gdLst>
                <a:gd name="T0" fmla="*/ 0 w 289"/>
                <a:gd name="T1" fmla="*/ 29 h 322"/>
                <a:gd name="T2" fmla="*/ 59 w 289"/>
                <a:gd name="T3" fmla="*/ 18 h 322"/>
                <a:gd name="T4" fmla="*/ 77 w 289"/>
                <a:gd name="T5" fmla="*/ 0 h 322"/>
                <a:gd name="T6" fmla="*/ 0 60000 65536"/>
                <a:gd name="T7" fmla="*/ 0 60000 65536"/>
                <a:gd name="T8" fmla="*/ 0 60000 65536"/>
                <a:gd name="T9" fmla="*/ 0 w 289"/>
                <a:gd name="T10" fmla="*/ 0 h 322"/>
                <a:gd name="T11" fmla="*/ 289 w 289"/>
                <a:gd name="T12" fmla="*/ 322 h 322"/>
              </a:gdLst>
              <a:ahLst/>
              <a:cxnLst>
                <a:cxn ang="T6">
                  <a:pos x="T0" y="T1"/>
                </a:cxn>
                <a:cxn ang="T7">
                  <a:pos x="T2" y="T3"/>
                </a:cxn>
                <a:cxn ang="T8">
                  <a:pos x="T4" y="T5"/>
                </a:cxn>
              </a:cxnLst>
              <a:rect l="T9" t="T10" r="T11" b="T12"/>
              <a:pathLst>
                <a:path w="289" h="322">
                  <a:moveTo>
                    <a:pt x="0" y="322"/>
                  </a:moveTo>
                  <a:cubicBezTo>
                    <a:pt x="87" y="288"/>
                    <a:pt x="175" y="254"/>
                    <a:pt x="223" y="200"/>
                  </a:cubicBezTo>
                  <a:cubicBezTo>
                    <a:pt x="271" y="146"/>
                    <a:pt x="278" y="33"/>
                    <a:pt x="289" y="0"/>
                  </a:cubicBezTo>
                </a:path>
              </a:pathLst>
            </a:custGeom>
            <a:noFill/>
            <a:ln w="38100" cap="flat" cmpd="sng">
              <a:solidFill>
                <a:srgbClr val="FF0000"/>
              </a:solidFill>
              <a:bevel/>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8395" name="Text Box 75">
              <a:extLst>
                <a:ext uri="{FF2B5EF4-FFF2-40B4-BE49-F238E27FC236}">
                  <a16:creationId xmlns:a16="http://schemas.microsoft.com/office/drawing/2014/main" id="{BA4000EF-5652-D6A9-45C7-324763B7C47B}"/>
                </a:ext>
              </a:extLst>
            </p:cNvPr>
            <p:cNvSpPr txBox="1">
              <a:spLocks noChangeArrowheads="1"/>
            </p:cNvSpPr>
            <p:nvPr/>
          </p:nvSpPr>
          <p:spPr bwMode="auto">
            <a:xfrm>
              <a:off x="262" y="18"/>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ea typeface="黑体" panose="02010609060101010101" pitchFamily="49" charset="-122"/>
                </a:rPr>
                <a:t>n</a:t>
              </a:r>
            </a:p>
          </p:txBody>
        </p:sp>
      </p:grpSp>
      <p:grpSp>
        <p:nvGrpSpPr>
          <p:cNvPr id="21" name="Group 76">
            <a:extLst>
              <a:ext uri="{FF2B5EF4-FFF2-40B4-BE49-F238E27FC236}">
                <a16:creationId xmlns:a16="http://schemas.microsoft.com/office/drawing/2014/main" id="{C456E3C7-6E64-27A3-4C3A-AC2A1689A10A}"/>
              </a:ext>
            </a:extLst>
          </p:cNvPr>
          <p:cNvGrpSpPr>
            <a:grpSpLocks/>
          </p:cNvGrpSpPr>
          <p:nvPr/>
        </p:nvGrpSpPr>
        <p:grpSpPr bwMode="auto">
          <a:xfrm>
            <a:off x="5686425" y="1817688"/>
            <a:ext cx="981075" cy="400050"/>
            <a:chOff x="7" y="23"/>
            <a:chExt cx="860" cy="326"/>
          </a:xfrm>
        </p:grpSpPr>
        <p:sp>
          <p:nvSpPr>
            <p:cNvPr id="58392" name="Line 77">
              <a:extLst>
                <a:ext uri="{FF2B5EF4-FFF2-40B4-BE49-F238E27FC236}">
                  <a16:creationId xmlns:a16="http://schemas.microsoft.com/office/drawing/2014/main" id="{AB905EC5-5CEF-04DA-F311-28CCDCD3E97F}"/>
                </a:ext>
              </a:extLst>
            </p:cNvPr>
            <p:cNvSpPr>
              <a:spLocks noChangeShapeType="1"/>
            </p:cNvSpPr>
            <p:nvPr/>
          </p:nvSpPr>
          <p:spPr bwMode="auto">
            <a:xfrm rot="706505" flipH="1">
              <a:off x="193" y="176"/>
              <a:ext cx="674" cy="139"/>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393" name="Text Box 78">
              <a:extLst>
                <a:ext uri="{FF2B5EF4-FFF2-40B4-BE49-F238E27FC236}">
                  <a16:creationId xmlns:a16="http://schemas.microsoft.com/office/drawing/2014/main" id="{7F1D6946-3060-E8B5-F7C6-7F4DE1A83DE0}"/>
                </a:ext>
              </a:extLst>
            </p:cNvPr>
            <p:cNvSpPr txBox="1">
              <a:spLocks noChangeArrowheads="1"/>
            </p:cNvSpPr>
            <p:nvPr/>
          </p:nvSpPr>
          <p:spPr bwMode="auto">
            <a:xfrm>
              <a:off x="7" y="23"/>
              <a:ext cx="23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ea typeface="黑体" panose="02010609060101010101" pitchFamily="49" charset="-122"/>
                </a:rPr>
                <a:t>f</a:t>
              </a:r>
              <a:endParaRPr lang="en-US" altLang="zh-CN" sz="2000" i="1">
                <a:latin typeface="Times New Roman" panose="02020603050405020304" pitchFamily="18" charset="0"/>
                <a:ea typeface="黑体" panose="02010609060101010101" pitchFamily="49" charset="-122"/>
              </a:endParaRPr>
            </a:p>
          </p:txBody>
        </p:sp>
      </p:grpSp>
      <p:grpSp>
        <p:nvGrpSpPr>
          <p:cNvPr id="22" name="Group 79">
            <a:extLst>
              <a:ext uri="{FF2B5EF4-FFF2-40B4-BE49-F238E27FC236}">
                <a16:creationId xmlns:a16="http://schemas.microsoft.com/office/drawing/2014/main" id="{7CC0F179-EEF8-2937-28C3-4735358EACF9}"/>
              </a:ext>
            </a:extLst>
          </p:cNvPr>
          <p:cNvGrpSpPr>
            <a:grpSpLocks/>
          </p:cNvGrpSpPr>
          <p:nvPr/>
        </p:nvGrpSpPr>
        <p:grpSpPr bwMode="auto">
          <a:xfrm>
            <a:off x="6891338" y="2852738"/>
            <a:ext cx="1046162" cy="398462"/>
            <a:chOff x="0" y="23"/>
            <a:chExt cx="917" cy="326"/>
          </a:xfrm>
        </p:grpSpPr>
        <p:sp>
          <p:nvSpPr>
            <p:cNvPr id="58390" name="Line 80">
              <a:extLst>
                <a:ext uri="{FF2B5EF4-FFF2-40B4-BE49-F238E27FC236}">
                  <a16:creationId xmlns:a16="http://schemas.microsoft.com/office/drawing/2014/main" id="{079259C8-D824-DDED-8D68-EF01381BBF2C}"/>
                </a:ext>
              </a:extLst>
            </p:cNvPr>
            <p:cNvSpPr>
              <a:spLocks noChangeShapeType="1"/>
            </p:cNvSpPr>
            <p:nvPr/>
          </p:nvSpPr>
          <p:spPr bwMode="auto">
            <a:xfrm>
              <a:off x="0" y="141"/>
              <a:ext cx="722" cy="0"/>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391" name="Text Box 81">
              <a:extLst>
                <a:ext uri="{FF2B5EF4-FFF2-40B4-BE49-F238E27FC236}">
                  <a16:creationId xmlns:a16="http://schemas.microsoft.com/office/drawing/2014/main" id="{62EB1AC8-FF67-9082-0CBE-AA340F395C52}"/>
                </a:ext>
              </a:extLst>
            </p:cNvPr>
            <p:cNvSpPr txBox="1">
              <a:spLocks noChangeArrowheads="1"/>
            </p:cNvSpPr>
            <p:nvPr/>
          </p:nvSpPr>
          <p:spPr bwMode="auto">
            <a:xfrm>
              <a:off x="681" y="23"/>
              <a:ext cx="23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ea typeface="黑体" panose="02010609060101010101" pitchFamily="49" charset="-122"/>
                </a:rPr>
                <a:t>f</a:t>
              </a:r>
              <a:endParaRPr lang="en-US" altLang="zh-CN" sz="2000" i="1">
                <a:latin typeface="Times New Roman" panose="02020603050405020304" pitchFamily="18" charset="0"/>
                <a:ea typeface="黑体" panose="02010609060101010101" pitchFamily="49" charset="-122"/>
              </a:endParaRPr>
            </a:p>
          </p:txBody>
        </p:sp>
      </p:grpSp>
      <p:sp>
        <p:nvSpPr>
          <p:cNvPr id="58454" name="Rectangle 82">
            <a:extLst>
              <a:ext uri="{FF2B5EF4-FFF2-40B4-BE49-F238E27FC236}">
                <a16:creationId xmlns:a16="http://schemas.microsoft.com/office/drawing/2014/main" id="{1F728A2C-B6BD-99B1-ED7F-FE9966E78B4B}"/>
              </a:ext>
            </a:extLst>
          </p:cNvPr>
          <p:cNvSpPr>
            <a:spLocks noChangeArrowheads="1"/>
          </p:cNvSpPr>
          <p:nvPr/>
        </p:nvSpPr>
        <p:spPr bwMode="auto">
          <a:xfrm>
            <a:off x="3181350" y="4011613"/>
            <a:ext cx="5753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制动时定子接入直流电源产生固定磁场</a:t>
            </a:r>
            <a:r>
              <a:rPr lang="en-US" altLang="zh-CN" sz="2400">
                <a:latin typeface="Times New Roman" panose="02020603050405020304" pitchFamily="18" charset="0"/>
              </a:rPr>
              <a:t>，</a:t>
            </a:r>
          </a:p>
        </p:txBody>
      </p:sp>
      <p:sp>
        <p:nvSpPr>
          <p:cNvPr id="58455" name="Rectangle 83">
            <a:extLst>
              <a:ext uri="{FF2B5EF4-FFF2-40B4-BE49-F238E27FC236}">
                <a16:creationId xmlns:a16="http://schemas.microsoft.com/office/drawing/2014/main" id="{3C86CFF4-A47A-6C07-3C08-21132BE0093D}"/>
              </a:ext>
            </a:extLst>
          </p:cNvPr>
          <p:cNvSpPr>
            <a:spLocks noChangeArrowheads="1"/>
          </p:cNvSpPr>
          <p:nvPr/>
        </p:nvSpPr>
        <p:spPr bwMode="auto">
          <a:xfrm>
            <a:off x="3194050" y="4524375"/>
            <a:ext cx="5627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ea typeface="黑体" panose="02010609060101010101" pitchFamily="49" charset="-122"/>
              </a:rPr>
              <a:t>i</a:t>
            </a:r>
            <a:r>
              <a:rPr lang="en-US" altLang="zh-CN" sz="2400" baseline="-25000">
                <a:latin typeface="Times New Roman" panose="02020603050405020304" pitchFamily="18" charset="0"/>
                <a:ea typeface="黑体" panose="02010609060101010101" pitchFamily="49" charset="-122"/>
              </a:rPr>
              <a:t>2</a:t>
            </a:r>
            <a:r>
              <a:rPr lang="en-US" altLang="zh-CN" sz="2400">
                <a:latin typeface="Times New Roman" panose="02020603050405020304" pitchFamily="18" charset="0"/>
                <a:ea typeface="黑体" panose="02010609060101010101" pitchFamily="49" charset="-122"/>
              </a:rPr>
              <a:t> </a:t>
            </a:r>
            <a:r>
              <a:rPr lang="zh-CN" altLang="en-US" sz="2400">
                <a:latin typeface="Times New Roman" panose="02020603050405020304" pitchFamily="18" charset="0"/>
              </a:rPr>
              <a:t>受到阻转矩；当 </a:t>
            </a:r>
            <a:r>
              <a:rPr lang="en-US" altLang="zh-CN" sz="2400" i="1">
                <a:latin typeface="Times New Roman" panose="02020603050405020304" pitchFamily="18" charset="0"/>
              </a:rPr>
              <a:t>n</a:t>
            </a:r>
            <a:r>
              <a:rPr lang="en-US" altLang="zh-CN" sz="2400">
                <a:latin typeface="Times New Roman" panose="02020603050405020304" pitchFamily="18" charset="0"/>
              </a:rPr>
              <a:t>→0，</a:t>
            </a:r>
            <a:r>
              <a:rPr lang="en-US" altLang="zh-CN" sz="2400" i="1">
                <a:latin typeface="Times New Roman" panose="02020603050405020304" pitchFamily="18" charset="0"/>
                <a:ea typeface="黑体" panose="02010609060101010101" pitchFamily="49" charset="-122"/>
              </a:rPr>
              <a:t>i</a:t>
            </a:r>
            <a:r>
              <a:rPr lang="en-US" altLang="zh-CN" sz="2400" baseline="-25000">
                <a:latin typeface="Times New Roman" panose="02020603050405020304" pitchFamily="18" charset="0"/>
                <a:ea typeface="黑体" panose="02010609060101010101" pitchFamily="49" charset="-122"/>
              </a:rPr>
              <a:t>2</a:t>
            </a:r>
            <a:r>
              <a:rPr lang="en-US" altLang="zh-CN" sz="2400">
                <a:latin typeface="Times New Roman" panose="02020603050405020304" pitchFamily="18" charset="0"/>
              </a:rPr>
              <a:t>→0，</a:t>
            </a:r>
            <a:r>
              <a:rPr lang="en-US" altLang="zh-CN" sz="2400" i="1">
                <a:latin typeface="Times New Roman" panose="02020603050405020304" pitchFamily="18" charset="0"/>
              </a:rPr>
              <a:t>T</a:t>
            </a:r>
            <a:r>
              <a:rPr lang="en-US" altLang="zh-CN" sz="2400">
                <a:latin typeface="Times New Roman" panose="02020603050405020304" pitchFamily="18" charset="0"/>
              </a:rPr>
              <a:t>→0</a:t>
            </a:r>
            <a:r>
              <a:rPr lang="zh-CN" altLang="en-US" sz="2400">
                <a:latin typeface="Times New Roman" panose="02020603050405020304" pitchFamily="18" charset="0"/>
              </a:rPr>
              <a:t>。 </a:t>
            </a:r>
          </a:p>
        </p:txBody>
      </p:sp>
      <p:sp>
        <p:nvSpPr>
          <p:cNvPr id="58456" name="Rectangle 84">
            <a:extLst>
              <a:ext uri="{FF2B5EF4-FFF2-40B4-BE49-F238E27FC236}">
                <a16:creationId xmlns:a16="http://schemas.microsoft.com/office/drawing/2014/main" id="{78E59E77-DA6D-8AA1-71BB-AD8393D0BF04}"/>
              </a:ext>
            </a:extLst>
          </p:cNvPr>
          <p:cNvSpPr>
            <a:spLocks noChangeArrowheads="1"/>
          </p:cNvSpPr>
          <p:nvPr/>
        </p:nvSpPr>
        <p:spPr bwMode="auto">
          <a:xfrm>
            <a:off x="3154363" y="5033963"/>
            <a:ext cx="52847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制动</a:t>
            </a:r>
            <a:r>
              <a:rPr lang="en-US" altLang="zh-CN" sz="2400">
                <a:latin typeface="Times New Roman" panose="02020603050405020304" pitchFamily="18" charset="0"/>
              </a:rPr>
              <a:t>：</a:t>
            </a:r>
            <a:r>
              <a:rPr lang="zh-CN" altLang="en-US" sz="2400">
                <a:latin typeface="Times New Roman" panose="02020603050405020304" pitchFamily="18" charset="0"/>
              </a:rPr>
              <a:t>将动能 → 电能 → 热能。</a:t>
            </a:r>
          </a:p>
        </p:txBody>
      </p:sp>
      <p:sp>
        <p:nvSpPr>
          <p:cNvPr id="58457" name="Rectangle 85">
            <a:extLst>
              <a:ext uri="{FF2B5EF4-FFF2-40B4-BE49-F238E27FC236}">
                <a16:creationId xmlns:a16="http://schemas.microsoft.com/office/drawing/2014/main" id="{382981F1-D77A-6DEE-7B35-69115D722E8F}"/>
              </a:ext>
            </a:extLst>
          </p:cNvPr>
          <p:cNvSpPr>
            <a:spLocks noChangeArrowheads="1"/>
          </p:cNvSpPr>
          <p:nvPr/>
        </p:nvSpPr>
        <p:spPr bwMode="auto">
          <a:xfrm>
            <a:off x="720725" y="5635625"/>
            <a:ext cx="7454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0000"/>
                </a:solidFill>
                <a:latin typeface="Times New Roman" panose="02020603050405020304" pitchFamily="18" charset="0"/>
              </a:rPr>
              <a:t>优点：能耗小，制动准确、平稳，不会反转。</a:t>
            </a:r>
          </a:p>
        </p:txBody>
      </p:sp>
      <p:sp>
        <p:nvSpPr>
          <p:cNvPr id="58458" name="Rectangle 86">
            <a:extLst>
              <a:ext uri="{FF2B5EF4-FFF2-40B4-BE49-F238E27FC236}">
                <a16:creationId xmlns:a16="http://schemas.microsoft.com/office/drawing/2014/main" id="{30898C0E-4E52-BA82-8178-33D76DF36A0E}"/>
              </a:ext>
            </a:extLst>
          </p:cNvPr>
          <p:cNvSpPr>
            <a:spLocks noChangeArrowheads="1"/>
          </p:cNvSpPr>
          <p:nvPr/>
        </p:nvSpPr>
        <p:spPr bwMode="auto">
          <a:xfrm>
            <a:off x="738188" y="6165850"/>
            <a:ext cx="51577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993300"/>
                </a:solidFill>
                <a:latin typeface="Times New Roman" panose="02020603050405020304" pitchFamily="18" charset="0"/>
              </a:rPr>
              <a:t>缺点：需要另外加直流电源。</a:t>
            </a:r>
          </a:p>
        </p:txBody>
      </p:sp>
      <p:sp>
        <p:nvSpPr>
          <p:cNvPr id="58459" name="AutoShape 87">
            <a:extLst>
              <a:ext uri="{FF2B5EF4-FFF2-40B4-BE49-F238E27FC236}">
                <a16:creationId xmlns:a16="http://schemas.microsoft.com/office/drawing/2014/main" id="{8387A22B-0BBB-C616-3FFA-433F0F3B03B1}"/>
              </a:ext>
            </a:extLst>
          </p:cNvPr>
          <p:cNvSpPr>
            <a:spLocks noChangeArrowheads="1"/>
          </p:cNvSpPr>
          <p:nvPr/>
        </p:nvSpPr>
        <p:spPr bwMode="auto">
          <a:xfrm>
            <a:off x="7532688" y="1568450"/>
            <a:ext cx="925512" cy="388938"/>
          </a:xfrm>
          <a:prstGeom prst="wedgeRoundRectCallout">
            <a:avLst>
              <a:gd name="adj1" fmla="val -118097"/>
              <a:gd name="adj2" fmla="val 58569"/>
              <a:gd name="adj3" fmla="val 16667"/>
            </a:avLst>
          </a:prstGeom>
          <a:solidFill>
            <a:srgbClr val="CCFF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60000"/>
              </a:lnSpc>
              <a:spcBef>
                <a:spcPct val="0"/>
              </a:spcBef>
              <a:buFontTx/>
              <a:buNone/>
            </a:pPr>
            <a:r>
              <a:rPr lang="en-US" altLang="zh-CN" sz="2000" i="1">
                <a:latin typeface="Times New Roman" panose="02020603050405020304" pitchFamily="18" charset="0"/>
                <a:ea typeface="黑体" panose="02010609060101010101" pitchFamily="49" charset="-122"/>
              </a:rPr>
              <a:t>e</a:t>
            </a:r>
            <a:r>
              <a:rPr lang="en-US" altLang="zh-CN" sz="2000" baseline="-25000">
                <a:latin typeface="Times New Roman" panose="02020603050405020304" pitchFamily="18" charset="0"/>
                <a:ea typeface="黑体" panose="02010609060101010101" pitchFamily="49" charset="-122"/>
              </a:rPr>
              <a:t>2</a:t>
            </a:r>
            <a:r>
              <a:rPr lang="en-US" altLang="zh-CN" sz="2000">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i</a:t>
            </a:r>
            <a:r>
              <a:rPr lang="en-US" altLang="zh-CN" sz="2000" baseline="-25000">
                <a:latin typeface="Times New Roman" panose="02020603050405020304" pitchFamily="18" charset="0"/>
                <a:ea typeface="黑体" panose="02010609060101010101" pitchFamily="49" charset="-122"/>
              </a:rPr>
              <a:t>2</a:t>
            </a:r>
            <a:r>
              <a:rPr lang="en-US" altLang="zh-CN" sz="2000">
                <a:latin typeface="Times New Roman" panose="02020603050405020304" pitchFamily="18" charset="0"/>
                <a:ea typeface="黑体" panose="02010609060101010101" pitchFamily="49" charset="-122"/>
              </a:rPr>
              <a:t>)</a:t>
            </a:r>
          </a:p>
        </p:txBody>
      </p:sp>
      <p:grpSp>
        <p:nvGrpSpPr>
          <p:cNvPr id="23" name="Group 88">
            <a:extLst>
              <a:ext uri="{FF2B5EF4-FFF2-40B4-BE49-F238E27FC236}">
                <a16:creationId xmlns:a16="http://schemas.microsoft.com/office/drawing/2014/main" id="{7146590F-567A-7A9A-8B64-4B87414C7A18}"/>
              </a:ext>
            </a:extLst>
          </p:cNvPr>
          <p:cNvGrpSpPr>
            <a:grpSpLocks/>
          </p:cNvGrpSpPr>
          <p:nvPr/>
        </p:nvGrpSpPr>
        <p:grpSpPr bwMode="auto">
          <a:xfrm rot="-4406089">
            <a:off x="6695281" y="1907382"/>
            <a:ext cx="206375" cy="236538"/>
            <a:chOff x="0" y="0"/>
            <a:chExt cx="277" cy="277"/>
          </a:xfrm>
        </p:grpSpPr>
        <p:sp>
          <p:nvSpPr>
            <p:cNvPr id="58388" name="Line 89">
              <a:extLst>
                <a:ext uri="{FF2B5EF4-FFF2-40B4-BE49-F238E27FC236}">
                  <a16:creationId xmlns:a16="http://schemas.microsoft.com/office/drawing/2014/main" id="{ACC25584-ACF3-0918-BB3B-60D0D6E5E913}"/>
                </a:ext>
              </a:extLst>
            </p:cNvPr>
            <p:cNvSpPr>
              <a:spLocks noChangeShapeType="1"/>
            </p:cNvSpPr>
            <p:nvPr/>
          </p:nvSpPr>
          <p:spPr bwMode="auto">
            <a:xfrm>
              <a:off x="0" y="142"/>
              <a:ext cx="277"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8389" name="Line 90">
              <a:extLst>
                <a:ext uri="{FF2B5EF4-FFF2-40B4-BE49-F238E27FC236}">
                  <a16:creationId xmlns:a16="http://schemas.microsoft.com/office/drawing/2014/main" id="{FCB45673-892F-3DBE-8B27-9FE45350C805}"/>
                </a:ext>
              </a:extLst>
            </p:cNvPr>
            <p:cNvSpPr>
              <a:spLocks noChangeShapeType="1"/>
            </p:cNvSpPr>
            <p:nvPr/>
          </p:nvSpPr>
          <p:spPr bwMode="auto">
            <a:xfrm rot="-5400000">
              <a:off x="-3" y="139"/>
              <a:ext cx="277"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8463" name="Text Box 91">
            <a:extLst>
              <a:ext uri="{FF2B5EF4-FFF2-40B4-BE49-F238E27FC236}">
                <a16:creationId xmlns:a16="http://schemas.microsoft.com/office/drawing/2014/main" id="{06C32408-8724-B2B4-BEFD-F93EF11C86F2}"/>
              </a:ext>
            </a:extLst>
          </p:cNvPr>
          <p:cNvSpPr txBox="1">
            <a:spLocks noChangeArrowheads="1"/>
          </p:cNvSpPr>
          <p:nvPr/>
        </p:nvSpPr>
        <p:spPr bwMode="auto">
          <a:xfrm>
            <a:off x="6664325" y="2716213"/>
            <a:ext cx="2746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a:t>
            </a:r>
          </a:p>
        </p:txBody>
      </p:sp>
      <p:sp>
        <p:nvSpPr>
          <p:cNvPr id="58387" name="Text Box 93">
            <a:extLst>
              <a:ext uri="{FF2B5EF4-FFF2-40B4-BE49-F238E27FC236}">
                <a16:creationId xmlns:a16="http://schemas.microsoft.com/office/drawing/2014/main" id="{4439F3D6-7FAF-4D4A-39BD-1D26559C89D8}"/>
              </a:ext>
            </a:extLst>
          </p:cNvPr>
          <p:cNvSpPr txBox="1">
            <a:spLocks noChangeArrowheads="1"/>
          </p:cNvSpPr>
          <p:nvPr/>
        </p:nvSpPr>
        <p:spPr bwMode="auto">
          <a:xfrm>
            <a:off x="384175" y="895350"/>
            <a:ext cx="31734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4.7.1　</a:t>
            </a:r>
            <a:r>
              <a:rPr lang="zh-CN" altLang="en-US" sz="2600">
                <a:solidFill>
                  <a:srgbClr val="7030A0"/>
                </a:solidFill>
                <a:latin typeface="Times New Roman" panose="02020603050405020304" pitchFamily="18" charset="0"/>
                <a:ea typeface="黑体" panose="02010609060101010101" pitchFamily="49" charset="-122"/>
              </a:rPr>
              <a:t>能耗制动</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ox(in)">
                                      <p:cBhvr>
                                        <p:cTn id="7" dur="5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up)">
                                      <p:cBhvr>
                                        <p:cTn id="12" dur="500"/>
                                        <p:tgtEl>
                                          <p:spTgt spid="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4"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ppt_x</p:attrName>
                                        </p:attrNameLst>
                                      </p:cBhvr>
                                      <p:tavLst>
                                        <p:tav tm="0">
                                          <p:val>
                                            <p:strVal val="#ppt_x"/>
                                          </p:val>
                                        </p:tav>
                                        <p:tav tm="100000">
                                          <p:val>
                                            <p:strVal val="#ppt_x"/>
                                          </p:val>
                                        </p:tav>
                                      </p:tavLst>
                                    </p:anim>
                                    <p:anim calcmode="lin" valueType="num">
                                      <p:cBhvr>
                                        <p:cTn id="18" dur="500" fill="hold"/>
                                        <p:tgtEl>
                                          <p:spTgt spid="15"/>
                                        </p:tgtEl>
                                        <p:attrNameLst>
                                          <p:attrName>ppt_y</p:attrName>
                                        </p:attrNameLst>
                                      </p:cBhvr>
                                      <p:tavLst>
                                        <p:tav tm="0">
                                          <p:val>
                                            <p:strVal val="#ppt_y+#ppt_h/2"/>
                                          </p:val>
                                        </p:tav>
                                        <p:tav tm="100000">
                                          <p:val>
                                            <p:strVal val="#ppt_y"/>
                                          </p:val>
                                        </p:tav>
                                      </p:tavLst>
                                    </p:anim>
                                    <p:anim calcmode="lin" valueType="num">
                                      <p:cBhvr>
                                        <p:cTn id="19" dur="500" fill="hold"/>
                                        <p:tgtEl>
                                          <p:spTgt spid="15"/>
                                        </p:tgtEl>
                                        <p:attrNameLst>
                                          <p:attrName>ppt_w</p:attrName>
                                        </p:attrNameLst>
                                      </p:cBhvr>
                                      <p:tavLst>
                                        <p:tav tm="0">
                                          <p:val>
                                            <p:strVal val="#ppt_w"/>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ppt_x</p:attrName>
                                        </p:attrNameLst>
                                      </p:cBhvr>
                                      <p:tavLst>
                                        <p:tav tm="0">
                                          <p:val>
                                            <p:strVal val="#ppt_x"/>
                                          </p:val>
                                        </p:tav>
                                        <p:tav tm="100000">
                                          <p:val>
                                            <p:strVal val="#ppt_x"/>
                                          </p:val>
                                        </p:tav>
                                      </p:tavLst>
                                    </p:anim>
                                    <p:anim calcmode="lin" valueType="num">
                                      <p:cBhvr>
                                        <p:cTn id="26" dur="500" fill="hold"/>
                                        <p:tgtEl>
                                          <p:spTgt spid="16"/>
                                        </p:tgtEl>
                                        <p:attrNameLst>
                                          <p:attrName>ppt_y</p:attrName>
                                        </p:attrNameLst>
                                      </p:cBhvr>
                                      <p:tavLst>
                                        <p:tav tm="0">
                                          <p:val>
                                            <p:strVal val="#ppt_y-#ppt_h/2"/>
                                          </p:val>
                                        </p:tav>
                                        <p:tav tm="100000">
                                          <p:val>
                                            <p:strVal val="#ppt_y"/>
                                          </p:val>
                                        </p:tav>
                                      </p:tavLst>
                                    </p:anim>
                                    <p:anim calcmode="lin" valueType="num">
                                      <p:cBhvr>
                                        <p:cTn id="27" dur="500" fill="hold"/>
                                        <p:tgtEl>
                                          <p:spTgt spid="16"/>
                                        </p:tgtEl>
                                        <p:attrNameLst>
                                          <p:attrName>ppt_w</p:attrName>
                                        </p:attrNameLst>
                                      </p:cBhvr>
                                      <p:tavLst>
                                        <p:tav tm="0">
                                          <p:val>
                                            <p:strVal val="#ppt_w"/>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32"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box(out)">
                                      <p:cBhvr>
                                        <p:cTn id="33" dur="500"/>
                                        <p:tgtEl>
                                          <p:spTgt spid="1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 presetClass="entr" presetSubtype="0" fill="hold" nodeType="clickEffect">
                                  <p:stCondLst>
                                    <p:cond delay="0"/>
                                  </p:stCondLst>
                                  <p:childTnLst>
                                    <p:set>
                                      <p:cBhvr>
                                        <p:cTn id="37" dur="1" fill="hold">
                                          <p:stCondLst>
                                            <p:cond delay="499"/>
                                          </p:stCondLst>
                                        </p:cTn>
                                        <p:tgtEl>
                                          <p:spTgt spid="20"/>
                                        </p:tgtEl>
                                        <p:attrNameLst>
                                          <p:attrName>style.visibility</p:attrName>
                                        </p:attrNameLst>
                                      </p:cBhvr>
                                      <p:to>
                                        <p:strVal val="visible"/>
                                      </p:to>
                                    </p:set>
                                  </p:childTnLst>
                                </p:cTn>
                              </p:par>
                            </p:childTnLst>
                          </p:cTn>
                        </p:par>
                        <p:par>
                          <p:cTn id="38" fill="hold" nodeType="afterGroup">
                            <p:stCondLst>
                              <p:cond delay="500"/>
                            </p:stCondLst>
                            <p:childTnLst>
                              <p:par>
                                <p:cTn id="39" presetID="9" presetClass="entr" presetSubtype="0"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dissolve">
                                      <p:cBhvr>
                                        <p:cTn id="41" dur="500"/>
                                        <p:tgtEl>
                                          <p:spTgt spid="23"/>
                                        </p:tgtEl>
                                      </p:cBhvr>
                                    </p:animEffect>
                                  </p:childTnLst>
                                </p:cTn>
                              </p:par>
                            </p:childTnLst>
                          </p:cTn>
                        </p:par>
                        <p:par>
                          <p:cTn id="42" fill="hold" nodeType="afterGroup">
                            <p:stCondLst>
                              <p:cond delay="1000"/>
                            </p:stCondLst>
                            <p:childTnLst>
                              <p:par>
                                <p:cTn id="43" presetID="9" presetClass="entr" presetSubtype="0" fill="hold" grpId="0" nodeType="afterEffect">
                                  <p:stCondLst>
                                    <p:cond delay="0"/>
                                  </p:stCondLst>
                                  <p:childTnLst>
                                    <p:set>
                                      <p:cBhvr>
                                        <p:cTn id="44" dur="1" fill="hold">
                                          <p:stCondLst>
                                            <p:cond delay="0"/>
                                          </p:stCondLst>
                                        </p:cTn>
                                        <p:tgtEl>
                                          <p:spTgt spid="58463"/>
                                        </p:tgtEl>
                                        <p:attrNameLst>
                                          <p:attrName>style.visibility</p:attrName>
                                        </p:attrNameLst>
                                      </p:cBhvr>
                                      <p:to>
                                        <p:strVal val="visible"/>
                                      </p:to>
                                    </p:set>
                                    <p:animEffect transition="in" filter="dissolve">
                                      <p:cBhvr>
                                        <p:cTn id="45" dur="500"/>
                                        <p:tgtEl>
                                          <p:spTgt spid="58463"/>
                                        </p:tgtEl>
                                      </p:cBhvr>
                                    </p:animEffect>
                                  </p:childTnLst>
                                </p:cTn>
                              </p:par>
                            </p:childTnLst>
                          </p:cTn>
                        </p:par>
                        <p:par>
                          <p:cTn id="46" fill="hold" nodeType="afterGroup">
                            <p:stCondLst>
                              <p:cond delay="1500"/>
                            </p:stCondLst>
                            <p:childTnLst>
                              <p:par>
                                <p:cTn id="47" presetID="15" presetClass="entr" presetSubtype="0" fill="hold" grpId="0" nodeType="afterEffect">
                                  <p:stCondLst>
                                    <p:cond delay="0"/>
                                  </p:stCondLst>
                                  <p:childTnLst>
                                    <p:set>
                                      <p:cBhvr>
                                        <p:cTn id="48" dur="1" fill="hold">
                                          <p:stCondLst>
                                            <p:cond delay="0"/>
                                          </p:stCondLst>
                                        </p:cTn>
                                        <p:tgtEl>
                                          <p:spTgt spid="58459"/>
                                        </p:tgtEl>
                                        <p:attrNameLst>
                                          <p:attrName>style.visibility</p:attrName>
                                        </p:attrNameLst>
                                      </p:cBhvr>
                                      <p:to>
                                        <p:strVal val="visible"/>
                                      </p:to>
                                    </p:set>
                                    <p:anim calcmode="lin" valueType="num">
                                      <p:cBhvr>
                                        <p:cTn id="49" dur="1000" fill="hold"/>
                                        <p:tgtEl>
                                          <p:spTgt spid="58459"/>
                                        </p:tgtEl>
                                        <p:attrNameLst>
                                          <p:attrName>ppt_w</p:attrName>
                                        </p:attrNameLst>
                                      </p:cBhvr>
                                      <p:tavLst>
                                        <p:tav tm="0">
                                          <p:val>
                                            <p:fltVal val="0"/>
                                          </p:val>
                                        </p:tav>
                                        <p:tav tm="100000">
                                          <p:val>
                                            <p:strVal val="#ppt_w"/>
                                          </p:val>
                                        </p:tav>
                                      </p:tavLst>
                                    </p:anim>
                                    <p:anim calcmode="lin" valueType="num">
                                      <p:cBhvr>
                                        <p:cTn id="50" dur="1000" fill="hold"/>
                                        <p:tgtEl>
                                          <p:spTgt spid="58459"/>
                                        </p:tgtEl>
                                        <p:attrNameLst>
                                          <p:attrName>ppt_h</p:attrName>
                                        </p:attrNameLst>
                                      </p:cBhvr>
                                      <p:tavLst>
                                        <p:tav tm="0">
                                          <p:val>
                                            <p:fltVal val="0"/>
                                          </p:val>
                                        </p:tav>
                                        <p:tav tm="100000">
                                          <p:val>
                                            <p:strVal val="#ppt_h"/>
                                          </p:val>
                                        </p:tav>
                                      </p:tavLst>
                                    </p:anim>
                                    <p:anim calcmode="lin" valueType="num">
                                      <p:cBhvr>
                                        <p:cTn id="51" dur="1000" fill="hold"/>
                                        <p:tgtEl>
                                          <p:spTgt spid="58459"/>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5845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17" presetClass="entr" presetSubtype="2" fill="hold" nodeType="click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p:cTn id="57" dur="500" fill="hold"/>
                                        <p:tgtEl>
                                          <p:spTgt spid="21"/>
                                        </p:tgtEl>
                                        <p:attrNameLst>
                                          <p:attrName>ppt_x</p:attrName>
                                        </p:attrNameLst>
                                      </p:cBhvr>
                                      <p:tavLst>
                                        <p:tav tm="0">
                                          <p:val>
                                            <p:strVal val="#ppt_x+#ppt_w/2"/>
                                          </p:val>
                                        </p:tav>
                                        <p:tav tm="100000">
                                          <p:val>
                                            <p:strVal val="#ppt_x"/>
                                          </p:val>
                                        </p:tav>
                                      </p:tavLst>
                                    </p:anim>
                                    <p:anim calcmode="lin" valueType="num">
                                      <p:cBhvr>
                                        <p:cTn id="58" dur="500" fill="hold"/>
                                        <p:tgtEl>
                                          <p:spTgt spid="21"/>
                                        </p:tgtEl>
                                        <p:attrNameLst>
                                          <p:attrName>ppt_y</p:attrName>
                                        </p:attrNameLst>
                                      </p:cBhvr>
                                      <p:tavLst>
                                        <p:tav tm="0">
                                          <p:val>
                                            <p:strVal val="#ppt_y"/>
                                          </p:val>
                                        </p:tav>
                                        <p:tav tm="100000">
                                          <p:val>
                                            <p:strVal val="#ppt_y"/>
                                          </p:val>
                                        </p:tav>
                                      </p:tavLst>
                                    </p:anim>
                                    <p:anim calcmode="lin" valueType="num">
                                      <p:cBhvr>
                                        <p:cTn id="59" dur="500" fill="hold"/>
                                        <p:tgtEl>
                                          <p:spTgt spid="21"/>
                                        </p:tgtEl>
                                        <p:attrNameLst>
                                          <p:attrName>ppt_w</p:attrName>
                                        </p:attrNameLst>
                                      </p:cBhvr>
                                      <p:tavLst>
                                        <p:tav tm="0">
                                          <p:val>
                                            <p:fltVal val="0"/>
                                          </p:val>
                                        </p:tav>
                                        <p:tav tm="100000">
                                          <p:val>
                                            <p:strVal val="#ppt_w"/>
                                          </p:val>
                                        </p:tav>
                                      </p:tavLst>
                                    </p:anim>
                                    <p:anim calcmode="lin" valueType="num">
                                      <p:cBhvr>
                                        <p:cTn id="60" dur="500" fill="hold"/>
                                        <p:tgtEl>
                                          <p:spTgt spid="21"/>
                                        </p:tgtEl>
                                        <p:attrNameLst>
                                          <p:attrName>ppt_h</p:attrName>
                                        </p:attrNameLst>
                                      </p:cBhvr>
                                      <p:tavLst>
                                        <p:tav tm="0">
                                          <p:val>
                                            <p:strVal val="#ppt_h"/>
                                          </p:val>
                                        </p:tav>
                                        <p:tav tm="100000">
                                          <p:val>
                                            <p:strVal val="#ppt_h"/>
                                          </p:val>
                                        </p:tav>
                                      </p:tavLst>
                                    </p:anim>
                                  </p:childTnLst>
                                </p:cTn>
                              </p:par>
                            </p:childTnLst>
                          </p:cTn>
                        </p:par>
                        <p:par>
                          <p:cTn id="61" fill="hold" nodeType="afterGroup">
                            <p:stCondLst>
                              <p:cond delay="500"/>
                            </p:stCondLst>
                            <p:childTnLst>
                              <p:par>
                                <p:cTn id="62" presetID="17"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 calcmode="lin" valueType="num">
                                      <p:cBhvr>
                                        <p:cTn id="64" dur="500" fill="hold"/>
                                        <p:tgtEl>
                                          <p:spTgt spid="22"/>
                                        </p:tgtEl>
                                        <p:attrNameLst>
                                          <p:attrName>ppt_x</p:attrName>
                                        </p:attrNameLst>
                                      </p:cBhvr>
                                      <p:tavLst>
                                        <p:tav tm="0">
                                          <p:val>
                                            <p:strVal val="#ppt_x-#ppt_w/2"/>
                                          </p:val>
                                        </p:tav>
                                        <p:tav tm="100000">
                                          <p:val>
                                            <p:strVal val="#ppt_x"/>
                                          </p:val>
                                        </p:tav>
                                      </p:tavLst>
                                    </p:anim>
                                    <p:anim calcmode="lin" valueType="num">
                                      <p:cBhvr>
                                        <p:cTn id="65" dur="500" fill="hold"/>
                                        <p:tgtEl>
                                          <p:spTgt spid="22"/>
                                        </p:tgtEl>
                                        <p:attrNameLst>
                                          <p:attrName>ppt_y</p:attrName>
                                        </p:attrNameLst>
                                      </p:cBhvr>
                                      <p:tavLst>
                                        <p:tav tm="0">
                                          <p:val>
                                            <p:strVal val="#ppt_y"/>
                                          </p:val>
                                        </p:tav>
                                        <p:tav tm="100000">
                                          <p:val>
                                            <p:strVal val="#ppt_y"/>
                                          </p:val>
                                        </p:tav>
                                      </p:tavLst>
                                    </p:anim>
                                    <p:anim calcmode="lin" valueType="num">
                                      <p:cBhvr>
                                        <p:cTn id="66" dur="500" fill="hold"/>
                                        <p:tgtEl>
                                          <p:spTgt spid="22"/>
                                        </p:tgtEl>
                                        <p:attrNameLst>
                                          <p:attrName>ppt_w</p:attrName>
                                        </p:attrNameLst>
                                      </p:cBhvr>
                                      <p:tavLst>
                                        <p:tav tm="0">
                                          <p:val>
                                            <p:fltVal val="0"/>
                                          </p:val>
                                        </p:tav>
                                        <p:tav tm="100000">
                                          <p:val>
                                            <p:strVal val="#ppt_w"/>
                                          </p:val>
                                        </p:tav>
                                      </p:tavLst>
                                    </p:anim>
                                    <p:anim calcmode="lin" valueType="num">
                                      <p:cBhvr>
                                        <p:cTn id="67" dur="500" fill="hold"/>
                                        <p:tgtEl>
                                          <p:spTgt spid="22"/>
                                        </p:tgtEl>
                                        <p:attrNameLst>
                                          <p:attrName>ppt_h</p:attrName>
                                        </p:attrNameLst>
                                      </p:cBhvr>
                                      <p:tavLst>
                                        <p:tav tm="0">
                                          <p:val>
                                            <p:strVal val="#ppt_h"/>
                                          </p:val>
                                        </p:tav>
                                        <p:tav tm="100000">
                                          <p:val>
                                            <p:strVal val="#ppt_h"/>
                                          </p:val>
                                        </p:tav>
                                      </p:tavLst>
                                    </p:anim>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58454"/>
                                        </p:tgtEl>
                                        <p:attrNameLst>
                                          <p:attrName>style.visibility</p:attrName>
                                        </p:attrNameLst>
                                      </p:cBhvr>
                                      <p:to>
                                        <p:strVal val="visible"/>
                                      </p:to>
                                    </p:set>
                                    <p:animEffect transition="in" filter="wipe(left)">
                                      <p:cBhvr>
                                        <p:cTn id="72" dur="500"/>
                                        <p:tgtEl>
                                          <p:spTgt spid="58454"/>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grpId="0" nodeType="clickEffect">
                                  <p:stCondLst>
                                    <p:cond delay="0"/>
                                  </p:stCondLst>
                                  <p:childTnLst>
                                    <p:set>
                                      <p:cBhvr>
                                        <p:cTn id="76" dur="1" fill="hold">
                                          <p:stCondLst>
                                            <p:cond delay="0"/>
                                          </p:stCondLst>
                                        </p:cTn>
                                        <p:tgtEl>
                                          <p:spTgt spid="58455"/>
                                        </p:tgtEl>
                                        <p:attrNameLst>
                                          <p:attrName>style.visibility</p:attrName>
                                        </p:attrNameLst>
                                      </p:cBhvr>
                                      <p:to>
                                        <p:strVal val="visible"/>
                                      </p:to>
                                    </p:set>
                                    <p:animEffect transition="in" filter="wipe(left)">
                                      <p:cBhvr>
                                        <p:cTn id="77" dur="500"/>
                                        <p:tgtEl>
                                          <p:spTgt spid="58455"/>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58456"/>
                                        </p:tgtEl>
                                        <p:attrNameLst>
                                          <p:attrName>style.visibility</p:attrName>
                                        </p:attrNameLst>
                                      </p:cBhvr>
                                      <p:to>
                                        <p:strVal val="visible"/>
                                      </p:to>
                                    </p:set>
                                    <p:animEffect transition="in" filter="wipe(left)">
                                      <p:cBhvr>
                                        <p:cTn id="82" dur="500"/>
                                        <p:tgtEl>
                                          <p:spTgt spid="58456"/>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grpId="0" nodeType="clickEffect">
                                  <p:stCondLst>
                                    <p:cond delay="0"/>
                                  </p:stCondLst>
                                  <p:childTnLst>
                                    <p:set>
                                      <p:cBhvr>
                                        <p:cTn id="86" dur="1" fill="hold">
                                          <p:stCondLst>
                                            <p:cond delay="0"/>
                                          </p:stCondLst>
                                        </p:cTn>
                                        <p:tgtEl>
                                          <p:spTgt spid="58457"/>
                                        </p:tgtEl>
                                        <p:attrNameLst>
                                          <p:attrName>style.visibility</p:attrName>
                                        </p:attrNameLst>
                                      </p:cBhvr>
                                      <p:to>
                                        <p:strVal val="visible"/>
                                      </p:to>
                                    </p:set>
                                    <p:animEffect transition="in" filter="wipe(left)">
                                      <p:cBhvr>
                                        <p:cTn id="87" dur="500"/>
                                        <p:tgtEl>
                                          <p:spTgt spid="58457"/>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grpId="0" nodeType="clickEffect">
                                  <p:stCondLst>
                                    <p:cond delay="0"/>
                                  </p:stCondLst>
                                  <p:childTnLst>
                                    <p:set>
                                      <p:cBhvr>
                                        <p:cTn id="91" dur="1" fill="hold">
                                          <p:stCondLst>
                                            <p:cond delay="0"/>
                                          </p:stCondLst>
                                        </p:cTn>
                                        <p:tgtEl>
                                          <p:spTgt spid="58458"/>
                                        </p:tgtEl>
                                        <p:attrNameLst>
                                          <p:attrName>style.visibility</p:attrName>
                                        </p:attrNameLst>
                                      </p:cBhvr>
                                      <p:to>
                                        <p:strVal val="visible"/>
                                      </p:to>
                                    </p:set>
                                    <p:animEffect transition="in" filter="wipe(left)">
                                      <p:cBhvr>
                                        <p:cTn id="92" dur="500"/>
                                        <p:tgtEl>
                                          <p:spTgt spid="584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54" grpId="0" autoUpdateAnimBg="0"/>
      <p:bldP spid="58455" grpId="0" autoUpdateAnimBg="0"/>
      <p:bldP spid="58456" grpId="0" autoUpdateAnimBg="0"/>
      <p:bldP spid="58457" grpId="0" autoUpdateAnimBg="0"/>
      <p:bldP spid="58458" grpId="0" autoUpdateAnimBg="0"/>
      <p:bldP spid="58459" grpId="0" animBg="1" autoUpdateAnimBg="0"/>
      <p:bldP spid="58463"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2">
            <a:extLst>
              <a:ext uri="{FF2B5EF4-FFF2-40B4-BE49-F238E27FC236}">
                <a16:creationId xmlns:a16="http://schemas.microsoft.com/office/drawing/2014/main" id="{4A2F0406-578C-8413-0778-A0BAD5ED6A71}"/>
              </a:ext>
            </a:extLst>
          </p:cNvPr>
          <p:cNvGrpSpPr>
            <a:grpSpLocks/>
          </p:cNvGrpSpPr>
          <p:nvPr/>
        </p:nvGrpSpPr>
        <p:grpSpPr bwMode="auto">
          <a:xfrm>
            <a:off x="592138" y="1860550"/>
            <a:ext cx="700087" cy="1425575"/>
            <a:chOff x="38" y="27"/>
            <a:chExt cx="441" cy="898"/>
          </a:xfrm>
        </p:grpSpPr>
        <p:sp>
          <p:nvSpPr>
            <p:cNvPr id="59457" name="Text Box 3">
              <a:extLst>
                <a:ext uri="{FF2B5EF4-FFF2-40B4-BE49-F238E27FC236}">
                  <a16:creationId xmlns:a16="http://schemas.microsoft.com/office/drawing/2014/main" id="{7113B673-97C2-F5AC-C481-C90C3D7EC199}"/>
                </a:ext>
              </a:extLst>
            </p:cNvPr>
            <p:cNvSpPr txBox="1">
              <a:spLocks noChangeArrowheads="1"/>
            </p:cNvSpPr>
            <p:nvPr/>
          </p:nvSpPr>
          <p:spPr bwMode="auto">
            <a:xfrm>
              <a:off x="119" y="673"/>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9900FF"/>
                  </a:solidFill>
                  <a:latin typeface="Times New Roman" panose="02020603050405020304" pitchFamily="18" charset="0"/>
                </a:rPr>
                <a:t>QS</a:t>
              </a:r>
            </a:p>
          </p:txBody>
        </p:sp>
        <p:sp>
          <p:nvSpPr>
            <p:cNvPr id="59458" name="Text Box 4">
              <a:extLst>
                <a:ext uri="{FF2B5EF4-FFF2-40B4-BE49-F238E27FC236}">
                  <a16:creationId xmlns:a16="http://schemas.microsoft.com/office/drawing/2014/main" id="{5A3D0862-6448-EFF7-62BF-35B53675140B}"/>
                </a:ext>
              </a:extLst>
            </p:cNvPr>
            <p:cNvSpPr txBox="1">
              <a:spLocks noChangeArrowheads="1"/>
            </p:cNvSpPr>
            <p:nvPr/>
          </p:nvSpPr>
          <p:spPr bwMode="auto">
            <a:xfrm>
              <a:off x="38" y="27"/>
              <a:ext cx="441" cy="252"/>
            </a:xfrm>
            <a:prstGeom prst="rect">
              <a:avLst/>
            </a:prstGeom>
            <a:noFill/>
            <a:ln w="28575">
              <a:solidFill>
                <a:srgbClr val="99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FF00FF"/>
                  </a:solidFill>
                  <a:latin typeface="Times New Roman" panose="02020603050405020304" pitchFamily="18" charset="0"/>
                </a:rPr>
                <a:t>正转</a:t>
              </a:r>
            </a:p>
          </p:txBody>
        </p:sp>
        <p:sp>
          <p:nvSpPr>
            <p:cNvPr id="59459" name="Line 5">
              <a:extLst>
                <a:ext uri="{FF2B5EF4-FFF2-40B4-BE49-F238E27FC236}">
                  <a16:creationId xmlns:a16="http://schemas.microsoft.com/office/drawing/2014/main" id="{3B3C8D0A-B3F5-B54E-03D6-942EA6CF320F}"/>
                </a:ext>
              </a:extLst>
            </p:cNvPr>
            <p:cNvSpPr>
              <a:spLocks noChangeShapeType="1"/>
            </p:cNvSpPr>
            <p:nvPr/>
          </p:nvSpPr>
          <p:spPr bwMode="auto">
            <a:xfrm flipV="1">
              <a:off x="272" y="333"/>
              <a:ext cx="0" cy="360"/>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grpSp>
      <p:grpSp>
        <p:nvGrpSpPr>
          <p:cNvPr id="9" name="Group 6">
            <a:extLst>
              <a:ext uri="{FF2B5EF4-FFF2-40B4-BE49-F238E27FC236}">
                <a16:creationId xmlns:a16="http://schemas.microsoft.com/office/drawing/2014/main" id="{2AD273A3-7C97-7D36-31A4-B847626A506D}"/>
              </a:ext>
            </a:extLst>
          </p:cNvPr>
          <p:cNvGrpSpPr>
            <a:grpSpLocks/>
          </p:cNvGrpSpPr>
          <p:nvPr/>
        </p:nvGrpSpPr>
        <p:grpSpPr bwMode="auto">
          <a:xfrm>
            <a:off x="547688" y="3344863"/>
            <a:ext cx="700087" cy="1057275"/>
            <a:chOff x="38" y="0"/>
            <a:chExt cx="441" cy="666"/>
          </a:xfrm>
        </p:grpSpPr>
        <p:sp>
          <p:nvSpPr>
            <p:cNvPr id="59455" name="Line 7">
              <a:extLst>
                <a:ext uri="{FF2B5EF4-FFF2-40B4-BE49-F238E27FC236}">
                  <a16:creationId xmlns:a16="http://schemas.microsoft.com/office/drawing/2014/main" id="{372175EE-4FF9-38DB-D71E-0E4AB5F21296}"/>
                </a:ext>
              </a:extLst>
            </p:cNvPr>
            <p:cNvSpPr>
              <a:spLocks noChangeShapeType="1"/>
            </p:cNvSpPr>
            <p:nvPr/>
          </p:nvSpPr>
          <p:spPr bwMode="auto">
            <a:xfrm>
              <a:off x="296" y="0"/>
              <a:ext cx="0" cy="348"/>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56" name="Text Box 8">
              <a:extLst>
                <a:ext uri="{FF2B5EF4-FFF2-40B4-BE49-F238E27FC236}">
                  <a16:creationId xmlns:a16="http://schemas.microsoft.com/office/drawing/2014/main" id="{46CA8602-6379-84BE-B6ED-C379F577CCF3}"/>
                </a:ext>
              </a:extLst>
            </p:cNvPr>
            <p:cNvSpPr txBox="1">
              <a:spLocks noChangeArrowheads="1"/>
            </p:cNvSpPr>
            <p:nvPr/>
          </p:nvSpPr>
          <p:spPr bwMode="auto">
            <a:xfrm>
              <a:off x="38" y="414"/>
              <a:ext cx="441" cy="252"/>
            </a:xfrm>
            <a:prstGeom prst="rect">
              <a:avLst/>
            </a:prstGeom>
            <a:noFill/>
            <a:ln w="28575">
              <a:solidFill>
                <a:srgbClr val="99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FF00FF"/>
                  </a:solidFill>
                  <a:latin typeface="Times New Roman" panose="02020603050405020304" pitchFamily="18" charset="0"/>
                </a:rPr>
                <a:t>制动</a:t>
              </a:r>
            </a:p>
          </p:txBody>
        </p:sp>
      </p:grpSp>
      <p:sp>
        <p:nvSpPr>
          <p:cNvPr id="59401" name="Rectangle 9">
            <a:extLst>
              <a:ext uri="{FF2B5EF4-FFF2-40B4-BE49-F238E27FC236}">
                <a16:creationId xmlns:a16="http://schemas.microsoft.com/office/drawing/2014/main" id="{C6973B58-E168-3CB1-9301-0C6110DCDD38}"/>
              </a:ext>
            </a:extLst>
          </p:cNvPr>
          <p:cNvSpPr>
            <a:spLocks noChangeArrowheads="1"/>
          </p:cNvSpPr>
          <p:nvPr/>
        </p:nvSpPr>
        <p:spPr bwMode="auto">
          <a:xfrm>
            <a:off x="3924300" y="855663"/>
            <a:ext cx="49530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将三相中的任意两相对调，产生制动转矩，使 </a:t>
            </a:r>
            <a:r>
              <a:rPr lang="en-US" altLang="zh-CN" sz="2400">
                <a:solidFill>
                  <a:srgbClr val="0000FF"/>
                </a:solidFill>
                <a:latin typeface="Times New Roman" panose="02020603050405020304" pitchFamily="18" charset="0"/>
              </a:rPr>
              <a:t>M </a:t>
            </a:r>
            <a:r>
              <a:rPr lang="zh-CN" altLang="en-US" sz="2400">
                <a:solidFill>
                  <a:srgbClr val="0000FF"/>
                </a:solidFill>
                <a:latin typeface="Times New Roman" panose="02020603050405020304" pitchFamily="18" charset="0"/>
              </a:rPr>
              <a:t>停机。</a:t>
            </a:r>
          </a:p>
        </p:txBody>
      </p:sp>
      <p:sp>
        <p:nvSpPr>
          <p:cNvPr id="59402" name="Rectangle 10">
            <a:extLst>
              <a:ext uri="{FF2B5EF4-FFF2-40B4-BE49-F238E27FC236}">
                <a16:creationId xmlns:a16="http://schemas.microsoft.com/office/drawing/2014/main" id="{6F6A2BE2-59EF-AF4E-FF9E-C56E1F20AEBF}"/>
              </a:ext>
            </a:extLst>
          </p:cNvPr>
          <p:cNvSpPr>
            <a:spLocks noChangeArrowheads="1"/>
          </p:cNvSpPr>
          <p:nvPr/>
        </p:nvSpPr>
        <p:spPr bwMode="auto">
          <a:xfrm>
            <a:off x="1612900" y="5167313"/>
            <a:ext cx="5267325" cy="465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a:solidFill>
                  <a:srgbClr val="FF0000"/>
                </a:solidFill>
                <a:latin typeface="Times New Roman" panose="02020603050405020304" pitchFamily="18" charset="0"/>
              </a:rPr>
              <a:t>优点：方法简单，制动效果好。</a:t>
            </a:r>
          </a:p>
        </p:txBody>
      </p:sp>
      <p:sp>
        <p:nvSpPr>
          <p:cNvPr id="59403" name="Rectangle 11">
            <a:extLst>
              <a:ext uri="{FF2B5EF4-FFF2-40B4-BE49-F238E27FC236}">
                <a16:creationId xmlns:a16="http://schemas.microsoft.com/office/drawing/2014/main" id="{E38D1371-F37D-069D-5BD6-D159C613A1B6}"/>
              </a:ext>
            </a:extLst>
          </p:cNvPr>
          <p:cNvSpPr>
            <a:spLocks noChangeArrowheads="1"/>
          </p:cNvSpPr>
          <p:nvPr/>
        </p:nvSpPr>
        <p:spPr bwMode="auto">
          <a:xfrm>
            <a:off x="1485900" y="5800725"/>
            <a:ext cx="34131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993300"/>
                </a:solidFill>
                <a:latin typeface="Times New Roman" panose="02020603050405020304" pitchFamily="18" charset="0"/>
              </a:rPr>
              <a:t>缺点：能量消耗大。</a:t>
            </a:r>
          </a:p>
        </p:txBody>
      </p:sp>
      <p:sp>
        <p:nvSpPr>
          <p:cNvPr id="59404" name="Rectangle 12">
            <a:extLst>
              <a:ext uri="{FF2B5EF4-FFF2-40B4-BE49-F238E27FC236}">
                <a16:creationId xmlns:a16="http://schemas.microsoft.com/office/drawing/2014/main" id="{B76D1B9A-46C5-BD2B-B944-C445754D0661}"/>
              </a:ext>
            </a:extLst>
          </p:cNvPr>
          <p:cNvSpPr>
            <a:spLocks noChangeArrowheads="1"/>
          </p:cNvSpPr>
          <p:nvPr/>
        </p:nvSpPr>
        <p:spPr bwMode="auto">
          <a:xfrm>
            <a:off x="4740275" y="1905000"/>
            <a:ext cx="389572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20000"/>
              </a:lnSpc>
              <a:spcBef>
                <a:spcPct val="0"/>
              </a:spcBef>
              <a:buFontTx/>
              <a:buNone/>
            </a:pPr>
            <a:r>
              <a:rPr lang="zh-CN" altLang="en-US" sz="2400">
                <a:solidFill>
                  <a:srgbClr val="0000FF"/>
                </a:solidFill>
                <a:latin typeface="Times New Roman" panose="02020603050405020304" pitchFamily="18" charset="0"/>
              </a:rPr>
              <a:t>旋转磁场与转子的相对转速</a:t>
            </a:r>
          </a:p>
        </p:txBody>
      </p:sp>
      <p:sp>
        <p:nvSpPr>
          <p:cNvPr id="59405" name="Rectangle 13">
            <a:extLst>
              <a:ext uri="{FF2B5EF4-FFF2-40B4-BE49-F238E27FC236}">
                <a16:creationId xmlns:a16="http://schemas.microsoft.com/office/drawing/2014/main" id="{7F7DC5D4-FC18-421C-B80A-70BD87876E94}"/>
              </a:ext>
            </a:extLst>
          </p:cNvPr>
          <p:cNvSpPr>
            <a:spLocks noChangeArrowheads="1"/>
          </p:cNvSpPr>
          <p:nvPr/>
        </p:nvSpPr>
        <p:spPr bwMode="auto">
          <a:xfrm>
            <a:off x="3959225" y="2557463"/>
            <a:ext cx="3971925"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solidFill>
                  <a:srgbClr val="0000FF"/>
                </a:solidFill>
                <a:latin typeface="Times New Roman" panose="02020603050405020304" pitchFamily="18" charset="0"/>
              </a:rPr>
              <a:t>为  </a:t>
            </a:r>
            <a:r>
              <a:rPr lang="en-US" altLang="zh-CN"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n</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n</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a:t>
            </a:r>
          </a:p>
        </p:txBody>
      </p:sp>
      <p:sp>
        <p:nvSpPr>
          <p:cNvPr id="59406" name="Rectangle 14">
            <a:extLst>
              <a:ext uri="{FF2B5EF4-FFF2-40B4-BE49-F238E27FC236}">
                <a16:creationId xmlns:a16="http://schemas.microsoft.com/office/drawing/2014/main" id="{F40280BD-B10B-2427-C08D-BA09C02FA1EA}"/>
              </a:ext>
            </a:extLst>
          </p:cNvPr>
          <p:cNvSpPr>
            <a:spLocks noChangeArrowheads="1"/>
          </p:cNvSpPr>
          <p:nvPr/>
        </p:nvSpPr>
        <p:spPr bwMode="auto">
          <a:xfrm>
            <a:off x="3959225" y="3316288"/>
            <a:ext cx="4879975"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必须在笼型电动机的定子或绕线型电动机的转子中串入电阻 </a:t>
            </a:r>
            <a:r>
              <a:rPr lang="en-US" altLang="zh-CN" sz="2400" i="1">
                <a:solidFill>
                  <a:srgbClr val="0000FF"/>
                </a:solidFill>
                <a:latin typeface="Times New Roman" panose="02020603050405020304" pitchFamily="18" charset="0"/>
              </a:rPr>
              <a:t>R</a:t>
            </a:r>
            <a:r>
              <a:rPr lang="zh-CN" altLang="en-US" sz="2400">
                <a:solidFill>
                  <a:srgbClr val="0000FF"/>
                </a:solidFill>
                <a:latin typeface="Times New Roman" panose="02020603050405020304" pitchFamily="18" charset="0"/>
              </a:rPr>
              <a:t>，以防止烧坏绕组。</a:t>
            </a:r>
          </a:p>
        </p:txBody>
      </p:sp>
      <p:sp>
        <p:nvSpPr>
          <p:cNvPr id="2" name="Rectangle 16">
            <a:extLst>
              <a:ext uri="{FF2B5EF4-FFF2-40B4-BE49-F238E27FC236}">
                <a16:creationId xmlns:a16="http://schemas.microsoft.com/office/drawing/2014/main" id="{AEDB1692-3EC1-EB03-421F-3CF05E2C4A61}"/>
              </a:ext>
            </a:extLst>
          </p:cNvPr>
          <p:cNvSpPr>
            <a:spLocks noChangeArrowheads="1"/>
          </p:cNvSpPr>
          <p:nvPr/>
        </p:nvSpPr>
        <p:spPr bwMode="auto">
          <a:xfrm>
            <a:off x="2584450" y="1462088"/>
            <a:ext cx="639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rgbClr val="FF0000"/>
              </a:solidFill>
              <a:latin typeface="Times New Roman" panose="02020603050405020304" pitchFamily="18" charset="0"/>
            </a:endParaRPr>
          </a:p>
        </p:txBody>
      </p:sp>
      <p:sp>
        <p:nvSpPr>
          <p:cNvPr id="3" name="Rectangle 17">
            <a:extLst>
              <a:ext uri="{FF2B5EF4-FFF2-40B4-BE49-F238E27FC236}">
                <a16:creationId xmlns:a16="http://schemas.microsoft.com/office/drawing/2014/main" id="{FDED909E-B35E-5E99-DD95-C95BCB878918}"/>
              </a:ext>
            </a:extLst>
          </p:cNvPr>
          <p:cNvSpPr>
            <a:spLocks noChangeArrowheads="1"/>
          </p:cNvSpPr>
          <p:nvPr/>
        </p:nvSpPr>
        <p:spPr bwMode="auto">
          <a:xfrm>
            <a:off x="2095500" y="1466850"/>
            <a:ext cx="3508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rgbClr val="FF0000"/>
              </a:solidFill>
              <a:latin typeface="Times New Roman" panose="02020603050405020304" pitchFamily="18" charset="0"/>
            </a:endParaRPr>
          </a:p>
        </p:txBody>
      </p:sp>
      <p:grpSp>
        <p:nvGrpSpPr>
          <p:cNvPr id="10" name="Group 74">
            <a:extLst>
              <a:ext uri="{FF2B5EF4-FFF2-40B4-BE49-F238E27FC236}">
                <a16:creationId xmlns:a16="http://schemas.microsoft.com/office/drawing/2014/main" id="{804FB97E-534B-71E6-0D32-60050259CE9D}"/>
              </a:ext>
            </a:extLst>
          </p:cNvPr>
          <p:cNvGrpSpPr>
            <a:grpSpLocks/>
          </p:cNvGrpSpPr>
          <p:nvPr/>
        </p:nvGrpSpPr>
        <p:grpSpPr bwMode="auto">
          <a:xfrm>
            <a:off x="1822450" y="1655763"/>
            <a:ext cx="1993900" cy="3036887"/>
            <a:chOff x="0" y="0"/>
            <a:chExt cx="1256" cy="1913"/>
          </a:xfrm>
        </p:grpSpPr>
        <p:grpSp>
          <p:nvGrpSpPr>
            <p:cNvPr id="4" name="Group 70">
              <a:extLst>
                <a:ext uri="{FF2B5EF4-FFF2-40B4-BE49-F238E27FC236}">
                  <a16:creationId xmlns:a16="http://schemas.microsoft.com/office/drawing/2014/main" id="{B33DAA44-876D-C8A0-7BF4-FB9CA51391B8}"/>
                </a:ext>
              </a:extLst>
            </p:cNvPr>
            <p:cNvGrpSpPr>
              <a:grpSpLocks/>
            </p:cNvGrpSpPr>
            <p:nvPr/>
          </p:nvGrpSpPr>
          <p:grpSpPr bwMode="auto">
            <a:xfrm>
              <a:off x="0" y="59"/>
              <a:ext cx="1256" cy="1854"/>
              <a:chOff x="0" y="0"/>
              <a:chExt cx="1256" cy="1854"/>
            </a:xfrm>
          </p:grpSpPr>
          <p:sp>
            <p:nvSpPr>
              <p:cNvPr id="59410" name="Line 18">
                <a:extLst>
                  <a:ext uri="{FF2B5EF4-FFF2-40B4-BE49-F238E27FC236}">
                    <a16:creationId xmlns:a16="http://schemas.microsoft.com/office/drawing/2014/main" id="{DD970285-AEE4-158C-735B-09603721AC2C}"/>
                  </a:ext>
                </a:extLst>
              </p:cNvPr>
              <p:cNvSpPr>
                <a:spLocks noChangeShapeType="1"/>
              </p:cNvSpPr>
              <p:nvPr/>
            </p:nvSpPr>
            <p:spPr bwMode="auto">
              <a:xfrm>
                <a:off x="99" y="1319"/>
                <a:ext cx="222" cy="17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9411" name="Line 19">
                <a:extLst>
                  <a:ext uri="{FF2B5EF4-FFF2-40B4-BE49-F238E27FC236}">
                    <a16:creationId xmlns:a16="http://schemas.microsoft.com/office/drawing/2014/main" id="{1311C58C-D5F0-FB49-C157-277E19C140A5}"/>
                  </a:ext>
                </a:extLst>
              </p:cNvPr>
              <p:cNvSpPr>
                <a:spLocks noChangeShapeType="1"/>
              </p:cNvSpPr>
              <p:nvPr/>
            </p:nvSpPr>
            <p:spPr bwMode="auto">
              <a:xfrm flipV="1">
                <a:off x="125" y="7"/>
                <a:ext cx="0" cy="27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2" name="Line 20">
                <a:extLst>
                  <a:ext uri="{FF2B5EF4-FFF2-40B4-BE49-F238E27FC236}">
                    <a16:creationId xmlns:a16="http://schemas.microsoft.com/office/drawing/2014/main" id="{5DAFC827-86E3-61A7-4271-33C75D51A085}"/>
                  </a:ext>
                </a:extLst>
              </p:cNvPr>
              <p:cNvSpPr>
                <a:spLocks noChangeShapeType="1"/>
              </p:cNvSpPr>
              <p:nvPr/>
            </p:nvSpPr>
            <p:spPr bwMode="auto">
              <a:xfrm flipV="1">
                <a:off x="461" y="0"/>
                <a:ext cx="0" cy="33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3" name="Line 21">
                <a:extLst>
                  <a:ext uri="{FF2B5EF4-FFF2-40B4-BE49-F238E27FC236}">
                    <a16:creationId xmlns:a16="http://schemas.microsoft.com/office/drawing/2014/main" id="{59BC79C4-6987-6E2B-2DC2-0C6FEF53952B}"/>
                  </a:ext>
                </a:extLst>
              </p:cNvPr>
              <p:cNvSpPr>
                <a:spLocks noChangeShapeType="1"/>
              </p:cNvSpPr>
              <p:nvPr/>
            </p:nvSpPr>
            <p:spPr bwMode="auto">
              <a:xfrm flipV="1">
                <a:off x="906" y="0"/>
                <a:ext cx="0" cy="30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4" name="Line 22">
                <a:extLst>
                  <a:ext uri="{FF2B5EF4-FFF2-40B4-BE49-F238E27FC236}">
                    <a16:creationId xmlns:a16="http://schemas.microsoft.com/office/drawing/2014/main" id="{AD73988A-6E40-7D55-25EE-27F169E942F4}"/>
                  </a:ext>
                </a:extLst>
              </p:cNvPr>
              <p:cNvSpPr>
                <a:spLocks noChangeShapeType="1"/>
              </p:cNvSpPr>
              <p:nvPr/>
            </p:nvSpPr>
            <p:spPr bwMode="auto">
              <a:xfrm flipH="1" flipV="1">
                <a:off x="796" y="243"/>
                <a:ext cx="0" cy="41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5" name="Line 23">
                <a:extLst>
                  <a:ext uri="{FF2B5EF4-FFF2-40B4-BE49-F238E27FC236}">
                    <a16:creationId xmlns:a16="http://schemas.microsoft.com/office/drawing/2014/main" id="{387F1FAD-8828-B64F-D7F5-10BF97A382D1}"/>
                  </a:ext>
                </a:extLst>
              </p:cNvPr>
              <p:cNvSpPr>
                <a:spLocks noChangeShapeType="1"/>
              </p:cNvSpPr>
              <p:nvPr/>
            </p:nvSpPr>
            <p:spPr bwMode="auto">
              <a:xfrm>
                <a:off x="0" y="591"/>
                <a:ext cx="150" cy="5"/>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6" name="Line 24">
                <a:extLst>
                  <a:ext uri="{FF2B5EF4-FFF2-40B4-BE49-F238E27FC236}">
                    <a16:creationId xmlns:a16="http://schemas.microsoft.com/office/drawing/2014/main" id="{4C1B03A8-CB4B-FFAF-CA70-91F4AF5A437B}"/>
                  </a:ext>
                </a:extLst>
              </p:cNvPr>
              <p:cNvSpPr>
                <a:spLocks noChangeShapeType="1"/>
              </p:cNvSpPr>
              <p:nvPr/>
            </p:nvSpPr>
            <p:spPr bwMode="auto">
              <a:xfrm flipV="1">
                <a:off x="701" y="1371"/>
                <a:ext cx="200" cy="14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7" name="Line 25">
                <a:extLst>
                  <a:ext uri="{FF2B5EF4-FFF2-40B4-BE49-F238E27FC236}">
                    <a16:creationId xmlns:a16="http://schemas.microsoft.com/office/drawing/2014/main" id="{719724F2-B8EB-0D4D-97B3-104C753577E9}"/>
                  </a:ext>
                </a:extLst>
              </p:cNvPr>
              <p:cNvSpPr>
                <a:spLocks noChangeShapeType="1"/>
              </p:cNvSpPr>
              <p:nvPr/>
            </p:nvSpPr>
            <p:spPr bwMode="auto">
              <a:xfrm flipV="1">
                <a:off x="101" y="1180"/>
                <a:ext cx="0" cy="141"/>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18" name="Line 26">
                <a:extLst>
                  <a:ext uri="{FF2B5EF4-FFF2-40B4-BE49-F238E27FC236}">
                    <a16:creationId xmlns:a16="http://schemas.microsoft.com/office/drawing/2014/main" id="{97C08383-2FC1-22D6-94E1-648DEF6DE2B1}"/>
                  </a:ext>
                </a:extLst>
              </p:cNvPr>
              <p:cNvSpPr>
                <a:spLocks noChangeShapeType="1"/>
              </p:cNvSpPr>
              <p:nvPr/>
            </p:nvSpPr>
            <p:spPr bwMode="auto">
              <a:xfrm flipH="1">
                <a:off x="491" y="1180"/>
                <a:ext cx="0" cy="19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19" name="Line 27">
                <a:extLst>
                  <a:ext uri="{FF2B5EF4-FFF2-40B4-BE49-F238E27FC236}">
                    <a16:creationId xmlns:a16="http://schemas.microsoft.com/office/drawing/2014/main" id="{89D25503-CB32-8256-F5C6-0F35B07C0039}"/>
                  </a:ext>
                </a:extLst>
              </p:cNvPr>
              <p:cNvSpPr>
                <a:spLocks noChangeShapeType="1"/>
              </p:cNvSpPr>
              <p:nvPr/>
            </p:nvSpPr>
            <p:spPr bwMode="auto">
              <a:xfrm flipH="1" flipV="1">
                <a:off x="5" y="593"/>
                <a:ext cx="0" cy="59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20" name="Oval 28">
                <a:extLst>
                  <a:ext uri="{FF2B5EF4-FFF2-40B4-BE49-F238E27FC236}">
                    <a16:creationId xmlns:a16="http://schemas.microsoft.com/office/drawing/2014/main" id="{B2B5CCC6-F4A8-E469-91E9-8FED92794799}"/>
                  </a:ext>
                </a:extLst>
              </p:cNvPr>
              <p:cNvSpPr>
                <a:spLocks noChangeArrowheads="1"/>
              </p:cNvSpPr>
              <p:nvPr/>
            </p:nvSpPr>
            <p:spPr bwMode="auto">
              <a:xfrm>
                <a:off x="272" y="1380"/>
                <a:ext cx="449" cy="474"/>
              </a:xfrm>
              <a:prstGeom prst="ellipse">
                <a:avLst/>
              </a:prstGeom>
              <a:solidFill>
                <a:srgbClr val="DDDDFF"/>
              </a:solidFill>
              <a:ln w="38100">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21" name="Text Box 29">
                <a:extLst>
                  <a:ext uri="{FF2B5EF4-FFF2-40B4-BE49-F238E27FC236}">
                    <a16:creationId xmlns:a16="http://schemas.microsoft.com/office/drawing/2014/main" id="{B3591571-15FA-FEB6-B985-8F2BA53623C7}"/>
                  </a:ext>
                </a:extLst>
              </p:cNvPr>
              <p:cNvSpPr txBox="1">
                <a:spLocks noChangeArrowheads="1"/>
              </p:cNvSpPr>
              <p:nvPr/>
            </p:nvSpPr>
            <p:spPr bwMode="auto">
              <a:xfrm>
                <a:off x="247" y="1435"/>
                <a:ext cx="487" cy="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70000"/>
                  </a:lnSpc>
                  <a:spcBef>
                    <a:spcPct val="0"/>
                  </a:spcBef>
                  <a:buFontTx/>
                  <a:buNone/>
                </a:pPr>
                <a:r>
                  <a:rPr lang="en-US" altLang="zh-CN" sz="2400">
                    <a:solidFill>
                      <a:srgbClr val="FF0000"/>
                    </a:solidFill>
                    <a:latin typeface="Times New Roman" panose="02020603050405020304" pitchFamily="18" charset="0"/>
                  </a:rPr>
                  <a:t>M</a:t>
                </a:r>
              </a:p>
              <a:p>
                <a:pPr algn="ctr">
                  <a:lnSpc>
                    <a:spcPct val="70000"/>
                  </a:lnSpc>
                  <a:spcBef>
                    <a:spcPct val="0"/>
                  </a:spcBef>
                  <a:buFontTx/>
                  <a:buNone/>
                </a:pPr>
                <a:r>
                  <a:rPr lang="en-US" altLang="zh-CN" sz="2400">
                    <a:solidFill>
                      <a:srgbClr val="FF0000"/>
                    </a:solidFill>
                    <a:latin typeface="Times New Roman" panose="02020603050405020304" pitchFamily="18" charset="0"/>
                  </a:rPr>
                  <a:t>3 ~</a:t>
                </a:r>
              </a:p>
            </p:txBody>
          </p:sp>
          <p:sp>
            <p:nvSpPr>
              <p:cNvPr id="59422" name="Line 30">
                <a:extLst>
                  <a:ext uri="{FF2B5EF4-FFF2-40B4-BE49-F238E27FC236}">
                    <a16:creationId xmlns:a16="http://schemas.microsoft.com/office/drawing/2014/main" id="{4202EB29-2C87-AB2D-BEF6-6725A67CB872}"/>
                  </a:ext>
                </a:extLst>
              </p:cNvPr>
              <p:cNvSpPr>
                <a:spLocks noChangeShapeType="1"/>
              </p:cNvSpPr>
              <p:nvPr/>
            </p:nvSpPr>
            <p:spPr bwMode="auto">
              <a:xfrm flipV="1">
                <a:off x="492" y="591"/>
                <a:ext cx="84" cy="9"/>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23" name="Line 31">
                <a:extLst>
                  <a:ext uri="{FF2B5EF4-FFF2-40B4-BE49-F238E27FC236}">
                    <a16:creationId xmlns:a16="http://schemas.microsoft.com/office/drawing/2014/main" id="{2D2EF42A-630B-DEC9-C0E0-C25C661EC62F}"/>
                  </a:ext>
                </a:extLst>
              </p:cNvPr>
              <p:cNvSpPr>
                <a:spLocks noChangeShapeType="1"/>
              </p:cNvSpPr>
              <p:nvPr/>
            </p:nvSpPr>
            <p:spPr bwMode="auto">
              <a:xfrm flipH="1">
                <a:off x="900" y="1172"/>
                <a:ext cx="0" cy="20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24" name="Line 32">
                <a:extLst>
                  <a:ext uri="{FF2B5EF4-FFF2-40B4-BE49-F238E27FC236}">
                    <a16:creationId xmlns:a16="http://schemas.microsoft.com/office/drawing/2014/main" id="{358EB99D-E95B-C684-A647-86502144F34B}"/>
                  </a:ext>
                </a:extLst>
              </p:cNvPr>
              <p:cNvSpPr>
                <a:spLocks noChangeShapeType="1"/>
              </p:cNvSpPr>
              <p:nvPr/>
            </p:nvSpPr>
            <p:spPr bwMode="auto">
              <a:xfrm>
                <a:off x="893" y="1177"/>
                <a:ext cx="102" cy="4"/>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25" name="Line 33">
                <a:extLst>
                  <a:ext uri="{FF2B5EF4-FFF2-40B4-BE49-F238E27FC236}">
                    <a16:creationId xmlns:a16="http://schemas.microsoft.com/office/drawing/2014/main" id="{D0D9A5B0-1804-D8AB-6D40-33B8D89B6564}"/>
                  </a:ext>
                </a:extLst>
              </p:cNvPr>
              <p:cNvSpPr>
                <a:spLocks noChangeShapeType="1"/>
              </p:cNvSpPr>
              <p:nvPr/>
            </p:nvSpPr>
            <p:spPr bwMode="auto">
              <a:xfrm flipH="1" flipV="1">
                <a:off x="992" y="591"/>
                <a:ext cx="0" cy="59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26" name="Line 34">
                <a:extLst>
                  <a:ext uri="{FF2B5EF4-FFF2-40B4-BE49-F238E27FC236}">
                    <a16:creationId xmlns:a16="http://schemas.microsoft.com/office/drawing/2014/main" id="{51D7878E-A938-878A-9379-72A87E911532}"/>
                  </a:ext>
                </a:extLst>
              </p:cNvPr>
              <p:cNvSpPr>
                <a:spLocks noChangeShapeType="1"/>
              </p:cNvSpPr>
              <p:nvPr/>
            </p:nvSpPr>
            <p:spPr bwMode="auto">
              <a:xfrm flipV="1">
                <a:off x="894" y="589"/>
                <a:ext cx="99" cy="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27" name="Oval 35">
                <a:extLst>
                  <a:ext uri="{FF2B5EF4-FFF2-40B4-BE49-F238E27FC236}">
                    <a16:creationId xmlns:a16="http://schemas.microsoft.com/office/drawing/2014/main" id="{7A148E06-BC1A-2CD3-5C17-F6D7A024854A}"/>
                  </a:ext>
                </a:extLst>
              </p:cNvPr>
              <p:cNvSpPr>
                <a:spLocks noChangeArrowheads="1"/>
              </p:cNvSpPr>
              <p:nvPr/>
            </p:nvSpPr>
            <p:spPr bwMode="auto">
              <a:xfrm>
                <a:off x="476" y="921"/>
                <a:ext cx="50" cy="56"/>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28" name="Oval 36">
                <a:extLst>
                  <a:ext uri="{FF2B5EF4-FFF2-40B4-BE49-F238E27FC236}">
                    <a16:creationId xmlns:a16="http://schemas.microsoft.com/office/drawing/2014/main" id="{1DBD48BB-A49E-6B20-25D0-2A04C392088F}"/>
                  </a:ext>
                </a:extLst>
              </p:cNvPr>
              <p:cNvSpPr>
                <a:spLocks noChangeArrowheads="1"/>
              </p:cNvSpPr>
              <p:nvPr/>
            </p:nvSpPr>
            <p:spPr bwMode="auto">
              <a:xfrm>
                <a:off x="96" y="280"/>
                <a:ext cx="51" cy="56"/>
              </a:xfrm>
              <a:prstGeom prst="ellipse">
                <a:avLst/>
              </a:prstGeom>
              <a:solidFill>
                <a:srgbClr val="DDDDFF"/>
              </a:solidFill>
              <a:ln w="38100">
                <a:solidFill>
                  <a:srgbClr val="0000FF"/>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29" name="Oval 37">
                <a:extLst>
                  <a:ext uri="{FF2B5EF4-FFF2-40B4-BE49-F238E27FC236}">
                    <a16:creationId xmlns:a16="http://schemas.microsoft.com/office/drawing/2014/main" id="{DA8F93DA-92C1-94D7-AF3F-51DB0C94520F}"/>
                  </a:ext>
                </a:extLst>
              </p:cNvPr>
              <p:cNvSpPr>
                <a:spLocks noChangeArrowheads="1"/>
              </p:cNvSpPr>
              <p:nvPr/>
            </p:nvSpPr>
            <p:spPr bwMode="auto">
              <a:xfrm>
                <a:off x="877" y="298"/>
                <a:ext cx="50" cy="56"/>
              </a:xfrm>
              <a:prstGeom prst="ellipse">
                <a:avLst/>
              </a:prstGeom>
              <a:solidFill>
                <a:srgbClr val="DDDDFF"/>
              </a:solidFill>
              <a:ln w="38100">
                <a:solidFill>
                  <a:srgbClr val="0000FF"/>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30" name="Line 38">
                <a:extLst>
                  <a:ext uri="{FF2B5EF4-FFF2-40B4-BE49-F238E27FC236}">
                    <a16:creationId xmlns:a16="http://schemas.microsoft.com/office/drawing/2014/main" id="{94DE7136-9850-3593-5FC1-39905149F309}"/>
                  </a:ext>
                </a:extLst>
              </p:cNvPr>
              <p:cNvSpPr>
                <a:spLocks noChangeShapeType="1"/>
              </p:cNvSpPr>
              <p:nvPr/>
            </p:nvSpPr>
            <p:spPr bwMode="auto">
              <a:xfrm>
                <a:off x="190" y="231"/>
                <a:ext cx="278"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31" name="Line 39">
                <a:extLst>
                  <a:ext uri="{FF2B5EF4-FFF2-40B4-BE49-F238E27FC236}">
                    <a16:creationId xmlns:a16="http://schemas.microsoft.com/office/drawing/2014/main" id="{D1EE8C3A-A2F3-C083-D46C-9750A32A066E}"/>
                  </a:ext>
                </a:extLst>
              </p:cNvPr>
              <p:cNvSpPr>
                <a:spLocks noChangeShapeType="1"/>
              </p:cNvSpPr>
              <p:nvPr/>
            </p:nvSpPr>
            <p:spPr bwMode="auto">
              <a:xfrm>
                <a:off x="198" y="845"/>
                <a:ext cx="0" cy="9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32" name="Line 40">
                <a:extLst>
                  <a:ext uri="{FF2B5EF4-FFF2-40B4-BE49-F238E27FC236}">
                    <a16:creationId xmlns:a16="http://schemas.microsoft.com/office/drawing/2014/main" id="{0F8EA60C-4166-37D9-51AC-43AB0AA56B5D}"/>
                  </a:ext>
                </a:extLst>
              </p:cNvPr>
              <p:cNvSpPr>
                <a:spLocks noChangeShapeType="1"/>
              </p:cNvSpPr>
              <p:nvPr/>
            </p:nvSpPr>
            <p:spPr bwMode="auto">
              <a:xfrm flipH="1">
                <a:off x="125" y="943"/>
                <a:ext cx="81"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33" name="Line 41">
                <a:extLst>
                  <a:ext uri="{FF2B5EF4-FFF2-40B4-BE49-F238E27FC236}">
                    <a16:creationId xmlns:a16="http://schemas.microsoft.com/office/drawing/2014/main" id="{6BFC5D24-62C2-FEBA-CA55-1899162E31B5}"/>
                  </a:ext>
                </a:extLst>
              </p:cNvPr>
              <p:cNvSpPr>
                <a:spLocks noChangeShapeType="1"/>
              </p:cNvSpPr>
              <p:nvPr/>
            </p:nvSpPr>
            <p:spPr bwMode="auto">
              <a:xfrm>
                <a:off x="402" y="852"/>
                <a:ext cx="0" cy="9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34" name="Line 42">
                <a:extLst>
                  <a:ext uri="{FF2B5EF4-FFF2-40B4-BE49-F238E27FC236}">
                    <a16:creationId xmlns:a16="http://schemas.microsoft.com/office/drawing/2014/main" id="{D3DA9833-CB8B-DAF2-F921-08139971C4E4}"/>
                  </a:ext>
                </a:extLst>
              </p:cNvPr>
              <p:cNvSpPr>
                <a:spLocks noChangeShapeType="1"/>
              </p:cNvSpPr>
              <p:nvPr/>
            </p:nvSpPr>
            <p:spPr bwMode="auto">
              <a:xfrm flipH="1">
                <a:off x="394" y="950"/>
                <a:ext cx="81"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35" name="Line 43">
                <a:extLst>
                  <a:ext uri="{FF2B5EF4-FFF2-40B4-BE49-F238E27FC236}">
                    <a16:creationId xmlns:a16="http://schemas.microsoft.com/office/drawing/2014/main" id="{559AE1C4-702F-3DCA-9986-093AD28CA9FA}"/>
                  </a:ext>
                </a:extLst>
              </p:cNvPr>
              <p:cNvSpPr>
                <a:spLocks noChangeShapeType="1"/>
              </p:cNvSpPr>
              <p:nvPr/>
            </p:nvSpPr>
            <p:spPr bwMode="auto">
              <a:xfrm>
                <a:off x="16" y="326"/>
                <a:ext cx="132" cy="265"/>
              </a:xfrm>
              <a:prstGeom prst="line">
                <a:avLst/>
              </a:prstGeom>
              <a:noFill/>
              <a:ln w="38100">
                <a:solidFill>
                  <a:srgbClr val="CC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9436" name="Line 44">
                <a:extLst>
                  <a:ext uri="{FF2B5EF4-FFF2-40B4-BE49-F238E27FC236}">
                    <a16:creationId xmlns:a16="http://schemas.microsoft.com/office/drawing/2014/main" id="{895BAD85-7AA5-7B30-D674-E1A97634C898}"/>
                  </a:ext>
                </a:extLst>
              </p:cNvPr>
              <p:cNvSpPr>
                <a:spLocks noChangeShapeType="1"/>
              </p:cNvSpPr>
              <p:nvPr/>
            </p:nvSpPr>
            <p:spPr bwMode="auto">
              <a:xfrm>
                <a:off x="352" y="319"/>
                <a:ext cx="146" cy="273"/>
              </a:xfrm>
              <a:prstGeom prst="line">
                <a:avLst/>
              </a:prstGeom>
              <a:noFill/>
              <a:ln w="38100">
                <a:solidFill>
                  <a:srgbClr val="CC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9437" name="Line 45">
                <a:extLst>
                  <a:ext uri="{FF2B5EF4-FFF2-40B4-BE49-F238E27FC236}">
                    <a16:creationId xmlns:a16="http://schemas.microsoft.com/office/drawing/2014/main" id="{C0A240A4-08A1-BC9E-3A59-E48CAE302806}"/>
                  </a:ext>
                </a:extLst>
              </p:cNvPr>
              <p:cNvSpPr>
                <a:spLocks noChangeShapeType="1"/>
              </p:cNvSpPr>
              <p:nvPr/>
            </p:nvSpPr>
            <p:spPr bwMode="auto">
              <a:xfrm>
                <a:off x="754" y="291"/>
                <a:ext cx="153" cy="307"/>
              </a:xfrm>
              <a:prstGeom prst="line">
                <a:avLst/>
              </a:prstGeom>
              <a:noFill/>
              <a:ln w="38100">
                <a:solidFill>
                  <a:srgbClr val="CC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9438" name="Line 46">
                <a:extLst>
                  <a:ext uri="{FF2B5EF4-FFF2-40B4-BE49-F238E27FC236}">
                    <a16:creationId xmlns:a16="http://schemas.microsoft.com/office/drawing/2014/main" id="{A00B8BF6-CA04-AD54-DAD5-C3D330D9B6C2}"/>
                  </a:ext>
                </a:extLst>
              </p:cNvPr>
              <p:cNvSpPr>
                <a:spLocks noChangeShapeType="1"/>
              </p:cNvSpPr>
              <p:nvPr/>
            </p:nvSpPr>
            <p:spPr bwMode="auto">
              <a:xfrm>
                <a:off x="52" y="418"/>
                <a:ext cx="761" cy="2"/>
              </a:xfrm>
              <a:prstGeom prst="line">
                <a:avLst/>
              </a:prstGeom>
              <a:noFill/>
              <a:ln w="38100">
                <a:solidFill>
                  <a:srgbClr val="CC00FF"/>
                </a:solidFill>
                <a:prstDash val="dash"/>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39" name="Line 47">
                <a:extLst>
                  <a:ext uri="{FF2B5EF4-FFF2-40B4-BE49-F238E27FC236}">
                    <a16:creationId xmlns:a16="http://schemas.microsoft.com/office/drawing/2014/main" id="{972B9D6D-FABD-0154-0BA0-7A4B25DAF94F}"/>
                  </a:ext>
                </a:extLst>
              </p:cNvPr>
              <p:cNvSpPr>
                <a:spLocks noChangeShapeType="1"/>
              </p:cNvSpPr>
              <p:nvPr/>
            </p:nvSpPr>
            <p:spPr bwMode="auto">
              <a:xfrm flipH="1" flipV="1">
                <a:off x="198" y="225"/>
                <a:ext cx="0" cy="43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40" name="Rectangle 48">
                <a:extLst>
                  <a:ext uri="{FF2B5EF4-FFF2-40B4-BE49-F238E27FC236}">
                    <a16:creationId xmlns:a16="http://schemas.microsoft.com/office/drawing/2014/main" id="{E23E30E0-7310-A150-28CE-7E4365684CCA}"/>
                  </a:ext>
                </a:extLst>
              </p:cNvPr>
              <p:cNvSpPr>
                <a:spLocks noChangeArrowheads="1"/>
              </p:cNvSpPr>
              <p:nvPr/>
            </p:nvSpPr>
            <p:spPr bwMode="auto">
              <a:xfrm rot="-5400000">
                <a:off x="689" y="693"/>
                <a:ext cx="216" cy="88"/>
              </a:xfrm>
              <a:prstGeom prst="rect">
                <a:avLst/>
              </a:prstGeom>
              <a:solidFill>
                <a:schemeClr val="hlink"/>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41" name="Oval 49">
                <a:extLst>
                  <a:ext uri="{FF2B5EF4-FFF2-40B4-BE49-F238E27FC236}">
                    <a16:creationId xmlns:a16="http://schemas.microsoft.com/office/drawing/2014/main" id="{9F12A287-F436-33AD-0957-1845EFFB7D34}"/>
                  </a:ext>
                </a:extLst>
              </p:cNvPr>
              <p:cNvSpPr>
                <a:spLocks noChangeArrowheads="1"/>
              </p:cNvSpPr>
              <p:nvPr/>
            </p:nvSpPr>
            <p:spPr bwMode="auto">
              <a:xfrm>
                <a:off x="869" y="921"/>
                <a:ext cx="51" cy="56"/>
              </a:xfrm>
              <a:prstGeom prst="ellipse">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42" name="Line 50">
                <a:extLst>
                  <a:ext uri="{FF2B5EF4-FFF2-40B4-BE49-F238E27FC236}">
                    <a16:creationId xmlns:a16="http://schemas.microsoft.com/office/drawing/2014/main" id="{DA7381C8-969D-B5F7-E162-9FDA1115B58D}"/>
                  </a:ext>
                </a:extLst>
              </p:cNvPr>
              <p:cNvSpPr>
                <a:spLocks noChangeShapeType="1"/>
              </p:cNvSpPr>
              <p:nvPr/>
            </p:nvSpPr>
            <p:spPr bwMode="auto">
              <a:xfrm>
                <a:off x="796" y="852"/>
                <a:ext cx="0" cy="97"/>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43" name="Line 51">
                <a:extLst>
                  <a:ext uri="{FF2B5EF4-FFF2-40B4-BE49-F238E27FC236}">
                    <a16:creationId xmlns:a16="http://schemas.microsoft.com/office/drawing/2014/main" id="{1C3527DE-F447-D4EB-819E-10BA8D05FC47}"/>
                  </a:ext>
                </a:extLst>
              </p:cNvPr>
              <p:cNvSpPr>
                <a:spLocks noChangeShapeType="1"/>
              </p:cNvSpPr>
              <p:nvPr/>
            </p:nvSpPr>
            <p:spPr bwMode="auto">
              <a:xfrm flipH="1">
                <a:off x="795" y="950"/>
                <a:ext cx="80"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44" name="Line 52">
                <a:extLst>
                  <a:ext uri="{FF2B5EF4-FFF2-40B4-BE49-F238E27FC236}">
                    <a16:creationId xmlns:a16="http://schemas.microsoft.com/office/drawing/2014/main" id="{4834EF9E-4FB9-2483-945A-E2009B2E4AB5}"/>
                  </a:ext>
                </a:extLst>
              </p:cNvPr>
              <p:cNvSpPr>
                <a:spLocks noChangeShapeType="1"/>
              </p:cNvSpPr>
              <p:nvPr/>
            </p:nvSpPr>
            <p:spPr bwMode="auto">
              <a:xfrm flipV="1">
                <a:off x="796" y="243"/>
                <a:ext cx="110" cy="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45" name="Line 53">
                <a:extLst>
                  <a:ext uri="{FF2B5EF4-FFF2-40B4-BE49-F238E27FC236}">
                    <a16:creationId xmlns:a16="http://schemas.microsoft.com/office/drawing/2014/main" id="{95243246-4BD6-4266-39F4-21B432322B47}"/>
                  </a:ext>
                </a:extLst>
              </p:cNvPr>
              <p:cNvSpPr>
                <a:spLocks noChangeShapeType="1"/>
              </p:cNvSpPr>
              <p:nvPr/>
            </p:nvSpPr>
            <p:spPr bwMode="auto">
              <a:xfrm flipV="1">
                <a:off x="395" y="156"/>
                <a:ext cx="2" cy="509"/>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46" name="Line 54">
                <a:extLst>
                  <a:ext uri="{FF2B5EF4-FFF2-40B4-BE49-F238E27FC236}">
                    <a16:creationId xmlns:a16="http://schemas.microsoft.com/office/drawing/2014/main" id="{70B0ED1C-DBCC-3787-4A96-95540BC223A9}"/>
                  </a:ext>
                </a:extLst>
              </p:cNvPr>
              <p:cNvSpPr>
                <a:spLocks noChangeShapeType="1"/>
              </p:cNvSpPr>
              <p:nvPr/>
            </p:nvSpPr>
            <p:spPr bwMode="auto">
              <a:xfrm flipH="1">
                <a:off x="123" y="156"/>
                <a:ext cx="277"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9447" name="Text Box 56">
                <a:extLst>
                  <a:ext uri="{FF2B5EF4-FFF2-40B4-BE49-F238E27FC236}">
                    <a16:creationId xmlns:a16="http://schemas.microsoft.com/office/drawing/2014/main" id="{904DD69C-D052-F9E0-78D1-79CF7897CD8A}"/>
                  </a:ext>
                </a:extLst>
              </p:cNvPr>
              <p:cNvSpPr txBox="1">
                <a:spLocks noChangeArrowheads="1"/>
              </p:cNvSpPr>
              <p:nvPr/>
            </p:nvSpPr>
            <p:spPr bwMode="auto">
              <a:xfrm>
                <a:off x="1012" y="644"/>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accent2"/>
                    </a:solidFill>
                    <a:latin typeface="Times New Roman" panose="02020603050405020304" pitchFamily="18" charset="0"/>
                  </a:rPr>
                  <a:t>R</a:t>
                </a:r>
                <a:endParaRPr lang="en-US" altLang="zh-CN" sz="2400">
                  <a:solidFill>
                    <a:schemeClr val="accent2"/>
                  </a:solidFill>
                  <a:latin typeface="Times New Roman" panose="02020603050405020304" pitchFamily="18" charset="0"/>
                </a:endParaRPr>
              </a:p>
            </p:txBody>
          </p:sp>
          <p:sp>
            <p:nvSpPr>
              <p:cNvPr id="59448" name="Oval 57">
                <a:extLst>
                  <a:ext uri="{FF2B5EF4-FFF2-40B4-BE49-F238E27FC236}">
                    <a16:creationId xmlns:a16="http://schemas.microsoft.com/office/drawing/2014/main" id="{737C3ADB-068E-3BDC-F06C-8FA8E88900C3}"/>
                  </a:ext>
                </a:extLst>
              </p:cNvPr>
              <p:cNvSpPr>
                <a:spLocks noChangeArrowheads="1"/>
              </p:cNvSpPr>
              <p:nvPr/>
            </p:nvSpPr>
            <p:spPr bwMode="auto">
              <a:xfrm>
                <a:off x="435" y="291"/>
                <a:ext cx="52" cy="56"/>
              </a:xfrm>
              <a:prstGeom prst="ellipse">
                <a:avLst/>
              </a:prstGeom>
              <a:solidFill>
                <a:srgbClr val="DDDDFF"/>
              </a:solidFill>
              <a:ln w="38100">
                <a:solidFill>
                  <a:srgbClr val="0000FF"/>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49" name="Line 60">
                <a:extLst>
                  <a:ext uri="{FF2B5EF4-FFF2-40B4-BE49-F238E27FC236}">
                    <a16:creationId xmlns:a16="http://schemas.microsoft.com/office/drawing/2014/main" id="{1C49AEAD-C11E-E738-747C-9B9977D84CA4}"/>
                  </a:ext>
                </a:extLst>
              </p:cNvPr>
              <p:cNvSpPr>
                <a:spLocks noChangeShapeType="1"/>
              </p:cNvSpPr>
              <p:nvPr/>
            </p:nvSpPr>
            <p:spPr bwMode="auto">
              <a:xfrm flipH="1" flipV="1">
                <a:off x="583" y="593"/>
                <a:ext cx="0" cy="598"/>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50" name="Oval 61">
                <a:extLst>
                  <a:ext uri="{FF2B5EF4-FFF2-40B4-BE49-F238E27FC236}">
                    <a16:creationId xmlns:a16="http://schemas.microsoft.com/office/drawing/2014/main" id="{D8D2CF2C-0369-BC76-3D2B-2F809CE56B20}"/>
                  </a:ext>
                </a:extLst>
              </p:cNvPr>
              <p:cNvSpPr>
                <a:spLocks noChangeArrowheads="1"/>
              </p:cNvSpPr>
              <p:nvPr/>
            </p:nvSpPr>
            <p:spPr bwMode="auto">
              <a:xfrm>
                <a:off x="82" y="912"/>
                <a:ext cx="51" cy="56"/>
              </a:xfrm>
              <a:prstGeom prst="ellipse">
                <a:avLst/>
              </a:prstGeom>
              <a:solidFill>
                <a:srgbClr val="DDDDFF"/>
              </a:solidFill>
              <a:ln w="38100">
                <a:solidFill>
                  <a:srgbClr val="0000FF"/>
                </a:solidFill>
                <a:round/>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51" name="Rectangle 62">
                <a:extLst>
                  <a:ext uri="{FF2B5EF4-FFF2-40B4-BE49-F238E27FC236}">
                    <a16:creationId xmlns:a16="http://schemas.microsoft.com/office/drawing/2014/main" id="{4A6864B5-A663-9B65-E0E3-46FE8A9A3CA1}"/>
                  </a:ext>
                </a:extLst>
              </p:cNvPr>
              <p:cNvSpPr>
                <a:spLocks noChangeArrowheads="1"/>
              </p:cNvSpPr>
              <p:nvPr/>
            </p:nvSpPr>
            <p:spPr bwMode="auto">
              <a:xfrm rot="-5400000">
                <a:off x="90" y="693"/>
                <a:ext cx="216" cy="88"/>
              </a:xfrm>
              <a:prstGeom prst="rect">
                <a:avLst/>
              </a:prstGeom>
              <a:solidFill>
                <a:schemeClr val="hlink"/>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52" name="Rectangle 63">
                <a:extLst>
                  <a:ext uri="{FF2B5EF4-FFF2-40B4-BE49-F238E27FC236}">
                    <a16:creationId xmlns:a16="http://schemas.microsoft.com/office/drawing/2014/main" id="{E5DAC3F1-B8F3-14A3-092E-A519328B4EAB}"/>
                  </a:ext>
                </a:extLst>
              </p:cNvPr>
              <p:cNvSpPr>
                <a:spLocks noChangeArrowheads="1"/>
              </p:cNvSpPr>
              <p:nvPr/>
            </p:nvSpPr>
            <p:spPr bwMode="auto">
              <a:xfrm rot="-5400000">
                <a:off x="272" y="677"/>
                <a:ext cx="216" cy="87"/>
              </a:xfrm>
              <a:prstGeom prst="rect">
                <a:avLst/>
              </a:prstGeom>
              <a:solidFill>
                <a:schemeClr val="hlink"/>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53" name="Line 64">
                <a:extLst>
                  <a:ext uri="{FF2B5EF4-FFF2-40B4-BE49-F238E27FC236}">
                    <a16:creationId xmlns:a16="http://schemas.microsoft.com/office/drawing/2014/main" id="{8804C3C4-57DD-23B3-18C8-F4FD847B7904}"/>
                  </a:ext>
                </a:extLst>
              </p:cNvPr>
              <p:cNvSpPr>
                <a:spLocks noChangeShapeType="1"/>
              </p:cNvSpPr>
              <p:nvPr/>
            </p:nvSpPr>
            <p:spPr bwMode="auto">
              <a:xfrm>
                <a:off x="491" y="1181"/>
                <a:ext cx="90"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59454" name="Line 65">
                <a:extLst>
                  <a:ext uri="{FF2B5EF4-FFF2-40B4-BE49-F238E27FC236}">
                    <a16:creationId xmlns:a16="http://schemas.microsoft.com/office/drawing/2014/main" id="{61162226-F6F3-EF6D-3A41-FE83D02B4A19}"/>
                  </a:ext>
                </a:extLst>
              </p:cNvPr>
              <p:cNvSpPr>
                <a:spLocks noChangeShapeType="1"/>
              </p:cNvSpPr>
              <p:nvPr/>
            </p:nvSpPr>
            <p:spPr bwMode="auto">
              <a:xfrm>
                <a:off x="14" y="1181"/>
                <a:ext cx="98"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nchor="ctr">
                <a:spAutoFit/>
              </a:bodyPr>
              <a:lstStyle/>
              <a:p>
                <a:endParaRPr lang="zh-CN" altLang="en-US"/>
              </a:p>
            </p:txBody>
          </p:sp>
        </p:grpSp>
        <p:sp>
          <p:nvSpPr>
            <p:cNvPr id="59407" name="Oval 71">
              <a:extLst>
                <a:ext uri="{FF2B5EF4-FFF2-40B4-BE49-F238E27FC236}">
                  <a16:creationId xmlns:a16="http://schemas.microsoft.com/office/drawing/2014/main" id="{01131FE4-09DA-0CF5-3133-1819D6164257}"/>
                </a:ext>
              </a:extLst>
            </p:cNvPr>
            <p:cNvSpPr>
              <a:spLocks noChangeArrowheads="1"/>
            </p:cNvSpPr>
            <p:nvPr/>
          </p:nvSpPr>
          <p:spPr bwMode="auto">
            <a:xfrm>
              <a:off x="428" y="23"/>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08" name="Oval 72">
              <a:extLst>
                <a:ext uri="{FF2B5EF4-FFF2-40B4-BE49-F238E27FC236}">
                  <a16:creationId xmlns:a16="http://schemas.microsoft.com/office/drawing/2014/main" id="{1EC92547-2C01-5D78-011D-4FFEC7226505}"/>
                </a:ext>
              </a:extLst>
            </p:cNvPr>
            <p:cNvSpPr>
              <a:spLocks noChangeArrowheads="1"/>
            </p:cNvSpPr>
            <p:nvPr/>
          </p:nvSpPr>
          <p:spPr bwMode="auto">
            <a:xfrm>
              <a:off x="91" y="0"/>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59409" name="Oval 73">
              <a:extLst>
                <a:ext uri="{FF2B5EF4-FFF2-40B4-BE49-F238E27FC236}">
                  <a16:creationId xmlns:a16="http://schemas.microsoft.com/office/drawing/2014/main" id="{EB7ABB12-6EFF-6590-056E-928E53B3BC3D}"/>
                </a:ext>
              </a:extLst>
            </p:cNvPr>
            <p:cNvSpPr>
              <a:spLocks noChangeArrowheads="1"/>
            </p:cNvSpPr>
            <p:nvPr/>
          </p:nvSpPr>
          <p:spPr bwMode="auto">
            <a:xfrm>
              <a:off x="888" y="12"/>
              <a:ext cx="66" cy="66"/>
            </a:xfrm>
            <a:prstGeom prst="ellipse">
              <a:avLst/>
            </a:prstGeom>
            <a:solidFill>
              <a:srgbClr val="99FF99"/>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grpSp>
      <p:sp>
        <p:nvSpPr>
          <p:cNvPr id="5" name="Rectangle 75">
            <a:extLst>
              <a:ext uri="{FF2B5EF4-FFF2-40B4-BE49-F238E27FC236}">
                <a16:creationId xmlns:a16="http://schemas.microsoft.com/office/drawing/2014/main" id="{EDF3E861-D00B-5E8B-77E0-3C4A412B687A}"/>
              </a:ext>
            </a:extLst>
          </p:cNvPr>
          <p:cNvSpPr>
            <a:spLocks noChangeArrowheads="1"/>
          </p:cNvSpPr>
          <p:nvPr>
            <p:ph type="title" idx="4294967295"/>
          </p:nvPr>
        </p:nvSpPr>
        <p:spPr>
          <a:xfrm>
            <a:off x="288925" y="376238"/>
            <a:ext cx="2795588" cy="508000"/>
          </a:xfrm>
        </p:spPr>
        <p:txBody>
          <a:bodyPr/>
          <a:lstStyle/>
          <a:p>
            <a:pPr algn="just" eaLnBrk="1" hangingPunct="1"/>
            <a:r>
              <a:rPr lang="en-US" altLang="zh-CN" sz="2600" b="1">
                <a:solidFill>
                  <a:srgbClr val="7030A0"/>
                </a:solidFill>
                <a:latin typeface="Times New Roman" panose="02020603050405020304" pitchFamily="18" charset="0"/>
              </a:rPr>
              <a:t>4.7.2　</a:t>
            </a:r>
            <a:r>
              <a:rPr lang="zh-CN" altLang="en-US" sz="2600" b="1">
                <a:solidFill>
                  <a:srgbClr val="7030A0"/>
                </a:solidFill>
                <a:latin typeface="Times New Roman" panose="02020603050405020304" pitchFamily="18" charset="0"/>
                <a:ea typeface="黑体" panose="02010609060101010101" pitchFamily="49" charset="-122"/>
              </a:rPr>
              <a:t>反接制动</a:t>
            </a:r>
            <a:endParaRPr lang="zh-CN" altLang="en-US">
              <a:solidFill>
                <a:srgbClr val="7030A0"/>
              </a:solidFill>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nodeType="afterGroup">
                            <p:stCondLst>
                              <p:cond delay="500"/>
                            </p:stCondLst>
                            <p:childTnLst>
                              <p:par>
                                <p:cTn id="14" presetID="17" presetClass="entr" presetSubtype="1" fill="hold" nodeType="afterEffect">
                                  <p:stCondLst>
                                    <p:cond delay="100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100000">
                                          <p:val>
                                            <p:strVal val="#ppt_x"/>
                                          </p:val>
                                        </p:tav>
                                      </p:tavLst>
                                    </p:anim>
                                    <p:anim calcmode="lin" valueType="num">
                                      <p:cBhvr>
                                        <p:cTn id="17" dur="500" fill="hold"/>
                                        <p:tgtEl>
                                          <p:spTgt spid="9"/>
                                        </p:tgtEl>
                                        <p:attrNameLst>
                                          <p:attrName>ppt_y</p:attrName>
                                        </p:attrNameLst>
                                      </p:cBhvr>
                                      <p:tavLst>
                                        <p:tav tm="0">
                                          <p:val>
                                            <p:strVal val="#ppt_y-#ppt_h/2"/>
                                          </p:val>
                                        </p:tav>
                                        <p:tav tm="100000">
                                          <p:val>
                                            <p:strVal val="#ppt_y"/>
                                          </p:val>
                                        </p:tav>
                                      </p:tavLst>
                                    </p:anim>
                                    <p:anim calcmode="lin" valueType="num">
                                      <p:cBhvr>
                                        <p:cTn id="18" dur="500" fill="hold"/>
                                        <p:tgtEl>
                                          <p:spTgt spid="9"/>
                                        </p:tgtEl>
                                        <p:attrNameLst>
                                          <p:attrName>ppt_w</p:attrName>
                                        </p:attrNameLst>
                                      </p:cBhvr>
                                      <p:tavLst>
                                        <p:tav tm="0">
                                          <p:val>
                                            <p:strVal val="#ppt_w"/>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59401"/>
                                        </p:tgtEl>
                                        <p:attrNameLst>
                                          <p:attrName>style.visibility</p:attrName>
                                        </p:attrNameLst>
                                      </p:cBhvr>
                                      <p:to>
                                        <p:strVal val="visible"/>
                                      </p:to>
                                    </p:set>
                                    <p:animEffect transition="in" filter="wipe(left)">
                                      <p:cBhvr>
                                        <p:cTn id="24" dur="300"/>
                                        <p:tgtEl>
                                          <p:spTgt spid="59401"/>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iterate type="wd">
                                    <p:tmPct val="100000"/>
                                  </p:iterate>
                                  <p:childTnLst>
                                    <p:set>
                                      <p:cBhvr>
                                        <p:cTn id="28" dur="1" fill="hold">
                                          <p:stCondLst>
                                            <p:cond delay="0"/>
                                          </p:stCondLst>
                                        </p:cTn>
                                        <p:tgtEl>
                                          <p:spTgt spid="59404"/>
                                        </p:tgtEl>
                                        <p:attrNameLst>
                                          <p:attrName>style.visibility</p:attrName>
                                        </p:attrNameLst>
                                      </p:cBhvr>
                                      <p:to>
                                        <p:strVal val="visible"/>
                                      </p:to>
                                    </p:set>
                                    <p:animEffect transition="in" filter="wipe(left)">
                                      <p:cBhvr>
                                        <p:cTn id="29" dur="300"/>
                                        <p:tgtEl>
                                          <p:spTgt spid="5940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iterate type="wd">
                                    <p:tmPct val="100000"/>
                                  </p:iterate>
                                  <p:childTnLst>
                                    <p:set>
                                      <p:cBhvr>
                                        <p:cTn id="33" dur="1" fill="hold">
                                          <p:stCondLst>
                                            <p:cond delay="0"/>
                                          </p:stCondLst>
                                        </p:cTn>
                                        <p:tgtEl>
                                          <p:spTgt spid="59405"/>
                                        </p:tgtEl>
                                        <p:attrNameLst>
                                          <p:attrName>style.visibility</p:attrName>
                                        </p:attrNameLst>
                                      </p:cBhvr>
                                      <p:to>
                                        <p:strVal val="visible"/>
                                      </p:to>
                                    </p:set>
                                    <p:animEffect transition="in" filter="wipe(left)">
                                      <p:cBhvr>
                                        <p:cTn id="34" dur="300"/>
                                        <p:tgtEl>
                                          <p:spTgt spid="5940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iterate type="wd">
                                    <p:tmPct val="100000"/>
                                  </p:iterate>
                                  <p:childTnLst>
                                    <p:set>
                                      <p:cBhvr>
                                        <p:cTn id="38" dur="1" fill="hold">
                                          <p:stCondLst>
                                            <p:cond delay="0"/>
                                          </p:stCondLst>
                                        </p:cTn>
                                        <p:tgtEl>
                                          <p:spTgt spid="59406"/>
                                        </p:tgtEl>
                                        <p:attrNameLst>
                                          <p:attrName>style.visibility</p:attrName>
                                        </p:attrNameLst>
                                      </p:cBhvr>
                                      <p:to>
                                        <p:strVal val="visible"/>
                                      </p:to>
                                    </p:set>
                                    <p:animEffect transition="in" filter="wipe(left)">
                                      <p:cBhvr>
                                        <p:cTn id="39" dur="300"/>
                                        <p:tgtEl>
                                          <p:spTgt spid="5940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iterate type="wd">
                                    <p:tmPct val="100000"/>
                                  </p:iterate>
                                  <p:childTnLst>
                                    <p:set>
                                      <p:cBhvr>
                                        <p:cTn id="43" dur="1" fill="hold">
                                          <p:stCondLst>
                                            <p:cond delay="0"/>
                                          </p:stCondLst>
                                        </p:cTn>
                                        <p:tgtEl>
                                          <p:spTgt spid="59402"/>
                                        </p:tgtEl>
                                        <p:attrNameLst>
                                          <p:attrName>style.visibility</p:attrName>
                                        </p:attrNameLst>
                                      </p:cBhvr>
                                      <p:to>
                                        <p:strVal val="visible"/>
                                      </p:to>
                                    </p:set>
                                    <p:animEffect transition="in" filter="wipe(left)">
                                      <p:cBhvr>
                                        <p:cTn id="44" dur="300"/>
                                        <p:tgtEl>
                                          <p:spTgt spid="59402"/>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grpId="0" nodeType="clickEffect">
                                  <p:stCondLst>
                                    <p:cond delay="0"/>
                                  </p:stCondLst>
                                  <p:iterate type="wd">
                                    <p:tmPct val="100000"/>
                                  </p:iterate>
                                  <p:childTnLst>
                                    <p:set>
                                      <p:cBhvr>
                                        <p:cTn id="48" dur="1" fill="hold">
                                          <p:stCondLst>
                                            <p:cond delay="0"/>
                                          </p:stCondLst>
                                        </p:cTn>
                                        <p:tgtEl>
                                          <p:spTgt spid="59403"/>
                                        </p:tgtEl>
                                        <p:attrNameLst>
                                          <p:attrName>style.visibility</p:attrName>
                                        </p:attrNameLst>
                                      </p:cBhvr>
                                      <p:to>
                                        <p:strVal val="visible"/>
                                      </p:to>
                                    </p:set>
                                    <p:animEffect transition="in" filter="wipe(left)">
                                      <p:cBhvr>
                                        <p:cTn id="49" dur="300"/>
                                        <p:tgtEl>
                                          <p:spTgt spid="594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1" grpId="0" autoUpdateAnimBg="0"/>
      <p:bldP spid="59402" grpId="0" autoUpdateAnimBg="0"/>
      <p:bldP spid="59403" grpId="0" autoUpdateAnimBg="0"/>
      <p:bldP spid="59404" grpId="0" autoUpdateAnimBg="0"/>
      <p:bldP spid="59405" grpId="0" autoUpdateAnimBg="0"/>
      <p:bldP spid="59406"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3">
            <a:extLst>
              <a:ext uri="{FF2B5EF4-FFF2-40B4-BE49-F238E27FC236}">
                <a16:creationId xmlns:a16="http://schemas.microsoft.com/office/drawing/2014/main" id="{478F2FA6-4E87-8266-567B-E0CB4D4138FD}"/>
              </a:ext>
            </a:extLst>
          </p:cNvPr>
          <p:cNvSpPr>
            <a:spLocks noChangeArrowheads="1"/>
          </p:cNvSpPr>
          <p:nvPr>
            <p:ph type="title" idx="4294967295"/>
          </p:nvPr>
        </p:nvSpPr>
        <p:spPr>
          <a:xfrm>
            <a:off x="354013" y="422275"/>
            <a:ext cx="8229600" cy="603250"/>
          </a:xfrm>
        </p:spPr>
        <p:txBody>
          <a:bodyPr/>
          <a:lstStyle/>
          <a:p>
            <a:pPr eaLnBrk="1" hangingPunct="1"/>
            <a:r>
              <a:rPr lang="zh-CN" altLang="zh-CN" sz="3200" b="1">
                <a:solidFill>
                  <a:srgbClr val="0000FF"/>
                </a:solidFill>
                <a:latin typeface="Times New Roman" panose="02020603050405020304" pitchFamily="18" charset="0"/>
              </a:rPr>
              <a:t>4.8　</a:t>
            </a:r>
            <a:r>
              <a:rPr lang="zh-CN" altLang="zh-CN" sz="3200" b="1">
                <a:solidFill>
                  <a:srgbClr val="0000FF"/>
                </a:solidFill>
                <a:latin typeface="Times New Roman" panose="02020603050405020304" pitchFamily="18" charset="0"/>
                <a:ea typeface="楷体_GB2312" pitchFamily="49" charset="-122"/>
              </a:rPr>
              <a:t>三相异步电动机的铭牌数据</a:t>
            </a:r>
            <a:endParaRPr lang="zh-CN" altLang="zh-CN"/>
          </a:p>
        </p:txBody>
      </p:sp>
      <p:sp>
        <p:nvSpPr>
          <p:cNvPr id="60422" name="Text Box 2">
            <a:extLst>
              <a:ext uri="{FF2B5EF4-FFF2-40B4-BE49-F238E27FC236}">
                <a16:creationId xmlns:a16="http://schemas.microsoft.com/office/drawing/2014/main" id="{E12F827C-3777-CF41-D9F3-187460D7083B}"/>
              </a:ext>
            </a:extLst>
          </p:cNvPr>
          <p:cNvSpPr txBox="1">
            <a:spLocks noChangeArrowheads="1"/>
          </p:cNvSpPr>
          <p:nvPr/>
        </p:nvSpPr>
        <p:spPr bwMode="auto">
          <a:xfrm>
            <a:off x="625475" y="1874838"/>
            <a:ext cx="82407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7030A0"/>
                </a:solidFill>
                <a:latin typeface="Times New Roman" panose="02020603050405020304" pitchFamily="18" charset="0"/>
              </a:rPr>
              <a:t>4.8.1  </a:t>
            </a:r>
            <a:r>
              <a:rPr lang="zh-CN" altLang="en-US" sz="2400">
                <a:solidFill>
                  <a:srgbClr val="7030A0"/>
                </a:solidFill>
                <a:latin typeface="Times New Roman" panose="02020603050405020304" pitchFamily="18" charset="0"/>
              </a:rPr>
              <a:t>功率 </a:t>
            </a:r>
            <a:r>
              <a:rPr lang="en-US" altLang="zh-CN" sz="2400" i="1">
                <a:solidFill>
                  <a:srgbClr val="7030A0"/>
                </a:solidFill>
                <a:latin typeface="Times New Roman" panose="02020603050405020304" pitchFamily="18" charset="0"/>
              </a:rPr>
              <a:t>P</a:t>
            </a:r>
            <a:r>
              <a:rPr lang="en-US" altLang="zh-CN" sz="2400" baseline="-25000">
                <a:solidFill>
                  <a:srgbClr val="7030A0"/>
                </a:solidFill>
                <a:latin typeface="Times New Roman" panose="02020603050405020304" pitchFamily="18" charset="0"/>
              </a:rPr>
              <a:t>N</a:t>
            </a:r>
            <a:r>
              <a:rPr lang="en-US" altLang="zh-CN" sz="2400">
                <a:solidFill>
                  <a:srgbClr val="7030A0"/>
                </a:solidFill>
                <a:latin typeface="Times New Roman" panose="02020603050405020304" pitchFamily="18" charset="0"/>
              </a:rPr>
              <a:t>     </a:t>
            </a:r>
            <a:r>
              <a:rPr lang="zh-CN" altLang="en-US" sz="2400">
                <a:solidFill>
                  <a:srgbClr val="7030A0"/>
                </a:solidFill>
                <a:latin typeface="Times New Roman" panose="02020603050405020304" pitchFamily="18" charset="0"/>
              </a:rPr>
              <a:t>额定运行时，轴上输出的机械功率。                        </a:t>
            </a:r>
          </a:p>
        </p:txBody>
      </p:sp>
      <p:grpSp>
        <p:nvGrpSpPr>
          <p:cNvPr id="4" name="Group 16">
            <a:extLst>
              <a:ext uri="{FF2B5EF4-FFF2-40B4-BE49-F238E27FC236}">
                <a16:creationId xmlns:a16="http://schemas.microsoft.com/office/drawing/2014/main" id="{D5AB5DFB-7F23-B95E-1D3B-D52839C4C80C}"/>
              </a:ext>
            </a:extLst>
          </p:cNvPr>
          <p:cNvGrpSpPr>
            <a:grpSpLocks/>
          </p:cNvGrpSpPr>
          <p:nvPr/>
        </p:nvGrpSpPr>
        <p:grpSpPr bwMode="auto">
          <a:xfrm>
            <a:off x="2795588" y="2417763"/>
            <a:ext cx="5949950" cy="461962"/>
            <a:chOff x="0" y="0"/>
            <a:chExt cx="3764" cy="291"/>
          </a:xfrm>
        </p:grpSpPr>
        <p:sp>
          <p:nvSpPr>
            <p:cNvPr id="60424" name="Line 17">
              <a:extLst>
                <a:ext uri="{FF2B5EF4-FFF2-40B4-BE49-F238E27FC236}">
                  <a16:creationId xmlns:a16="http://schemas.microsoft.com/office/drawing/2014/main" id="{B98DE938-3270-9030-BE80-9BC6DCD4176F}"/>
                </a:ext>
              </a:extLst>
            </p:cNvPr>
            <p:cNvSpPr>
              <a:spLocks noChangeShapeType="1"/>
            </p:cNvSpPr>
            <p:nvPr/>
          </p:nvSpPr>
          <p:spPr bwMode="auto">
            <a:xfrm>
              <a:off x="1948" y="31"/>
              <a:ext cx="130" cy="0"/>
            </a:xfrm>
            <a:prstGeom prst="line">
              <a:avLst/>
            </a:prstGeom>
            <a:noFill/>
            <a:ln w="25400">
              <a:solidFill>
                <a:srgbClr val="7030A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0425" name="Rectangle 18">
              <a:extLst>
                <a:ext uri="{FF2B5EF4-FFF2-40B4-BE49-F238E27FC236}">
                  <a16:creationId xmlns:a16="http://schemas.microsoft.com/office/drawing/2014/main" id="{8C298E93-7FE2-3DB8-E1C1-A370FF74A7E6}"/>
                </a:ext>
              </a:extLst>
            </p:cNvPr>
            <p:cNvSpPr>
              <a:spLocks noChangeArrowheads="1"/>
            </p:cNvSpPr>
            <p:nvPr/>
          </p:nvSpPr>
          <p:spPr bwMode="auto">
            <a:xfrm>
              <a:off x="0" y="0"/>
              <a:ext cx="37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7030A0"/>
                  </a:solidFill>
                  <a:latin typeface="Times New Roman" panose="02020603050405020304" pitchFamily="18" charset="0"/>
                </a:rPr>
                <a:t>输入功率 </a:t>
              </a:r>
              <a:r>
                <a:rPr lang="zh-CN" altLang="en-US" sz="2400" i="1">
                  <a:solidFill>
                    <a:srgbClr val="7030A0"/>
                  </a:solidFill>
                  <a:latin typeface="Times New Roman" panose="02020603050405020304" pitchFamily="18" charset="0"/>
                </a:rPr>
                <a:t>P</a:t>
              </a:r>
              <a:r>
                <a:rPr lang="zh-CN" altLang="en-US" sz="2400" baseline="-25000">
                  <a:solidFill>
                    <a:srgbClr val="7030A0"/>
                  </a:solidFill>
                  <a:latin typeface="Times New Roman" panose="02020603050405020304" pitchFamily="18" charset="0"/>
                </a:rPr>
                <a:t>1</a:t>
              </a:r>
              <a:r>
                <a:rPr lang="zh-CN" altLang="en-US" sz="2400">
                  <a:solidFill>
                    <a:srgbClr val="7030A0"/>
                  </a:solidFill>
                  <a:latin typeface="Times New Roman" panose="02020603050405020304" pitchFamily="18" charset="0"/>
                </a:rPr>
                <a:t>= </a:t>
              </a:r>
              <a:r>
                <a:rPr lang="zh-CN" altLang="en-US" sz="2400" i="1">
                  <a:solidFill>
                    <a:srgbClr val="7030A0"/>
                  </a:solidFill>
                  <a:latin typeface="Times New Roman" panose="02020603050405020304" pitchFamily="18" charset="0"/>
                </a:rPr>
                <a:t>P</a:t>
              </a:r>
              <a:r>
                <a:rPr lang="zh-CN" altLang="en-US" sz="2400" baseline="-25000">
                  <a:solidFill>
                    <a:srgbClr val="7030A0"/>
                  </a:solidFill>
                  <a:latin typeface="Times New Roman" panose="02020603050405020304" pitchFamily="18" charset="0"/>
                </a:rPr>
                <a:t>N </a:t>
              </a:r>
              <a:r>
                <a:rPr lang="zh-CN" altLang="en-US" sz="2400">
                  <a:solidFill>
                    <a:srgbClr val="7030A0"/>
                  </a:solidFill>
                  <a:latin typeface="Times New Roman" panose="02020603050405020304" pitchFamily="18" charset="0"/>
                </a:rPr>
                <a:t>/ </a:t>
              </a:r>
              <a:r>
                <a:rPr lang="zh-CN" altLang="en-US" sz="2400" i="1">
                  <a:solidFill>
                    <a:srgbClr val="7030A0"/>
                  </a:solidFill>
                  <a:latin typeface="Times New Roman" panose="02020603050405020304" pitchFamily="18" charset="0"/>
                </a:rPr>
                <a:t></a:t>
              </a:r>
              <a:r>
                <a:rPr lang="zh-CN" altLang="en-US" sz="2400">
                  <a:solidFill>
                    <a:srgbClr val="7030A0"/>
                  </a:solidFill>
                  <a:latin typeface="Times New Roman" panose="02020603050405020304" pitchFamily="18" charset="0"/>
                </a:rPr>
                <a:t> =3 </a:t>
              </a:r>
              <a:r>
                <a:rPr lang="zh-CN" altLang="en-US" sz="2400" i="1">
                  <a:solidFill>
                    <a:srgbClr val="7030A0"/>
                  </a:solidFill>
                  <a:latin typeface="Times New Roman" panose="02020603050405020304" pitchFamily="18" charset="0"/>
                </a:rPr>
                <a:t>U</a:t>
              </a:r>
              <a:r>
                <a:rPr lang="zh-CN" altLang="en-US" sz="2400" baseline="-25000">
                  <a:solidFill>
                    <a:srgbClr val="7030A0"/>
                  </a:solidFill>
                  <a:latin typeface="Times New Roman" panose="02020603050405020304" pitchFamily="18" charset="0"/>
                </a:rPr>
                <a:t>N </a:t>
              </a:r>
              <a:r>
                <a:rPr lang="zh-CN" altLang="en-US" sz="2400" i="1">
                  <a:solidFill>
                    <a:srgbClr val="7030A0"/>
                  </a:solidFill>
                  <a:latin typeface="Times New Roman" panose="02020603050405020304" pitchFamily="18" charset="0"/>
                </a:rPr>
                <a:t>I</a:t>
              </a:r>
              <a:r>
                <a:rPr lang="zh-CN" altLang="en-US" sz="2400" baseline="-25000">
                  <a:solidFill>
                    <a:srgbClr val="7030A0"/>
                  </a:solidFill>
                  <a:latin typeface="Times New Roman" panose="02020603050405020304" pitchFamily="18" charset="0"/>
                </a:rPr>
                <a:t>N</a:t>
              </a:r>
              <a:r>
                <a:rPr lang="zh-CN" altLang="en-US" sz="2400">
                  <a:solidFill>
                    <a:srgbClr val="7030A0"/>
                  </a:solidFill>
                  <a:latin typeface="Times New Roman" panose="02020603050405020304" pitchFamily="18" charset="0"/>
                </a:rPr>
                <a:t> </a:t>
              </a:r>
              <a:r>
                <a:rPr lang="en-US" altLang="zh-CN" sz="2400">
                  <a:solidFill>
                    <a:srgbClr val="7030A0"/>
                  </a:solidFill>
                  <a:latin typeface="Times New Roman" panose="02020603050405020304" pitchFamily="18" charset="0"/>
                </a:rPr>
                <a:t>c</a:t>
              </a:r>
              <a:r>
                <a:rPr lang="zh-CN" altLang="en-US" sz="2400">
                  <a:solidFill>
                    <a:srgbClr val="7030A0"/>
                  </a:solidFill>
                  <a:latin typeface="Times New Roman" panose="02020603050405020304" pitchFamily="18" charset="0"/>
                </a:rPr>
                <a:t>os</a:t>
              </a:r>
              <a:r>
                <a:rPr lang="zh-CN" altLang="en-US" sz="2400" i="1">
                  <a:solidFill>
                    <a:srgbClr val="7030A0"/>
                  </a:solidFill>
                  <a:latin typeface="Times New Roman" panose="02020603050405020304" pitchFamily="18" charset="0"/>
                </a:rPr>
                <a:t></a:t>
              </a:r>
            </a:p>
          </p:txBody>
        </p:sp>
      </p:grpSp>
      <p:sp>
        <p:nvSpPr>
          <p:cNvPr id="60426" name="Text Box 19">
            <a:extLst>
              <a:ext uri="{FF2B5EF4-FFF2-40B4-BE49-F238E27FC236}">
                <a16:creationId xmlns:a16="http://schemas.microsoft.com/office/drawing/2014/main" id="{9C1567C8-75CD-CE0D-F2D1-AB02AADF1201}"/>
              </a:ext>
            </a:extLst>
          </p:cNvPr>
          <p:cNvSpPr txBox="1">
            <a:spLocks noChangeArrowheads="1"/>
          </p:cNvSpPr>
          <p:nvPr/>
        </p:nvSpPr>
        <p:spPr bwMode="auto">
          <a:xfrm>
            <a:off x="646113" y="3154363"/>
            <a:ext cx="86677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7030A0"/>
                </a:solidFill>
                <a:latin typeface="Times New Roman" panose="02020603050405020304" pitchFamily="18" charset="0"/>
              </a:rPr>
              <a:t>4.8.2  </a:t>
            </a:r>
            <a:r>
              <a:rPr lang="zh-CN" altLang="en-US" sz="2400">
                <a:solidFill>
                  <a:srgbClr val="7030A0"/>
                </a:solidFill>
                <a:latin typeface="Times New Roman" panose="02020603050405020304" pitchFamily="18" charset="0"/>
              </a:rPr>
              <a:t>电压 </a:t>
            </a:r>
            <a:r>
              <a:rPr lang="en-US" altLang="zh-CN" sz="2400" i="1">
                <a:solidFill>
                  <a:srgbClr val="7030A0"/>
                </a:solidFill>
                <a:latin typeface="Times New Roman" panose="02020603050405020304" pitchFamily="18" charset="0"/>
              </a:rPr>
              <a:t>U</a:t>
            </a:r>
            <a:r>
              <a:rPr lang="en-US" altLang="zh-CN" sz="2400" baseline="-25000">
                <a:solidFill>
                  <a:srgbClr val="7030A0"/>
                </a:solidFill>
                <a:latin typeface="Times New Roman" panose="02020603050405020304" pitchFamily="18" charset="0"/>
              </a:rPr>
              <a:t>N</a:t>
            </a:r>
            <a:r>
              <a:rPr lang="en-US" altLang="zh-CN" sz="2400">
                <a:solidFill>
                  <a:srgbClr val="7030A0"/>
                </a:solidFill>
                <a:latin typeface="Times New Roman" panose="02020603050405020304" pitchFamily="18" charset="0"/>
              </a:rPr>
              <a:t>     </a:t>
            </a:r>
            <a:r>
              <a:rPr lang="zh-CN" altLang="en-US" sz="2400">
                <a:solidFill>
                  <a:srgbClr val="7030A0"/>
                </a:solidFill>
                <a:latin typeface="Times New Roman" panose="02020603050405020304" pitchFamily="18" charset="0"/>
              </a:rPr>
              <a:t>额定运行时，定子绕组上应加的线电压。</a:t>
            </a:r>
          </a:p>
        </p:txBody>
      </p:sp>
      <p:sp>
        <p:nvSpPr>
          <p:cNvPr id="60427" name="Text Box 20">
            <a:extLst>
              <a:ext uri="{FF2B5EF4-FFF2-40B4-BE49-F238E27FC236}">
                <a16:creationId xmlns:a16="http://schemas.microsoft.com/office/drawing/2014/main" id="{84D9ACF5-AFDD-7EE2-DDE2-2B9D2174C27C}"/>
              </a:ext>
            </a:extLst>
          </p:cNvPr>
          <p:cNvSpPr txBox="1">
            <a:spLocks noChangeArrowheads="1"/>
          </p:cNvSpPr>
          <p:nvPr/>
        </p:nvSpPr>
        <p:spPr bwMode="auto">
          <a:xfrm>
            <a:off x="633413" y="3884613"/>
            <a:ext cx="86804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7030A0"/>
                </a:solidFill>
                <a:latin typeface="Times New Roman" panose="02020603050405020304" pitchFamily="18" charset="0"/>
              </a:rPr>
              <a:t>4.8.3  </a:t>
            </a:r>
            <a:r>
              <a:rPr lang="zh-CN" altLang="en-US" sz="2400">
                <a:solidFill>
                  <a:srgbClr val="7030A0"/>
                </a:solidFill>
                <a:latin typeface="Times New Roman" panose="02020603050405020304" pitchFamily="18" charset="0"/>
              </a:rPr>
              <a:t>电流 </a:t>
            </a:r>
            <a:r>
              <a:rPr lang="en-US" altLang="zh-CN" sz="2400" i="1">
                <a:solidFill>
                  <a:srgbClr val="7030A0"/>
                </a:solidFill>
                <a:latin typeface="Times New Roman" panose="02020603050405020304" pitchFamily="18" charset="0"/>
              </a:rPr>
              <a:t>I</a:t>
            </a:r>
            <a:r>
              <a:rPr lang="en-US" altLang="zh-CN" sz="2400" baseline="-25000">
                <a:solidFill>
                  <a:srgbClr val="7030A0"/>
                </a:solidFill>
                <a:latin typeface="Times New Roman" panose="02020603050405020304" pitchFamily="18" charset="0"/>
              </a:rPr>
              <a:t>N</a:t>
            </a:r>
            <a:r>
              <a:rPr lang="en-US" altLang="zh-CN" sz="2400">
                <a:solidFill>
                  <a:srgbClr val="7030A0"/>
                </a:solidFill>
                <a:latin typeface="Times New Roman" panose="02020603050405020304" pitchFamily="18" charset="0"/>
              </a:rPr>
              <a:t>      </a:t>
            </a:r>
            <a:r>
              <a:rPr lang="zh-CN" altLang="en-US" sz="2400">
                <a:solidFill>
                  <a:srgbClr val="7030A0"/>
                </a:solidFill>
                <a:latin typeface="Times New Roman" panose="02020603050405020304" pitchFamily="18" charset="0"/>
              </a:rPr>
              <a:t>在 </a:t>
            </a:r>
            <a:r>
              <a:rPr lang="en-US" altLang="zh-CN" sz="2400" i="1">
                <a:solidFill>
                  <a:srgbClr val="7030A0"/>
                </a:solidFill>
                <a:latin typeface="Times New Roman" panose="02020603050405020304" pitchFamily="18" charset="0"/>
              </a:rPr>
              <a:t>U</a:t>
            </a:r>
            <a:r>
              <a:rPr lang="en-US" altLang="zh-CN" sz="2400" baseline="-25000">
                <a:solidFill>
                  <a:srgbClr val="7030A0"/>
                </a:solidFill>
                <a:latin typeface="Times New Roman" panose="02020603050405020304" pitchFamily="18" charset="0"/>
              </a:rPr>
              <a:t>N</a:t>
            </a:r>
            <a:r>
              <a:rPr lang="zh-CN" altLang="en-US" sz="2400">
                <a:solidFill>
                  <a:srgbClr val="7030A0"/>
                </a:solidFill>
                <a:latin typeface="Times New Roman" panose="02020603050405020304" pitchFamily="18" charset="0"/>
              </a:rPr>
              <a:t>、 </a:t>
            </a:r>
            <a:r>
              <a:rPr lang="en-US" altLang="zh-CN" sz="2400" i="1">
                <a:solidFill>
                  <a:srgbClr val="7030A0"/>
                </a:solidFill>
                <a:latin typeface="Times New Roman" panose="02020603050405020304" pitchFamily="18" charset="0"/>
              </a:rPr>
              <a:t>P</a:t>
            </a:r>
            <a:r>
              <a:rPr lang="en-US" altLang="zh-CN" sz="2400" baseline="-25000">
                <a:solidFill>
                  <a:srgbClr val="7030A0"/>
                </a:solidFill>
                <a:latin typeface="Times New Roman" panose="02020603050405020304" pitchFamily="18" charset="0"/>
              </a:rPr>
              <a:t>N</a:t>
            </a:r>
            <a:r>
              <a:rPr lang="en-US" altLang="zh-CN" sz="2400">
                <a:solidFill>
                  <a:srgbClr val="7030A0"/>
                </a:solidFill>
                <a:latin typeface="Times New Roman" panose="02020603050405020304" pitchFamily="18" charset="0"/>
              </a:rPr>
              <a:t> </a:t>
            </a:r>
            <a:r>
              <a:rPr lang="zh-CN" altLang="en-US" sz="2400">
                <a:solidFill>
                  <a:srgbClr val="7030A0"/>
                </a:solidFill>
                <a:latin typeface="Times New Roman" panose="02020603050405020304" pitchFamily="18" charset="0"/>
              </a:rPr>
              <a:t>时，流入定子绕组的线电流。</a:t>
            </a:r>
          </a:p>
        </p:txBody>
      </p:sp>
      <p:sp>
        <p:nvSpPr>
          <p:cNvPr id="60428" name="Text Box 21">
            <a:extLst>
              <a:ext uri="{FF2B5EF4-FFF2-40B4-BE49-F238E27FC236}">
                <a16:creationId xmlns:a16="http://schemas.microsoft.com/office/drawing/2014/main" id="{5287942E-4E80-46A9-F38A-37ED5E33AD05}"/>
              </a:ext>
            </a:extLst>
          </p:cNvPr>
          <p:cNvSpPr txBox="1">
            <a:spLocks noChangeArrowheads="1"/>
          </p:cNvSpPr>
          <p:nvPr/>
        </p:nvSpPr>
        <p:spPr bwMode="auto">
          <a:xfrm>
            <a:off x="623888" y="4722813"/>
            <a:ext cx="86899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7030A0"/>
                </a:solidFill>
                <a:latin typeface="Times New Roman" panose="02020603050405020304" pitchFamily="18" charset="0"/>
              </a:rPr>
              <a:t>4.8.4  </a:t>
            </a:r>
            <a:r>
              <a:rPr lang="zh-CN" altLang="en-US" sz="2400">
                <a:solidFill>
                  <a:srgbClr val="7030A0"/>
                </a:solidFill>
                <a:latin typeface="Times New Roman" panose="02020603050405020304" pitchFamily="18" charset="0"/>
              </a:rPr>
              <a:t>转速 </a:t>
            </a:r>
            <a:r>
              <a:rPr lang="en-US" altLang="zh-CN" sz="2400" i="1">
                <a:solidFill>
                  <a:srgbClr val="7030A0"/>
                </a:solidFill>
                <a:latin typeface="Times New Roman" panose="02020603050405020304" pitchFamily="18" charset="0"/>
              </a:rPr>
              <a:t>n</a:t>
            </a:r>
            <a:r>
              <a:rPr lang="en-US" altLang="zh-CN" sz="2400" baseline="-25000">
                <a:solidFill>
                  <a:srgbClr val="7030A0"/>
                </a:solidFill>
                <a:latin typeface="Times New Roman" panose="02020603050405020304" pitchFamily="18" charset="0"/>
              </a:rPr>
              <a:t>N</a:t>
            </a:r>
            <a:r>
              <a:rPr lang="en-US" altLang="zh-CN" sz="2400">
                <a:solidFill>
                  <a:srgbClr val="7030A0"/>
                </a:solidFill>
                <a:latin typeface="Times New Roman" panose="02020603050405020304" pitchFamily="18" charset="0"/>
              </a:rPr>
              <a:t>      </a:t>
            </a:r>
            <a:r>
              <a:rPr lang="zh-CN" altLang="en-US" sz="2400">
                <a:solidFill>
                  <a:srgbClr val="7030A0"/>
                </a:solidFill>
                <a:latin typeface="Times New Roman" panose="02020603050405020304" pitchFamily="18" charset="0"/>
              </a:rPr>
              <a:t>在 </a:t>
            </a:r>
            <a:r>
              <a:rPr lang="en-US" altLang="zh-CN" sz="2400" i="1">
                <a:solidFill>
                  <a:srgbClr val="7030A0"/>
                </a:solidFill>
                <a:latin typeface="Times New Roman" panose="02020603050405020304" pitchFamily="18" charset="0"/>
              </a:rPr>
              <a:t>U</a:t>
            </a:r>
            <a:r>
              <a:rPr lang="en-US" altLang="zh-CN" sz="2400" baseline="-25000">
                <a:solidFill>
                  <a:srgbClr val="7030A0"/>
                </a:solidFill>
                <a:latin typeface="Times New Roman" panose="02020603050405020304" pitchFamily="18" charset="0"/>
              </a:rPr>
              <a:t>N</a:t>
            </a:r>
            <a:r>
              <a:rPr lang="zh-CN" altLang="en-US" sz="2400">
                <a:solidFill>
                  <a:srgbClr val="7030A0"/>
                </a:solidFill>
                <a:latin typeface="Times New Roman" panose="02020603050405020304" pitchFamily="18" charset="0"/>
              </a:rPr>
              <a:t>、 </a:t>
            </a:r>
            <a:r>
              <a:rPr lang="en-US" altLang="zh-CN" sz="2400" i="1">
                <a:solidFill>
                  <a:srgbClr val="7030A0"/>
                </a:solidFill>
                <a:latin typeface="Times New Roman" panose="02020603050405020304" pitchFamily="18" charset="0"/>
              </a:rPr>
              <a:t>P</a:t>
            </a:r>
            <a:r>
              <a:rPr lang="en-US" altLang="zh-CN" sz="2400" baseline="-25000">
                <a:solidFill>
                  <a:srgbClr val="7030A0"/>
                </a:solidFill>
                <a:latin typeface="Times New Roman" panose="02020603050405020304" pitchFamily="18" charset="0"/>
              </a:rPr>
              <a:t>N</a:t>
            </a:r>
            <a:r>
              <a:rPr lang="zh-CN" altLang="en-US" sz="2400">
                <a:solidFill>
                  <a:srgbClr val="7030A0"/>
                </a:solidFill>
                <a:latin typeface="Times New Roman" panose="02020603050405020304" pitchFamily="18" charset="0"/>
              </a:rPr>
              <a:t>、 </a:t>
            </a:r>
            <a:r>
              <a:rPr lang="en-US" altLang="zh-CN" sz="2400" i="1">
                <a:solidFill>
                  <a:srgbClr val="7030A0"/>
                </a:solidFill>
                <a:latin typeface="Times New Roman" panose="02020603050405020304" pitchFamily="18" charset="0"/>
              </a:rPr>
              <a:t>I</a:t>
            </a:r>
            <a:r>
              <a:rPr lang="en-US" altLang="zh-CN" sz="2400" baseline="-25000">
                <a:solidFill>
                  <a:srgbClr val="7030A0"/>
                </a:solidFill>
                <a:latin typeface="Times New Roman" panose="02020603050405020304" pitchFamily="18" charset="0"/>
              </a:rPr>
              <a:t>N</a:t>
            </a:r>
            <a:r>
              <a:rPr lang="en-US" altLang="zh-CN" sz="2400">
                <a:solidFill>
                  <a:srgbClr val="7030A0"/>
                </a:solidFill>
                <a:latin typeface="Times New Roman" panose="02020603050405020304" pitchFamily="18" charset="0"/>
              </a:rPr>
              <a:t> </a:t>
            </a:r>
            <a:r>
              <a:rPr lang="zh-CN" altLang="en-US" sz="2400">
                <a:solidFill>
                  <a:srgbClr val="7030A0"/>
                </a:solidFill>
                <a:latin typeface="Times New Roman" panose="02020603050405020304" pitchFamily="18" charset="0"/>
              </a:rPr>
              <a:t>时，电动机转子的转速。</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0422"/>
                                        </p:tgtEl>
                                        <p:attrNameLst>
                                          <p:attrName>style.visibility</p:attrName>
                                        </p:attrNameLst>
                                      </p:cBhvr>
                                      <p:to>
                                        <p:strVal val="visible"/>
                                      </p:to>
                                    </p:set>
                                    <p:animEffect transition="in" filter="wipe(left)">
                                      <p:cBhvr>
                                        <p:cTn id="7" dur="500"/>
                                        <p:tgtEl>
                                          <p:spTgt spid="6042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60426"/>
                                        </p:tgtEl>
                                        <p:attrNameLst>
                                          <p:attrName>style.visibility</p:attrName>
                                        </p:attrNameLst>
                                      </p:cBhvr>
                                      <p:to>
                                        <p:strVal val="visible"/>
                                      </p:to>
                                    </p:set>
                                    <p:animEffect transition="in" filter="wipe(left)">
                                      <p:cBhvr>
                                        <p:cTn id="16" dur="500"/>
                                        <p:tgtEl>
                                          <p:spTgt spid="6042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60427"/>
                                        </p:tgtEl>
                                        <p:attrNameLst>
                                          <p:attrName>style.visibility</p:attrName>
                                        </p:attrNameLst>
                                      </p:cBhvr>
                                      <p:to>
                                        <p:strVal val="visible"/>
                                      </p:to>
                                    </p:set>
                                    <p:animEffect transition="in" filter="wipe(left)">
                                      <p:cBhvr>
                                        <p:cTn id="21" dur="500"/>
                                        <p:tgtEl>
                                          <p:spTgt spid="6042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60428"/>
                                        </p:tgtEl>
                                        <p:attrNameLst>
                                          <p:attrName>style.visibility</p:attrName>
                                        </p:attrNameLst>
                                      </p:cBhvr>
                                      <p:to>
                                        <p:strVal val="visible"/>
                                      </p:to>
                                    </p:set>
                                    <p:animEffect transition="in" filter="wipe(left)">
                                      <p:cBhvr>
                                        <p:cTn id="26" dur="500"/>
                                        <p:tgtEl>
                                          <p:spTgt spid="60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2" grpId="0" autoUpdateAnimBg="0"/>
      <p:bldP spid="60426" grpId="0" autoUpdateAnimBg="0"/>
      <p:bldP spid="60427" grpId="0" autoUpdateAnimBg="0"/>
      <p:bldP spid="60428"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9">
            <a:extLst>
              <a:ext uri="{FF2B5EF4-FFF2-40B4-BE49-F238E27FC236}">
                <a16:creationId xmlns:a16="http://schemas.microsoft.com/office/drawing/2014/main" id="{364C8F14-D666-3CA1-317B-493514B9D040}"/>
              </a:ext>
            </a:extLst>
          </p:cNvPr>
          <p:cNvSpPr>
            <a:spLocks noChangeArrowheads="1"/>
          </p:cNvSpPr>
          <p:nvPr>
            <p:ph type="title" idx="4294967295"/>
          </p:nvPr>
        </p:nvSpPr>
        <p:spPr>
          <a:xfrm>
            <a:off x="438150" y="447675"/>
            <a:ext cx="8229600" cy="741363"/>
          </a:xfrm>
        </p:spPr>
        <p:txBody>
          <a:bodyPr/>
          <a:lstStyle/>
          <a:p>
            <a:pPr eaLnBrk="1" hangingPunct="1"/>
            <a:r>
              <a:rPr lang="en-US" altLang="zh-CN" sz="3200" b="1">
                <a:solidFill>
                  <a:srgbClr val="0000FF"/>
                </a:solidFill>
                <a:latin typeface="Times New Roman" panose="02020603050405020304" pitchFamily="18" charset="0"/>
              </a:rPr>
              <a:t>4.9　</a:t>
            </a:r>
            <a:r>
              <a:rPr lang="zh-CN" altLang="en-US" sz="3200" b="1">
                <a:solidFill>
                  <a:srgbClr val="0000FF"/>
                </a:solidFill>
                <a:latin typeface="Times New Roman" panose="02020603050405020304" pitchFamily="18" charset="0"/>
                <a:ea typeface="楷体_GB2312" pitchFamily="49" charset="-122"/>
              </a:rPr>
              <a:t>单相异步电动机</a:t>
            </a:r>
            <a:endParaRPr lang="zh-CN" altLang="en-US"/>
          </a:p>
        </p:txBody>
      </p:sp>
      <p:sp>
        <p:nvSpPr>
          <p:cNvPr id="61446" name="Rectangle 2">
            <a:extLst>
              <a:ext uri="{FF2B5EF4-FFF2-40B4-BE49-F238E27FC236}">
                <a16:creationId xmlns:a16="http://schemas.microsoft.com/office/drawing/2014/main" id="{67CBD6AD-9973-B571-B9CC-ED734325F8D2}"/>
              </a:ext>
            </a:extLst>
          </p:cNvPr>
          <p:cNvSpPr>
            <a:spLocks noChangeArrowheads="1"/>
          </p:cNvSpPr>
          <p:nvPr/>
        </p:nvSpPr>
        <p:spPr bwMode="auto">
          <a:xfrm>
            <a:off x="476250" y="2838450"/>
            <a:ext cx="7742238"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宋体" panose="02010600030101010101" pitchFamily="2" charset="-122"/>
              </a:rPr>
              <a:t>　　</a:t>
            </a:r>
            <a:r>
              <a:rPr lang="zh-CN" altLang="en-US" sz="2400">
                <a:solidFill>
                  <a:srgbClr val="0000FF"/>
                </a:solidFill>
                <a:latin typeface="宋体" panose="02010600030101010101" pitchFamily="2" charset="-122"/>
                <a:cs typeface="Times New Roman" panose="02020603050405020304" pitchFamily="18" charset="0"/>
              </a:rPr>
              <a:t>单相异步电动机的功率一般为几至几百瓦常用于功率不大的电动工具(如电钻、搅拌器等)以及众多的家用电器(如电风扇、电冰箱、洗衣机、抽油烟机等)。</a:t>
            </a:r>
            <a:endParaRPr lang="zh-CN" altLang="en-US" sz="2400">
              <a:solidFill>
                <a:srgbClr val="0000FF"/>
              </a:solidFill>
              <a:latin typeface="宋体" panose="02010600030101010101" pitchFamily="2" charset="-122"/>
            </a:endParaRPr>
          </a:p>
        </p:txBody>
      </p:sp>
      <p:sp>
        <p:nvSpPr>
          <p:cNvPr id="61447" name="Rectangle 4">
            <a:extLst>
              <a:ext uri="{FF2B5EF4-FFF2-40B4-BE49-F238E27FC236}">
                <a16:creationId xmlns:a16="http://schemas.microsoft.com/office/drawing/2014/main" id="{972C42E7-803C-7D2B-DB14-65D33B6E20D6}"/>
              </a:ext>
            </a:extLst>
          </p:cNvPr>
          <p:cNvSpPr>
            <a:spLocks noChangeArrowheads="1"/>
          </p:cNvSpPr>
          <p:nvPr/>
        </p:nvSpPr>
        <p:spPr bwMode="auto">
          <a:xfrm>
            <a:off x="1128713" y="1579563"/>
            <a:ext cx="5135562"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solidFill>
                  <a:srgbClr val="0000FF"/>
                </a:solidFill>
                <a:latin typeface="Times New Roman" panose="02020603050405020304" pitchFamily="18" charset="0"/>
              </a:rPr>
              <a:t>单相异步电动机</a:t>
            </a:r>
            <a:r>
              <a:rPr lang="en-US" altLang="zh-CN" sz="2400">
                <a:solidFill>
                  <a:srgbClr val="0000FF"/>
                </a:solidFill>
                <a:latin typeface="Times New Roman" panose="02020603050405020304" pitchFamily="18" charset="0"/>
              </a:rPr>
              <a:t>：</a:t>
            </a:r>
            <a:endParaRPr lang="en-US" altLang="zh-CN" sz="2400">
              <a:solidFill>
                <a:srgbClr val="990033"/>
              </a:solidFill>
              <a:latin typeface="Times New Roman" panose="02020603050405020304" pitchFamily="18" charset="0"/>
            </a:endParaRPr>
          </a:p>
          <a:p>
            <a:pPr>
              <a:lnSpc>
                <a:spcPct val="120000"/>
              </a:lnSpc>
              <a:spcBef>
                <a:spcPct val="0"/>
              </a:spcBef>
              <a:buFontTx/>
              <a:buNone/>
            </a:pPr>
            <a:r>
              <a:rPr lang="zh-CN" altLang="en-US" sz="2400">
                <a:solidFill>
                  <a:srgbClr val="990033"/>
                </a:solidFill>
                <a:latin typeface="Times New Roman" panose="02020603050405020304" pitchFamily="18" charset="0"/>
              </a:rPr>
              <a:t>定子只有一相主绕组的异步电动机。</a:t>
            </a:r>
          </a:p>
        </p:txBody>
      </p:sp>
      <p:sp>
        <p:nvSpPr>
          <p:cNvPr id="61448" name="Rectangle 10">
            <a:extLst>
              <a:ext uri="{FF2B5EF4-FFF2-40B4-BE49-F238E27FC236}">
                <a16:creationId xmlns:a16="http://schemas.microsoft.com/office/drawing/2014/main" id="{2DA3E3EB-9F61-DB46-AB5E-565A3AFDDC75}"/>
              </a:ext>
            </a:extLst>
          </p:cNvPr>
          <p:cNvSpPr>
            <a:spLocks noChangeArrowheads="1"/>
          </p:cNvSpPr>
          <p:nvPr/>
        </p:nvSpPr>
        <p:spPr bwMode="auto">
          <a:xfrm>
            <a:off x="1082675" y="4597400"/>
            <a:ext cx="79819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宋体" panose="02010600030101010101" pitchFamily="2" charset="-122"/>
              </a:rPr>
              <a:t>单相异步电动机均采用笼型转子，但定子有所不同。</a:t>
            </a:r>
            <a:endParaRPr lang="zh-CN" altLang="en-US" sz="2400">
              <a:solidFill>
                <a:srgbClr val="0000FF"/>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61447"/>
                                        </p:tgtEl>
                                        <p:attrNameLst>
                                          <p:attrName>style.visibility</p:attrName>
                                        </p:attrNameLst>
                                      </p:cBhvr>
                                      <p:to>
                                        <p:strVal val="visible"/>
                                      </p:to>
                                    </p:set>
                                    <p:animEffect transition="in" filter="wipe(left)">
                                      <p:cBhvr>
                                        <p:cTn id="7" dur="300"/>
                                        <p:tgtEl>
                                          <p:spTgt spid="614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1446"/>
                                        </p:tgtEl>
                                        <p:attrNameLst>
                                          <p:attrName>style.visibility</p:attrName>
                                        </p:attrNameLst>
                                      </p:cBhvr>
                                      <p:to>
                                        <p:strVal val="visible"/>
                                      </p:to>
                                    </p:set>
                                    <p:animEffect transition="in" filter="dissolve">
                                      <p:cBhvr>
                                        <p:cTn id="12" dur="500"/>
                                        <p:tgtEl>
                                          <p:spTgt spid="614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iterate type="wd">
                                    <p:tmPct val="100000"/>
                                  </p:iterate>
                                  <p:childTnLst>
                                    <p:set>
                                      <p:cBhvr>
                                        <p:cTn id="16" dur="1" fill="hold">
                                          <p:stCondLst>
                                            <p:cond delay="0"/>
                                          </p:stCondLst>
                                        </p:cTn>
                                        <p:tgtEl>
                                          <p:spTgt spid="61448"/>
                                        </p:tgtEl>
                                        <p:attrNameLst>
                                          <p:attrName>style.visibility</p:attrName>
                                        </p:attrNameLst>
                                      </p:cBhvr>
                                      <p:to>
                                        <p:strVal val="visible"/>
                                      </p:to>
                                    </p:set>
                                    <p:animEffect transition="in" filter="wipe(left)">
                                      <p:cBhvr>
                                        <p:cTn id="17" dur="300"/>
                                        <p:tgtEl>
                                          <p:spTgt spid="614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6" grpId="0" autoUpdateAnimBg="0"/>
      <p:bldP spid="61447" grpId="0" autoUpdateAnimBg="0"/>
      <p:bldP spid="61448" grpId="0"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466" name="Group 64">
            <a:extLst>
              <a:ext uri="{FF2B5EF4-FFF2-40B4-BE49-F238E27FC236}">
                <a16:creationId xmlns:a16="http://schemas.microsoft.com/office/drawing/2014/main" id="{645CD927-6C92-8B01-F4CC-D31B2B32B9B9}"/>
              </a:ext>
            </a:extLst>
          </p:cNvPr>
          <p:cNvGrpSpPr>
            <a:grpSpLocks/>
          </p:cNvGrpSpPr>
          <p:nvPr/>
        </p:nvGrpSpPr>
        <p:grpSpPr bwMode="auto">
          <a:xfrm>
            <a:off x="712788" y="1666875"/>
            <a:ext cx="2154237" cy="3689350"/>
            <a:chOff x="0" y="0"/>
            <a:chExt cx="1425" cy="2427"/>
          </a:xfrm>
        </p:grpSpPr>
        <p:sp>
          <p:nvSpPr>
            <p:cNvPr id="62486" name="Text Box 2">
              <a:extLst>
                <a:ext uri="{FF2B5EF4-FFF2-40B4-BE49-F238E27FC236}">
                  <a16:creationId xmlns:a16="http://schemas.microsoft.com/office/drawing/2014/main" id="{874517AC-D118-B491-E02D-24A88493204E}"/>
                </a:ext>
              </a:extLst>
            </p:cNvPr>
            <p:cNvSpPr txBox="1">
              <a:spLocks noChangeArrowheads="1"/>
            </p:cNvSpPr>
            <p:nvPr/>
          </p:nvSpPr>
          <p:spPr bwMode="auto">
            <a:xfrm>
              <a:off x="62" y="847"/>
              <a:ext cx="348"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rPr>
                <a:t>W</a:t>
              </a:r>
              <a:r>
                <a:rPr lang="en-US" altLang="zh-CN" sz="2000" baseline="-25000">
                  <a:solidFill>
                    <a:srgbClr val="FF3300"/>
                  </a:solidFill>
                  <a:latin typeface="Times New Roman" panose="02020603050405020304" pitchFamily="18" charset="0"/>
                </a:rPr>
                <a:t>1</a:t>
              </a:r>
            </a:p>
          </p:txBody>
        </p:sp>
        <p:sp>
          <p:nvSpPr>
            <p:cNvPr id="62487" name="Oval 3">
              <a:extLst>
                <a:ext uri="{FF2B5EF4-FFF2-40B4-BE49-F238E27FC236}">
                  <a16:creationId xmlns:a16="http://schemas.microsoft.com/office/drawing/2014/main" id="{F10458D8-64A9-6B1C-A657-6995554001A1}"/>
                </a:ext>
              </a:extLst>
            </p:cNvPr>
            <p:cNvSpPr>
              <a:spLocks noChangeArrowheads="1"/>
            </p:cNvSpPr>
            <p:nvPr/>
          </p:nvSpPr>
          <p:spPr bwMode="auto">
            <a:xfrm>
              <a:off x="736" y="2019"/>
              <a:ext cx="389" cy="408"/>
            </a:xfrm>
            <a:prstGeom prst="ellipse">
              <a:avLst/>
            </a:prstGeom>
            <a:solidFill>
              <a:srgbClr val="BDD3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88" name="Line 4">
              <a:extLst>
                <a:ext uri="{FF2B5EF4-FFF2-40B4-BE49-F238E27FC236}">
                  <a16:creationId xmlns:a16="http://schemas.microsoft.com/office/drawing/2014/main" id="{1AB92B7F-63E9-C903-DAE1-7CEBA6FE284F}"/>
                </a:ext>
              </a:extLst>
            </p:cNvPr>
            <p:cNvSpPr>
              <a:spLocks noChangeShapeType="1"/>
            </p:cNvSpPr>
            <p:nvPr/>
          </p:nvSpPr>
          <p:spPr bwMode="auto">
            <a:xfrm flipH="1">
              <a:off x="919" y="135"/>
              <a:ext cx="0" cy="10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489" name="Line 5">
              <a:extLst>
                <a:ext uri="{FF2B5EF4-FFF2-40B4-BE49-F238E27FC236}">
                  <a16:creationId xmlns:a16="http://schemas.microsoft.com/office/drawing/2014/main" id="{590DB2B7-6F53-0ED4-0C27-44C9DE45E6C3}"/>
                </a:ext>
              </a:extLst>
            </p:cNvPr>
            <p:cNvSpPr>
              <a:spLocks noChangeShapeType="1"/>
            </p:cNvSpPr>
            <p:nvPr/>
          </p:nvSpPr>
          <p:spPr bwMode="auto">
            <a:xfrm>
              <a:off x="1391" y="167"/>
              <a:ext cx="0" cy="13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490" name="Line 6">
              <a:extLst>
                <a:ext uri="{FF2B5EF4-FFF2-40B4-BE49-F238E27FC236}">
                  <a16:creationId xmlns:a16="http://schemas.microsoft.com/office/drawing/2014/main" id="{440EBE33-4980-F0A4-5AE0-DC1A28D11FEF}"/>
                </a:ext>
              </a:extLst>
            </p:cNvPr>
            <p:cNvSpPr>
              <a:spLocks noChangeShapeType="1"/>
            </p:cNvSpPr>
            <p:nvPr/>
          </p:nvSpPr>
          <p:spPr bwMode="auto">
            <a:xfrm rot="16200000" flipH="1">
              <a:off x="239" y="1271"/>
              <a:ext cx="324" cy="0"/>
            </a:xfrm>
            <a:prstGeom prst="line">
              <a:avLst/>
            </a:prstGeom>
            <a:noFill/>
            <a:ln w="28575">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491" name="Text Box 7">
              <a:extLst>
                <a:ext uri="{FF2B5EF4-FFF2-40B4-BE49-F238E27FC236}">
                  <a16:creationId xmlns:a16="http://schemas.microsoft.com/office/drawing/2014/main" id="{363176F1-9868-F994-1022-DEAC0B7F7310}"/>
                </a:ext>
              </a:extLst>
            </p:cNvPr>
            <p:cNvSpPr txBox="1">
              <a:spLocks noChangeArrowheads="1"/>
            </p:cNvSpPr>
            <p:nvPr/>
          </p:nvSpPr>
          <p:spPr bwMode="auto">
            <a:xfrm>
              <a:off x="110" y="1423"/>
              <a:ext cx="23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B</a:t>
              </a:r>
            </a:p>
          </p:txBody>
        </p:sp>
        <p:sp>
          <p:nvSpPr>
            <p:cNvPr id="62492" name="Oval 8">
              <a:extLst>
                <a:ext uri="{FF2B5EF4-FFF2-40B4-BE49-F238E27FC236}">
                  <a16:creationId xmlns:a16="http://schemas.microsoft.com/office/drawing/2014/main" id="{28871873-7A0B-6708-8BFA-AD00D988348E}"/>
                </a:ext>
              </a:extLst>
            </p:cNvPr>
            <p:cNvSpPr>
              <a:spLocks noChangeArrowheads="1"/>
            </p:cNvSpPr>
            <p:nvPr/>
          </p:nvSpPr>
          <p:spPr bwMode="auto">
            <a:xfrm>
              <a:off x="887" y="103"/>
              <a:ext cx="68" cy="68"/>
            </a:xfrm>
            <a:prstGeom prst="ellipse">
              <a:avLst/>
            </a:prstGeom>
            <a:solidFill>
              <a:srgbClr val="D5FFE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93" name="Oval 9">
              <a:extLst>
                <a:ext uri="{FF2B5EF4-FFF2-40B4-BE49-F238E27FC236}">
                  <a16:creationId xmlns:a16="http://schemas.microsoft.com/office/drawing/2014/main" id="{4953178C-ADC4-AAEB-8AC6-BB48F706D493}"/>
                </a:ext>
              </a:extLst>
            </p:cNvPr>
            <p:cNvSpPr>
              <a:spLocks noChangeArrowheads="1"/>
            </p:cNvSpPr>
            <p:nvPr/>
          </p:nvSpPr>
          <p:spPr bwMode="auto">
            <a:xfrm>
              <a:off x="1357" y="128"/>
              <a:ext cx="68" cy="68"/>
            </a:xfrm>
            <a:prstGeom prst="ellipse">
              <a:avLst/>
            </a:prstGeom>
            <a:solidFill>
              <a:srgbClr val="D5FFE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94" name="Text Box 10">
              <a:extLst>
                <a:ext uri="{FF2B5EF4-FFF2-40B4-BE49-F238E27FC236}">
                  <a16:creationId xmlns:a16="http://schemas.microsoft.com/office/drawing/2014/main" id="{684E2EED-258A-8C06-18E7-8C6AF0BECA89}"/>
                </a:ext>
              </a:extLst>
            </p:cNvPr>
            <p:cNvSpPr txBox="1">
              <a:spLocks noChangeArrowheads="1"/>
            </p:cNvSpPr>
            <p:nvPr/>
          </p:nvSpPr>
          <p:spPr bwMode="auto">
            <a:xfrm>
              <a:off x="498" y="495"/>
              <a:ext cx="21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00FF"/>
                  </a:solidFill>
                  <a:latin typeface="Times New Roman" panose="02020603050405020304" pitchFamily="18" charset="0"/>
                </a:rPr>
                <a:t>S</a:t>
              </a:r>
            </a:p>
          </p:txBody>
        </p:sp>
        <p:sp>
          <p:nvSpPr>
            <p:cNvPr id="62495" name="Line 12">
              <a:extLst>
                <a:ext uri="{FF2B5EF4-FFF2-40B4-BE49-F238E27FC236}">
                  <a16:creationId xmlns:a16="http://schemas.microsoft.com/office/drawing/2014/main" id="{21E513C5-5C55-ADDE-D0E0-3911EF27AAE3}"/>
                </a:ext>
              </a:extLst>
            </p:cNvPr>
            <p:cNvSpPr>
              <a:spLocks noChangeShapeType="1"/>
            </p:cNvSpPr>
            <p:nvPr/>
          </p:nvSpPr>
          <p:spPr bwMode="auto">
            <a:xfrm>
              <a:off x="1189" y="1486"/>
              <a:ext cx="2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496" name="Line 13">
              <a:extLst>
                <a:ext uri="{FF2B5EF4-FFF2-40B4-BE49-F238E27FC236}">
                  <a16:creationId xmlns:a16="http://schemas.microsoft.com/office/drawing/2014/main" id="{131342BA-BFEA-2C88-1E66-20AC308D5048}"/>
                </a:ext>
              </a:extLst>
            </p:cNvPr>
            <p:cNvSpPr>
              <a:spLocks noChangeShapeType="1"/>
            </p:cNvSpPr>
            <p:nvPr/>
          </p:nvSpPr>
          <p:spPr bwMode="auto">
            <a:xfrm>
              <a:off x="483" y="1495"/>
              <a:ext cx="14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2497" name="Group 14">
              <a:extLst>
                <a:ext uri="{FF2B5EF4-FFF2-40B4-BE49-F238E27FC236}">
                  <a16:creationId xmlns:a16="http://schemas.microsoft.com/office/drawing/2014/main" id="{3936869C-1205-CD80-2BD8-A9D33D85E3F1}"/>
                </a:ext>
              </a:extLst>
            </p:cNvPr>
            <p:cNvGrpSpPr>
              <a:grpSpLocks/>
            </p:cNvGrpSpPr>
            <p:nvPr/>
          </p:nvGrpSpPr>
          <p:grpSpPr bwMode="auto">
            <a:xfrm>
              <a:off x="361" y="947"/>
              <a:ext cx="232" cy="90"/>
              <a:chOff x="0" y="0"/>
              <a:chExt cx="232" cy="90"/>
            </a:xfrm>
          </p:grpSpPr>
          <p:sp>
            <p:nvSpPr>
              <p:cNvPr id="2" name="Line 15">
                <a:extLst>
                  <a:ext uri="{FF2B5EF4-FFF2-40B4-BE49-F238E27FC236}">
                    <a16:creationId xmlns:a16="http://schemas.microsoft.com/office/drawing/2014/main" id="{C8E98B6B-FB0A-7A36-322E-179C68087F0F}"/>
                  </a:ext>
                </a:extLst>
              </p:cNvPr>
              <p:cNvSpPr>
                <a:spLocks noChangeShapeType="1"/>
              </p:cNvSpPr>
              <p:nvPr/>
            </p:nvSpPr>
            <p:spPr bwMode="auto">
              <a:xfrm>
                <a:off x="0" y="0"/>
                <a:ext cx="232"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524" name="Line 16">
                <a:extLst>
                  <a:ext uri="{FF2B5EF4-FFF2-40B4-BE49-F238E27FC236}">
                    <a16:creationId xmlns:a16="http://schemas.microsoft.com/office/drawing/2014/main" id="{592F5438-F7C0-1729-6B71-1805512B387A}"/>
                  </a:ext>
                </a:extLst>
              </p:cNvPr>
              <p:cNvSpPr>
                <a:spLocks noChangeShapeType="1"/>
              </p:cNvSpPr>
              <p:nvPr/>
            </p:nvSpPr>
            <p:spPr bwMode="auto">
              <a:xfrm>
                <a:off x="0" y="90"/>
                <a:ext cx="232"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2498" name="Group 17">
              <a:extLst>
                <a:ext uri="{FF2B5EF4-FFF2-40B4-BE49-F238E27FC236}">
                  <a16:creationId xmlns:a16="http://schemas.microsoft.com/office/drawing/2014/main" id="{722C98B6-FB24-55CE-F18F-B6130E5E3A0E}"/>
                </a:ext>
              </a:extLst>
            </p:cNvPr>
            <p:cNvGrpSpPr>
              <a:grpSpLocks/>
            </p:cNvGrpSpPr>
            <p:nvPr/>
          </p:nvGrpSpPr>
          <p:grpSpPr bwMode="auto">
            <a:xfrm>
              <a:off x="630" y="1189"/>
              <a:ext cx="569" cy="570"/>
              <a:chOff x="0" y="0"/>
              <a:chExt cx="569" cy="570"/>
            </a:xfrm>
          </p:grpSpPr>
          <p:grpSp>
            <p:nvGrpSpPr>
              <p:cNvPr id="62513" name="Group 18">
                <a:extLst>
                  <a:ext uri="{FF2B5EF4-FFF2-40B4-BE49-F238E27FC236}">
                    <a16:creationId xmlns:a16="http://schemas.microsoft.com/office/drawing/2014/main" id="{8D6948A7-064B-9DDD-C58D-7785ABAB9348}"/>
                  </a:ext>
                </a:extLst>
              </p:cNvPr>
              <p:cNvGrpSpPr>
                <a:grpSpLocks/>
              </p:cNvGrpSpPr>
              <p:nvPr/>
            </p:nvGrpSpPr>
            <p:grpSpPr bwMode="auto">
              <a:xfrm>
                <a:off x="0" y="201"/>
                <a:ext cx="569" cy="112"/>
                <a:chOff x="0" y="0"/>
                <a:chExt cx="832" cy="104"/>
              </a:xfrm>
            </p:grpSpPr>
            <p:sp>
              <p:nvSpPr>
                <p:cNvPr id="62519" name="未知">
                  <a:extLst>
                    <a:ext uri="{FF2B5EF4-FFF2-40B4-BE49-F238E27FC236}">
                      <a16:creationId xmlns:a16="http://schemas.microsoft.com/office/drawing/2014/main" id="{9E34A04C-B0D2-6983-2D74-561FA1FC7CFD}"/>
                    </a:ext>
                  </a:extLst>
                </p:cNvPr>
                <p:cNvSpPr>
                  <a:spLocks/>
                </p:cNvSpPr>
                <p:nvPr/>
              </p:nvSpPr>
              <p:spPr bwMode="auto">
                <a:xfrm>
                  <a:off x="0" y="0"/>
                  <a:ext cx="185" cy="96"/>
                </a:xfrm>
                <a:custGeom>
                  <a:avLst/>
                  <a:gdLst>
                    <a:gd name="T0" fmla="*/ 0 w 288"/>
                    <a:gd name="T1" fmla="*/ 1 h 192"/>
                    <a:gd name="T2" fmla="*/ 2 w 288"/>
                    <a:gd name="T3" fmla="*/ 0 h 192"/>
                    <a:gd name="T4" fmla="*/ 3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520" name="未知">
                  <a:extLst>
                    <a:ext uri="{FF2B5EF4-FFF2-40B4-BE49-F238E27FC236}">
                      <a16:creationId xmlns:a16="http://schemas.microsoft.com/office/drawing/2014/main" id="{8A15C6B7-C536-44B9-9596-636A05B99E97}"/>
                    </a:ext>
                  </a:extLst>
                </p:cNvPr>
                <p:cNvSpPr>
                  <a:spLocks/>
                </p:cNvSpPr>
                <p:nvPr/>
              </p:nvSpPr>
              <p:spPr bwMode="auto">
                <a:xfrm>
                  <a:off x="185" y="0"/>
                  <a:ext cx="217"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521" name="未知">
                  <a:extLst>
                    <a:ext uri="{FF2B5EF4-FFF2-40B4-BE49-F238E27FC236}">
                      <a16:creationId xmlns:a16="http://schemas.microsoft.com/office/drawing/2014/main" id="{D97F8008-0FFA-61EF-0F0A-04A56E990A50}"/>
                    </a:ext>
                  </a:extLst>
                </p:cNvPr>
                <p:cNvSpPr>
                  <a:spLocks/>
                </p:cNvSpPr>
                <p:nvPr/>
              </p:nvSpPr>
              <p:spPr bwMode="auto">
                <a:xfrm>
                  <a:off x="402" y="0"/>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 name="未知">
                  <a:extLst>
                    <a:ext uri="{FF2B5EF4-FFF2-40B4-BE49-F238E27FC236}">
                      <a16:creationId xmlns:a16="http://schemas.microsoft.com/office/drawing/2014/main" id="{E8500F36-F1C6-DBA1-30A0-187DA5E899D1}"/>
                    </a:ext>
                  </a:extLst>
                </p:cNvPr>
                <p:cNvSpPr>
                  <a:spLocks/>
                </p:cNvSpPr>
                <p:nvPr/>
              </p:nvSpPr>
              <p:spPr bwMode="auto">
                <a:xfrm>
                  <a:off x="616" y="8"/>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62514" name="Group 23">
                <a:extLst>
                  <a:ext uri="{FF2B5EF4-FFF2-40B4-BE49-F238E27FC236}">
                    <a16:creationId xmlns:a16="http://schemas.microsoft.com/office/drawing/2014/main" id="{0B517092-868D-A252-5476-B0B8BE227232}"/>
                  </a:ext>
                </a:extLst>
              </p:cNvPr>
              <p:cNvGrpSpPr>
                <a:grpSpLocks/>
              </p:cNvGrpSpPr>
              <p:nvPr/>
            </p:nvGrpSpPr>
            <p:grpSpPr bwMode="auto">
              <a:xfrm rot="16200000" flipH="1">
                <a:off x="-25" y="233"/>
                <a:ext cx="570" cy="104"/>
                <a:chOff x="0" y="0"/>
                <a:chExt cx="832" cy="104"/>
              </a:xfrm>
            </p:grpSpPr>
            <p:sp>
              <p:nvSpPr>
                <p:cNvPr id="62515" name="未知">
                  <a:extLst>
                    <a:ext uri="{FF2B5EF4-FFF2-40B4-BE49-F238E27FC236}">
                      <a16:creationId xmlns:a16="http://schemas.microsoft.com/office/drawing/2014/main" id="{7E08AAA3-50C8-CDEB-B82D-00511332728F}"/>
                    </a:ext>
                  </a:extLst>
                </p:cNvPr>
                <p:cNvSpPr>
                  <a:spLocks/>
                </p:cNvSpPr>
                <p:nvPr/>
              </p:nvSpPr>
              <p:spPr bwMode="auto">
                <a:xfrm>
                  <a:off x="0" y="0"/>
                  <a:ext cx="185" cy="96"/>
                </a:xfrm>
                <a:custGeom>
                  <a:avLst/>
                  <a:gdLst>
                    <a:gd name="T0" fmla="*/ 0 w 288"/>
                    <a:gd name="T1" fmla="*/ 1 h 192"/>
                    <a:gd name="T2" fmla="*/ 2 w 288"/>
                    <a:gd name="T3" fmla="*/ 0 h 192"/>
                    <a:gd name="T4" fmla="*/ 3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516" name="未知">
                  <a:extLst>
                    <a:ext uri="{FF2B5EF4-FFF2-40B4-BE49-F238E27FC236}">
                      <a16:creationId xmlns:a16="http://schemas.microsoft.com/office/drawing/2014/main" id="{D7006FF0-E119-77E4-1736-D7AEBBDC7B21}"/>
                    </a:ext>
                  </a:extLst>
                </p:cNvPr>
                <p:cNvSpPr>
                  <a:spLocks/>
                </p:cNvSpPr>
                <p:nvPr/>
              </p:nvSpPr>
              <p:spPr bwMode="auto">
                <a:xfrm>
                  <a:off x="185" y="0"/>
                  <a:ext cx="217"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517" name="未知">
                  <a:extLst>
                    <a:ext uri="{FF2B5EF4-FFF2-40B4-BE49-F238E27FC236}">
                      <a16:creationId xmlns:a16="http://schemas.microsoft.com/office/drawing/2014/main" id="{B1E214E1-B329-FF1D-4A26-A5B66A0A7A9A}"/>
                    </a:ext>
                  </a:extLst>
                </p:cNvPr>
                <p:cNvSpPr>
                  <a:spLocks/>
                </p:cNvSpPr>
                <p:nvPr/>
              </p:nvSpPr>
              <p:spPr bwMode="auto">
                <a:xfrm>
                  <a:off x="402" y="0"/>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518" name="未知">
                  <a:extLst>
                    <a:ext uri="{FF2B5EF4-FFF2-40B4-BE49-F238E27FC236}">
                      <a16:creationId xmlns:a16="http://schemas.microsoft.com/office/drawing/2014/main" id="{7AB18935-4BC7-1945-6C68-4ED4006C186D}"/>
                    </a:ext>
                  </a:extLst>
                </p:cNvPr>
                <p:cNvSpPr>
                  <a:spLocks/>
                </p:cNvSpPr>
                <p:nvPr/>
              </p:nvSpPr>
              <p:spPr bwMode="auto">
                <a:xfrm>
                  <a:off x="616" y="8"/>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sp>
          <p:nvSpPr>
            <p:cNvPr id="62499" name="Oval 28">
              <a:extLst>
                <a:ext uri="{FF2B5EF4-FFF2-40B4-BE49-F238E27FC236}">
                  <a16:creationId xmlns:a16="http://schemas.microsoft.com/office/drawing/2014/main" id="{F4D70D18-53D1-4B85-E661-6BD24D65B25E}"/>
                </a:ext>
              </a:extLst>
            </p:cNvPr>
            <p:cNvSpPr>
              <a:spLocks noChangeArrowheads="1"/>
            </p:cNvSpPr>
            <p:nvPr/>
          </p:nvSpPr>
          <p:spPr bwMode="auto">
            <a:xfrm>
              <a:off x="479" y="1046"/>
              <a:ext cx="907" cy="90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500" name="Line 29">
              <a:extLst>
                <a:ext uri="{FF2B5EF4-FFF2-40B4-BE49-F238E27FC236}">
                  <a16:creationId xmlns:a16="http://schemas.microsoft.com/office/drawing/2014/main" id="{5F1781BE-2D9F-5DCB-5CAE-1D4088C12E8B}"/>
                </a:ext>
              </a:extLst>
            </p:cNvPr>
            <p:cNvSpPr>
              <a:spLocks noChangeShapeType="1"/>
            </p:cNvSpPr>
            <p:nvPr/>
          </p:nvSpPr>
          <p:spPr bwMode="auto">
            <a:xfrm>
              <a:off x="930" y="1755"/>
              <a:ext cx="0" cy="1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501" name="Line 30">
              <a:extLst>
                <a:ext uri="{FF2B5EF4-FFF2-40B4-BE49-F238E27FC236}">
                  <a16:creationId xmlns:a16="http://schemas.microsoft.com/office/drawing/2014/main" id="{0A603B8E-2AE2-AEAC-0960-1C775152CD89}"/>
                </a:ext>
              </a:extLst>
            </p:cNvPr>
            <p:cNvSpPr>
              <a:spLocks noChangeShapeType="1"/>
            </p:cNvSpPr>
            <p:nvPr/>
          </p:nvSpPr>
          <p:spPr bwMode="auto">
            <a:xfrm flipV="1">
              <a:off x="930" y="1508"/>
              <a:ext cx="453"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502" name="Line 31">
              <a:extLst>
                <a:ext uri="{FF2B5EF4-FFF2-40B4-BE49-F238E27FC236}">
                  <a16:creationId xmlns:a16="http://schemas.microsoft.com/office/drawing/2014/main" id="{063C2DC7-A7D7-BDD3-0063-A90837855C76}"/>
                </a:ext>
              </a:extLst>
            </p:cNvPr>
            <p:cNvSpPr>
              <a:spLocks noChangeShapeType="1"/>
            </p:cNvSpPr>
            <p:nvPr/>
          </p:nvSpPr>
          <p:spPr bwMode="auto">
            <a:xfrm>
              <a:off x="468" y="1039"/>
              <a:ext cx="0" cy="45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503" name="Line 32">
              <a:extLst>
                <a:ext uri="{FF2B5EF4-FFF2-40B4-BE49-F238E27FC236}">
                  <a16:creationId xmlns:a16="http://schemas.microsoft.com/office/drawing/2014/main" id="{162EAD7C-216B-813D-FFC9-81E21723A6FB}"/>
                </a:ext>
              </a:extLst>
            </p:cNvPr>
            <p:cNvSpPr>
              <a:spLocks noChangeShapeType="1"/>
            </p:cNvSpPr>
            <p:nvPr/>
          </p:nvSpPr>
          <p:spPr bwMode="auto">
            <a:xfrm>
              <a:off x="469" y="760"/>
              <a:ext cx="0" cy="2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504" name="Oval 33">
              <a:extLst>
                <a:ext uri="{FF2B5EF4-FFF2-40B4-BE49-F238E27FC236}">
                  <a16:creationId xmlns:a16="http://schemas.microsoft.com/office/drawing/2014/main" id="{5BD3CEAE-ADA6-49A5-0542-FDB478F4E619}"/>
                </a:ext>
              </a:extLst>
            </p:cNvPr>
            <p:cNvSpPr>
              <a:spLocks noChangeArrowheads="1"/>
            </p:cNvSpPr>
            <p:nvPr/>
          </p:nvSpPr>
          <p:spPr bwMode="auto">
            <a:xfrm>
              <a:off x="437" y="720"/>
              <a:ext cx="56" cy="56"/>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505" name="Line 34">
              <a:extLst>
                <a:ext uri="{FF2B5EF4-FFF2-40B4-BE49-F238E27FC236}">
                  <a16:creationId xmlns:a16="http://schemas.microsoft.com/office/drawing/2014/main" id="{C8F78129-0888-317D-1E48-9CC35EB3FDF8}"/>
                </a:ext>
              </a:extLst>
            </p:cNvPr>
            <p:cNvSpPr>
              <a:spLocks noChangeShapeType="1"/>
            </p:cNvSpPr>
            <p:nvPr/>
          </p:nvSpPr>
          <p:spPr bwMode="auto">
            <a:xfrm>
              <a:off x="272" y="505"/>
              <a:ext cx="189" cy="2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4" name="Line 35">
              <a:extLst>
                <a:ext uri="{FF2B5EF4-FFF2-40B4-BE49-F238E27FC236}">
                  <a16:creationId xmlns:a16="http://schemas.microsoft.com/office/drawing/2014/main" id="{5CD299D8-682C-2A60-85FB-D4B18263C845}"/>
                </a:ext>
              </a:extLst>
            </p:cNvPr>
            <p:cNvSpPr>
              <a:spLocks noChangeShapeType="1"/>
            </p:cNvSpPr>
            <p:nvPr/>
          </p:nvSpPr>
          <p:spPr bwMode="auto">
            <a:xfrm>
              <a:off x="469" y="324"/>
              <a:ext cx="0" cy="21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507" name="Line 36">
              <a:extLst>
                <a:ext uri="{FF2B5EF4-FFF2-40B4-BE49-F238E27FC236}">
                  <a16:creationId xmlns:a16="http://schemas.microsoft.com/office/drawing/2014/main" id="{E2BB0CCA-7535-3F2E-C6DB-FDCE79A07E46}"/>
                </a:ext>
              </a:extLst>
            </p:cNvPr>
            <p:cNvSpPr>
              <a:spLocks noChangeShapeType="1"/>
            </p:cNvSpPr>
            <p:nvPr/>
          </p:nvSpPr>
          <p:spPr bwMode="auto">
            <a:xfrm>
              <a:off x="469" y="324"/>
              <a:ext cx="45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2508" name="Text Box 37">
              <a:extLst>
                <a:ext uri="{FF2B5EF4-FFF2-40B4-BE49-F238E27FC236}">
                  <a16:creationId xmlns:a16="http://schemas.microsoft.com/office/drawing/2014/main" id="{2AADEDD2-A2F0-7021-D134-47E55E015C85}"/>
                </a:ext>
              </a:extLst>
            </p:cNvPr>
            <p:cNvSpPr txBox="1">
              <a:spLocks noChangeArrowheads="1"/>
            </p:cNvSpPr>
            <p:nvPr/>
          </p:nvSpPr>
          <p:spPr bwMode="auto">
            <a:xfrm>
              <a:off x="1036" y="0"/>
              <a:ext cx="210"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62509" name="Text Box 38">
              <a:extLst>
                <a:ext uri="{FF2B5EF4-FFF2-40B4-BE49-F238E27FC236}">
                  <a16:creationId xmlns:a16="http://schemas.microsoft.com/office/drawing/2014/main" id="{8306F296-F2B9-1BB3-4B89-95443A11238D}"/>
                </a:ext>
              </a:extLst>
            </p:cNvPr>
            <p:cNvSpPr txBox="1">
              <a:spLocks noChangeArrowheads="1"/>
            </p:cNvSpPr>
            <p:nvPr/>
          </p:nvSpPr>
          <p:spPr bwMode="auto">
            <a:xfrm>
              <a:off x="916" y="810"/>
              <a:ext cx="245"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00FF"/>
                  </a:solidFill>
                  <a:latin typeface="Times New Roman" panose="02020603050405020304" pitchFamily="18" charset="0"/>
                  <a:ea typeface="黑体" panose="02010609060101010101" pitchFamily="49" charset="-122"/>
                </a:rPr>
                <a:t>A</a:t>
              </a:r>
            </a:p>
          </p:txBody>
        </p:sp>
        <p:sp>
          <p:nvSpPr>
            <p:cNvPr id="62510" name="Line 39">
              <a:extLst>
                <a:ext uri="{FF2B5EF4-FFF2-40B4-BE49-F238E27FC236}">
                  <a16:creationId xmlns:a16="http://schemas.microsoft.com/office/drawing/2014/main" id="{194AE2AB-BC34-AFC6-F891-86ECEB354E38}"/>
                </a:ext>
              </a:extLst>
            </p:cNvPr>
            <p:cNvSpPr>
              <a:spLocks noChangeShapeType="1"/>
            </p:cNvSpPr>
            <p:nvPr/>
          </p:nvSpPr>
          <p:spPr bwMode="auto">
            <a:xfrm rot="16200000" flipH="1">
              <a:off x="831" y="671"/>
              <a:ext cx="324" cy="0"/>
            </a:xfrm>
            <a:prstGeom prst="line">
              <a:avLst/>
            </a:prstGeom>
            <a:noFill/>
            <a:ln w="28575">
              <a:solidFill>
                <a:srgbClr val="00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511" name="Text Box 40">
              <a:extLst>
                <a:ext uri="{FF2B5EF4-FFF2-40B4-BE49-F238E27FC236}">
                  <a16:creationId xmlns:a16="http://schemas.microsoft.com/office/drawing/2014/main" id="{20FCA06A-421A-C24D-EFA4-595A2FF98FE2}"/>
                </a:ext>
              </a:extLst>
            </p:cNvPr>
            <p:cNvSpPr txBox="1">
              <a:spLocks noChangeArrowheads="1"/>
            </p:cNvSpPr>
            <p:nvPr/>
          </p:nvSpPr>
          <p:spPr bwMode="auto">
            <a:xfrm>
              <a:off x="1003" y="552"/>
              <a:ext cx="250"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accent2"/>
                  </a:solidFill>
                  <a:latin typeface="Times New Roman" panose="02020603050405020304" pitchFamily="18" charset="0"/>
                </a:rPr>
                <a:t>i</a:t>
              </a:r>
              <a:r>
                <a:rPr lang="en-US" altLang="zh-CN" sz="2000" baseline="-25000">
                  <a:solidFill>
                    <a:schemeClr val="accent2"/>
                  </a:solidFill>
                  <a:latin typeface="Times New Roman" panose="02020603050405020304" pitchFamily="18" charset="0"/>
                  <a:ea typeface="黑体" panose="02010609060101010101" pitchFamily="49" charset="-122"/>
                </a:rPr>
                <a:t>A</a:t>
              </a:r>
              <a:endParaRPr lang="en-US" altLang="zh-CN" sz="2000">
                <a:solidFill>
                  <a:schemeClr val="accent2"/>
                </a:solidFill>
                <a:latin typeface="Times New Roman" panose="02020603050405020304" pitchFamily="18" charset="0"/>
                <a:ea typeface="黑体" panose="02010609060101010101" pitchFamily="49" charset="-122"/>
              </a:endParaRPr>
            </a:p>
          </p:txBody>
        </p:sp>
        <p:sp>
          <p:nvSpPr>
            <p:cNvPr id="62512" name="Text Box 41">
              <a:extLst>
                <a:ext uri="{FF2B5EF4-FFF2-40B4-BE49-F238E27FC236}">
                  <a16:creationId xmlns:a16="http://schemas.microsoft.com/office/drawing/2014/main" id="{57463E1C-B129-AE72-D8BA-A6A7E729BE9A}"/>
                </a:ext>
              </a:extLst>
            </p:cNvPr>
            <p:cNvSpPr txBox="1">
              <a:spLocks noChangeArrowheads="1"/>
            </p:cNvSpPr>
            <p:nvPr/>
          </p:nvSpPr>
          <p:spPr bwMode="auto">
            <a:xfrm>
              <a:off x="0" y="1054"/>
              <a:ext cx="244"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i</a:t>
              </a:r>
              <a:r>
                <a:rPr lang="en-US" altLang="zh-CN" sz="2000" baseline="-25000">
                  <a:solidFill>
                    <a:srgbClr val="FF0000"/>
                  </a:solidFill>
                  <a:latin typeface="Times New Roman" panose="02020603050405020304" pitchFamily="18" charset="0"/>
                  <a:ea typeface="黑体" panose="02010609060101010101" pitchFamily="49" charset="-122"/>
                </a:rPr>
                <a:t>B</a:t>
              </a:r>
              <a:endParaRPr lang="en-US" altLang="zh-CN" sz="2000">
                <a:solidFill>
                  <a:srgbClr val="FF0000"/>
                </a:solidFill>
                <a:latin typeface="Times New Roman" panose="02020603050405020304" pitchFamily="18" charset="0"/>
                <a:ea typeface="黑体" panose="02010609060101010101" pitchFamily="49" charset="-122"/>
              </a:endParaRPr>
            </a:p>
          </p:txBody>
        </p:sp>
      </p:grpSp>
      <p:sp>
        <p:nvSpPr>
          <p:cNvPr id="62506" name="Text Box 42">
            <a:extLst>
              <a:ext uri="{FF2B5EF4-FFF2-40B4-BE49-F238E27FC236}">
                <a16:creationId xmlns:a16="http://schemas.microsoft.com/office/drawing/2014/main" id="{1E4B18C0-3180-931D-33DD-BEFC5B038CD5}"/>
              </a:ext>
            </a:extLst>
          </p:cNvPr>
          <p:cNvSpPr txBox="1">
            <a:spLocks noChangeArrowheads="1"/>
          </p:cNvSpPr>
          <p:nvPr/>
        </p:nvSpPr>
        <p:spPr bwMode="auto">
          <a:xfrm>
            <a:off x="3355975" y="1227138"/>
            <a:ext cx="5081588"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latin typeface="Times New Roman" panose="02020603050405020304" pitchFamily="18" charset="0"/>
              </a:rPr>
              <a:t>　　</a:t>
            </a:r>
            <a:r>
              <a:rPr lang="en-US" altLang="zh-CN" sz="2400">
                <a:latin typeface="Times New Roman" panose="02020603050405020304" pitchFamily="18" charset="0"/>
                <a:ea typeface="黑体" panose="02010609060101010101" pitchFamily="49" charset="-122"/>
              </a:rPr>
              <a:t>A </a:t>
            </a:r>
            <a:r>
              <a:rPr lang="zh-CN" altLang="en-US" sz="2400">
                <a:latin typeface="Times New Roman" panose="02020603050405020304" pitchFamily="18" charset="0"/>
              </a:rPr>
              <a:t>为工作绕组，</a:t>
            </a:r>
            <a:r>
              <a:rPr lang="en-US" altLang="zh-CN" sz="2400">
                <a:latin typeface="Times New Roman" panose="02020603050405020304" pitchFamily="18" charset="0"/>
                <a:ea typeface="黑体" panose="02010609060101010101" pitchFamily="49" charset="-122"/>
              </a:rPr>
              <a:t>B </a:t>
            </a:r>
            <a:r>
              <a:rPr lang="zh-CN" altLang="en-US" sz="2400">
                <a:latin typeface="Times New Roman" panose="02020603050405020304" pitchFamily="18" charset="0"/>
              </a:rPr>
              <a:t>为起动绕组，</a:t>
            </a:r>
          </a:p>
          <a:p>
            <a:pPr>
              <a:lnSpc>
                <a:spcPct val="120000"/>
              </a:lnSpc>
              <a:spcBef>
                <a:spcPct val="0"/>
              </a:spcBef>
              <a:buFontTx/>
              <a:buNone/>
            </a:pPr>
            <a:r>
              <a:rPr lang="zh-CN" altLang="en-US" sz="2400">
                <a:latin typeface="Times New Roman" panose="02020603050405020304" pitchFamily="18" charset="0"/>
              </a:rPr>
              <a:t>在空间相隔</a:t>
            </a:r>
            <a:r>
              <a:rPr lang="en-US" altLang="zh-CN" sz="2400">
                <a:latin typeface="Times New Roman" panose="02020603050405020304" pitchFamily="18" charset="0"/>
              </a:rPr>
              <a:t> </a:t>
            </a:r>
            <a:r>
              <a:rPr lang="zh-CN" altLang="en-US" sz="2400">
                <a:latin typeface="Times New Roman" panose="02020603050405020304" pitchFamily="18" charset="0"/>
              </a:rPr>
              <a:t>90</a:t>
            </a:r>
            <a:r>
              <a:rPr lang="zh-CN" altLang="en-US" sz="2400">
                <a:latin typeface="Times New Roman" panose="02020603050405020304" pitchFamily="18" charset="0"/>
                <a:cs typeface="Times New Roman" panose="02020603050405020304" pitchFamily="18" charset="0"/>
              </a:rPr>
              <a:t>º</a:t>
            </a:r>
            <a:r>
              <a:rPr lang="zh-CN" altLang="en-US" sz="2400">
                <a:latin typeface="Times New Roman" panose="02020603050405020304" pitchFamily="18" charset="0"/>
              </a:rPr>
              <a:t>。S</a:t>
            </a:r>
            <a:r>
              <a:rPr lang="en-US" altLang="zh-CN" sz="2400">
                <a:latin typeface="Times New Roman" panose="02020603050405020304" pitchFamily="18" charset="0"/>
              </a:rPr>
              <a:t> </a:t>
            </a:r>
            <a:r>
              <a:rPr lang="zh-CN" altLang="en-US" sz="2400">
                <a:latin typeface="Times New Roman" panose="02020603050405020304" pitchFamily="18" charset="0"/>
              </a:rPr>
              <a:t>为离心力开关。</a:t>
            </a:r>
          </a:p>
        </p:txBody>
      </p:sp>
      <p:grpSp>
        <p:nvGrpSpPr>
          <p:cNvPr id="11" name="Group 43">
            <a:extLst>
              <a:ext uri="{FF2B5EF4-FFF2-40B4-BE49-F238E27FC236}">
                <a16:creationId xmlns:a16="http://schemas.microsoft.com/office/drawing/2014/main" id="{83C86170-28D8-7750-93B6-41337B0ADCD9}"/>
              </a:ext>
            </a:extLst>
          </p:cNvPr>
          <p:cNvGrpSpPr>
            <a:grpSpLocks/>
          </p:cNvGrpSpPr>
          <p:nvPr/>
        </p:nvGrpSpPr>
        <p:grpSpPr bwMode="auto">
          <a:xfrm>
            <a:off x="4049713" y="3786188"/>
            <a:ext cx="3698875" cy="2365375"/>
            <a:chOff x="0" y="12"/>
            <a:chExt cx="2447" cy="1556"/>
          </a:xfrm>
        </p:grpSpPr>
        <p:sp>
          <p:nvSpPr>
            <p:cNvPr id="62472" name="未知">
              <a:extLst>
                <a:ext uri="{FF2B5EF4-FFF2-40B4-BE49-F238E27FC236}">
                  <a16:creationId xmlns:a16="http://schemas.microsoft.com/office/drawing/2014/main" id="{49972DDC-C120-B25C-BA8E-89D25F2DB1BA}"/>
                </a:ext>
              </a:extLst>
            </p:cNvPr>
            <p:cNvSpPr>
              <a:spLocks/>
            </p:cNvSpPr>
            <p:nvPr/>
          </p:nvSpPr>
          <p:spPr bwMode="auto">
            <a:xfrm>
              <a:off x="333" y="601"/>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473" name="未知">
              <a:extLst>
                <a:ext uri="{FF2B5EF4-FFF2-40B4-BE49-F238E27FC236}">
                  <a16:creationId xmlns:a16="http://schemas.microsoft.com/office/drawing/2014/main" id="{35B76A88-0D27-EBDE-B9E3-924451A18ED2}"/>
                </a:ext>
              </a:extLst>
            </p:cNvPr>
            <p:cNvSpPr>
              <a:spLocks/>
            </p:cNvSpPr>
            <p:nvPr/>
          </p:nvSpPr>
          <p:spPr bwMode="auto">
            <a:xfrm flipH="1" flipV="1">
              <a:off x="885" y="1060"/>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474" name="未知">
              <a:extLst>
                <a:ext uri="{FF2B5EF4-FFF2-40B4-BE49-F238E27FC236}">
                  <a16:creationId xmlns:a16="http://schemas.microsoft.com/office/drawing/2014/main" id="{14347E4F-C92A-0896-A1FB-AC6D6B1B6DDC}"/>
                </a:ext>
              </a:extLst>
            </p:cNvPr>
            <p:cNvSpPr>
              <a:spLocks/>
            </p:cNvSpPr>
            <p:nvPr/>
          </p:nvSpPr>
          <p:spPr bwMode="auto">
            <a:xfrm>
              <a:off x="1444" y="609"/>
              <a:ext cx="556" cy="451"/>
            </a:xfrm>
            <a:custGeom>
              <a:avLst/>
              <a:gdLst>
                <a:gd name="T0" fmla="*/ 0 w 556"/>
                <a:gd name="T1" fmla="*/ 508 h 445"/>
                <a:gd name="T2" fmla="*/ 289 w 556"/>
                <a:gd name="T3" fmla="*/ 0 h 445"/>
                <a:gd name="T4" fmla="*/ 556 w 556"/>
                <a:gd name="T5" fmla="*/ 508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475" name="未知">
              <a:extLst>
                <a:ext uri="{FF2B5EF4-FFF2-40B4-BE49-F238E27FC236}">
                  <a16:creationId xmlns:a16="http://schemas.microsoft.com/office/drawing/2014/main" id="{D3510840-14A4-566C-44F4-8C70B74626D6}"/>
                </a:ext>
              </a:extLst>
            </p:cNvPr>
            <p:cNvSpPr>
              <a:spLocks/>
            </p:cNvSpPr>
            <p:nvPr/>
          </p:nvSpPr>
          <p:spPr bwMode="auto">
            <a:xfrm flipV="1">
              <a:off x="588" y="1047"/>
              <a:ext cx="556" cy="457"/>
            </a:xfrm>
            <a:custGeom>
              <a:avLst/>
              <a:gdLst>
                <a:gd name="T0" fmla="*/ 0 w 556"/>
                <a:gd name="T1" fmla="*/ 580 h 445"/>
                <a:gd name="T2" fmla="*/ 289 w 556"/>
                <a:gd name="T3" fmla="*/ 0 h 445"/>
                <a:gd name="T4" fmla="*/ 556 w 556"/>
                <a:gd name="T5" fmla="*/ 580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476" name="未知">
              <a:extLst>
                <a:ext uri="{FF2B5EF4-FFF2-40B4-BE49-F238E27FC236}">
                  <a16:creationId xmlns:a16="http://schemas.microsoft.com/office/drawing/2014/main" id="{773363E9-65AC-A7D7-8C91-200ACD635B3D}"/>
                </a:ext>
              </a:extLst>
            </p:cNvPr>
            <p:cNvSpPr>
              <a:spLocks/>
            </p:cNvSpPr>
            <p:nvPr/>
          </p:nvSpPr>
          <p:spPr bwMode="auto">
            <a:xfrm>
              <a:off x="43" y="597"/>
              <a:ext cx="556" cy="463"/>
            </a:xfrm>
            <a:custGeom>
              <a:avLst/>
              <a:gdLst>
                <a:gd name="T0" fmla="*/ 0 w 556"/>
                <a:gd name="T1" fmla="*/ 662 h 445"/>
                <a:gd name="T2" fmla="*/ 289 w 556"/>
                <a:gd name="T3" fmla="*/ 0 h 445"/>
                <a:gd name="T4" fmla="*/ 556 w 556"/>
                <a:gd name="T5" fmla="*/ 662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477" name="未知">
              <a:extLst>
                <a:ext uri="{FF2B5EF4-FFF2-40B4-BE49-F238E27FC236}">
                  <a16:creationId xmlns:a16="http://schemas.microsoft.com/office/drawing/2014/main" id="{B1091065-8FED-EEE7-FE6D-9E0B22DCF2CD}"/>
                </a:ext>
              </a:extLst>
            </p:cNvPr>
            <p:cNvSpPr>
              <a:spLocks/>
            </p:cNvSpPr>
            <p:nvPr/>
          </p:nvSpPr>
          <p:spPr bwMode="auto">
            <a:xfrm>
              <a:off x="1152" y="607"/>
              <a:ext cx="556" cy="445"/>
            </a:xfrm>
            <a:custGeom>
              <a:avLst/>
              <a:gdLst>
                <a:gd name="T0" fmla="*/ 0 w 556"/>
                <a:gd name="T1" fmla="*/ 445 h 445"/>
                <a:gd name="T2" fmla="*/ 289 w 556"/>
                <a:gd name="T3" fmla="*/ 0 h 445"/>
                <a:gd name="T4" fmla="*/ 556 w 556"/>
                <a:gd name="T5" fmla="*/ 445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2478" name="Rectangle 50">
              <a:extLst>
                <a:ext uri="{FF2B5EF4-FFF2-40B4-BE49-F238E27FC236}">
                  <a16:creationId xmlns:a16="http://schemas.microsoft.com/office/drawing/2014/main" id="{D75D0A21-D46A-DBD5-57C7-1C7DD8E34F14}"/>
                </a:ext>
              </a:extLst>
            </p:cNvPr>
            <p:cNvSpPr>
              <a:spLocks noChangeArrowheads="1"/>
            </p:cNvSpPr>
            <p:nvPr/>
          </p:nvSpPr>
          <p:spPr bwMode="auto">
            <a:xfrm>
              <a:off x="525" y="304"/>
              <a:ext cx="250"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rPr>
                <a:t>A</a:t>
              </a:r>
              <a:endParaRPr lang="en-US" altLang="zh-CN" sz="2000" i="1" baseline="-25000">
                <a:solidFill>
                  <a:srgbClr val="FF3300"/>
                </a:solidFill>
                <a:latin typeface="Times New Roman" panose="02020603050405020304" pitchFamily="18" charset="0"/>
              </a:endParaRPr>
            </a:p>
          </p:txBody>
        </p:sp>
        <p:sp>
          <p:nvSpPr>
            <p:cNvPr id="62479" name="Line 51">
              <a:extLst>
                <a:ext uri="{FF2B5EF4-FFF2-40B4-BE49-F238E27FC236}">
                  <a16:creationId xmlns:a16="http://schemas.microsoft.com/office/drawing/2014/main" id="{ED204D2F-59D4-EFE1-A314-5AA6E2211E3F}"/>
                </a:ext>
              </a:extLst>
            </p:cNvPr>
            <p:cNvSpPr>
              <a:spLocks noChangeShapeType="1"/>
            </p:cNvSpPr>
            <p:nvPr/>
          </p:nvSpPr>
          <p:spPr bwMode="auto">
            <a:xfrm flipH="1" flipV="1">
              <a:off x="322" y="62"/>
              <a:ext cx="0" cy="1506"/>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480" name="Text Box 52">
              <a:extLst>
                <a:ext uri="{FF2B5EF4-FFF2-40B4-BE49-F238E27FC236}">
                  <a16:creationId xmlns:a16="http://schemas.microsoft.com/office/drawing/2014/main" id="{48AE1D26-E09D-71B6-920E-B5E2FBB1DFA1}"/>
                </a:ext>
              </a:extLst>
            </p:cNvPr>
            <p:cNvSpPr txBox="1">
              <a:spLocks noChangeArrowheads="1"/>
            </p:cNvSpPr>
            <p:nvPr/>
          </p:nvSpPr>
          <p:spPr bwMode="auto">
            <a:xfrm>
              <a:off x="2162" y="933"/>
              <a:ext cx="285"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62481" name="Text Box 53">
              <a:extLst>
                <a:ext uri="{FF2B5EF4-FFF2-40B4-BE49-F238E27FC236}">
                  <a16:creationId xmlns:a16="http://schemas.microsoft.com/office/drawing/2014/main" id="{9F35D9E2-B16E-7344-A2C0-608104B390CD}"/>
                </a:ext>
              </a:extLst>
            </p:cNvPr>
            <p:cNvSpPr txBox="1">
              <a:spLocks noChangeArrowheads="1"/>
            </p:cNvSpPr>
            <p:nvPr/>
          </p:nvSpPr>
          <p:spPr bwMode="auto">
            <a:xfrm>
              <a:off x="346" y="12"/>
              <a:ext cx="169"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62482" name="Rectangle 54">
              <a:extLst>
                <a:ext uri="{FF2B5EF4-FFF2-40B4-BE49-F238E27FC236}">
                  <a16:creationId xmlns:a16="http://schemas.microsoft.com/office/drawing/2014/main" id="{60027B93-AE4D-5CBF-7104-712767C7A1EC}"/>
                </a:ext>
              </a:extLst>
            </p:cNvPr>
            <p:cNvSpPr>
              <a:spLocks noChangeArrowheads="1"/>
            </p:cNvSpPr>
            <p:nvPr/>
          </p:nvSpPr>
          <p:spPr bwMode="auto">
            <a:xfrm>
              <a:off x="54" y="308"/>
              <a:ext cx="244"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rPr>
                <a:t>B</a:t>
              </a:r>
              <a:endParaRPr lang="en-US" altLang="zh-CN" sz="2000" i="1" baseline="-25000">
                <a:solidFill>
                  <a:srgbClr val="0000FF"/>
                </a:solidFill>
                <a:latin typeface="Times New Roman" panose="02020603050405020304" pitchFamily="18" charset="0"/>
              </a:endParaRPr>
            </a:p>
          </p:txBody>
        </p:sp>
        <p:sp>
          <p:nvSpPr>
            <p:cNvPr id="62483" name="Line 55">
              <a:extLst>
                <a:ext uri="{FF2B5EF4-FFF2-40B4-BE49-F238E27FC236}">
                  <a16:creationId xmlns:a16="http://schemas.microsoft.com/office/drawing/2014/main" id="{814C49B6-0C6F-47DA-34CA-E76B3DA263DC}"/>
                </a:ext>
              </a:extLst>
            </p:cNvPr>
            <p:cNvSpPr>
              <a:spLocks noChangeShapeType="1"/>
            </p:cNvSpPr>
            <p:nvPr/>
          </p:nvSpPr>
          <p:spPr bwMode="auto">
            <a:xfrm flipV="1">
              <a:off x="0" y="1062"/>
              <a:ext cx="2172" cy="6"/>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62484" name="Text Box 56">
              <a:extLst>
                <a:ext uri="{FF2B5EF4-FFF2-40B4-BE49-F238E27FC236}">
                  <a16:creationId xmlns:a16="http://schemas.microsoft.com/office/drawing/2014/main" id="{E561005F-6C77-699F-E972-85395A578A08}"/>
                </a:ext>
              </a:extLst>
            </p:cNvPr>
            <p:cNvSpPr txBox="1">
              <a:spLocks noChangeArrowheads="1"/>
            </p:cNvSpPr>
            <p:nvPr/>
          </p:nvSpPr>
          <p:spPr bwMode="auto">
            <a:xfrm>
              <a:off x="113" y="1059"/>
              <a:ext cx="20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0</a:t>
              </a:r>
            </a:p>
          </p:txBody>
        </p:sp>
        <p:sp>
          <p:nvSpPr>
            <p:cNvPr id="62485" name="Line 57">
              <a:extLst>
                <a:ext uri="{FF2B5EF4-FFF2-40B4-BE49-F238E27FC236}">
                  <a16:creationId xmlns:a16="http://schemas.microsoft.com/office/drawing/2014/main" id="{A0EC4471-56CA-1BDB-A079-7AE33B84A437}"/>
                </a:ext>
              </a:extLst>
            </p:cNvPr>
            <p:cNvSpPr>
              <a:spLocks noChangeShapeType="1"/>
            </p:cNvSpPr>
            <p:nvPr/>
          </p:nvSpPr>
          <p:spPr bwMode="auto">
            <a:xfrm>
              <a:off x="468" y="600"/>
              <a:ext cx="0" cy="792"/>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grpSp>
      <p:sp>
        <p:nvSpPr>
          <p:cNvPr id="62522" name="Text Box 58">
            <a:extLst>
              <a:ext uri="{FF2B5EF4-FFF2-40B4-BE49-F238E27FC236}">
                <a16:creationId xmlns:a16="http://schemas.microsoft.com/office/drawing/2014/main" id="{A41DE5DD-BC63-D984-39FD-773EF7657585}"/>
              </a:ext>
            </a:extLst>
          </p:cNvPr>
          <p:cNvSpPr txBox="1">
            <a:spLocks noChangeArrowheads="1"/>
          </p:cNvSpPr>
          <p:nvPr/>
        </p:nvSpPr>
        <p:spPr bwMode="auto">
          <a:xfrm>
            <a:off x="3687763" y="2420938"/>
            <a:ext cx="29892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solidFill>
                  <a:srgbClr val="FF0000"/>
                </a:solidFill>
                <a:latin typeface="Times New Roman" panose="02020603050405020304" pitchFamily="18" charset="0"/>
                <a:ea typeface="黑体" panose="02010609060101010101" pitchFamily="49" charset="-122"/>
              </a:rPr>
              <a:t>i</a:t>
            </a:r>
            <a:r>
              <a:rPr lang="en-US" altLang="zh-CN" sz="2400" baseline="-25000">
                <a:solidFill>
                  <a:srgbClr val="FF0000"/>
                </a:solidFill>
                <a:latin typeface="Times New Roman" panose="02020603050405020304" pitchFamily="18" charset="0"/>
                <a:ea typeface="黑体" panose="02010609060101010101" pitchFamily="49" charset="-122"/>
              </a:rPr>
              <a:t>A</a:t>
            </a:r>
            <a:r>
              <a:rPr lang="en-US" altLang="zh-CN" sz="2400">
                <a:solidFill>
                  <a:srgbClr val="FF0000"/>
                </a:solidFill>
                <a:latin typeface="Times New Roman" panose="02020603050405020304" pitchFamily="18" charset="0"/>
                <a:ea typeface="黑体" panose="02010609060101010101" pitchFamily="49" charset="-122"/>
              </a:rPr>
              <a:t> </a:t>
            </a:r>
            <a:r>
              <a:rPr lang="zh-CN" altLang="en-US" sz="2400">
                <a:solidFill>
                  <a:srgbClr val="FF0000"/>
                </a:solidFill>
                <a:latin typeface="Times New Roman" panose="02020603050405020304" pitchFamily="18" charset="0"/>
                <a:ea typeface="黑体" panose="02010609060101010101" pitchFamily="49" charset="-122"/>
              </a:rPr>
              <a:t>=</a:t>
            </a:r>
            <a:r>
              <a:rPr lang="en-US" altLang="zh-CN" sz="2400">
                <a:solidFill>
                  <a:srgbClr val="FF0000"/>
                </a:solidFill>
                <a:latin typeface="Times New Roman" panose="02020603050405020304" pitchFamily="18" charset="0"/>
                <a:ea typeface="黑体" panose="02010609060101010101" pitchFamily="49" charset="-122"/>
              </a:rPr>
              <a:t> </a:t>
            </a:r>
            <a:r>
              <a:rPr lang="zh-CN" altLang="en-US" sz="2400" i="1">
                <a:solidFill>
                  <a:srgbClr val="FF0000"/>
                </a:solidFill>
                <a:latin typeface="Times New Roman" panose="02020603050405020304" pitchFamily="18" charset="0"/>
                <a:ea typeface="黑体" panose="02010609060101010101" pitchFamily="49" charset="-122"/>
              </a:rPr>
              <a:t>I</a:t>
            </a:r>
            <a:r>
              <a:rPr lang="en-US" altLang="zh-CN" sz="2400" baseline="-25000">
                <a:solidFill>
                  <a:srgbClr val="FF0000"/>
                </a:solidFill>
                <a:latin typeface="Times New Roman" panose="02020603050405020304" pitchFamily="18" charset="0"/>
                <a:ea typeface="黑体" panose="02010609060101010101" pitchFamily="49" charset="-122"/>
              </a:rPr>
              <a:t>A</a:t>
            </a:r>
            <a:r>
              <a:rPr lang="zh-CN" altLang="en-US" sz="2400" baseline="-25000">
                <a:solidFill>
                  <a:srgbClr val="FF0000"/>
                </a:solidFill>
                <a:latin typeface="Times New Roman" panose="02020603050405020304" pitchFamily="18" charset="0"/>
                <a:ea typeface="黑体" panose="02010609060101010101" pitchFamily="49" charset="-122"/>
              </a:rPr>
              <a:t>m</a:t>
            </a:r>
            <a:r>
              <a:rPr lang="en-US" altLang="zh-CN" sz="2400" baseline="-25000">
                <a:solidFill>
                  <a:srgbClr val="FF0000"/>
                </a:solidFill>
                <a:latin typeface="Times New Roman" panose="02020603050405020304" pitchFamily="18" charset="0"/>
                <a:ea typeface="黑体" panose="02010609060101010101" pitchFamily="49" charset="-122"/>
              </a:rPr>
              <a:t> </a:t>
            </a:r>
            <a:r>
              <a:rPr lang="zh-CN" altLang="en-US" sz="2400">
                <a:solidFill>
                  <a:srgbClr val="FF0000"/>
                </a:solidFill>
                <a:latin typeface="Times New Roman" panose="02020603050405020304" pitchFamily="18" charset="0"/>
                <a:ea typeface="黑体" panose="02010609060101010101" pitchFamily="49" charset="-122"/>
              </a:rPr>
              <a:t>sin</a:t>
            </a:r>
            <a:r>
              <a:rPr lang="zh-CN" altLang="en-US" sz="2400" i="1">
                <a:solidFill>
                  <a:srgbClr val="FF0000"/>
                </a:solidFill>
                <a:latin typeface="Times New Roman" panose="02020603050405020304" pitchFamily="18" charset="0"/>
                <a:ea typeface="黑体" panose="02010609060101010101" pitchFamily="49" charset="-122"/>
              </a:rPr>
              <a:t>t</a:t>
            </a:r>
          </a:p>
        </p:txBody>
      </p:sp>
      <p:sp>
        <p:nvSpPr>
          <p:cNvPr id="62523" name="Rectangle 59">
            <a:extLst>
              <a:ext uri="{FF2B5EF4-FFF2-40B4-BE49-F238E27FC236}">
                <a16:creationId xmlns:a16="http://schemas.microsoft.com/office/drawing/2014/main" id="{3472C847-CA24-1878-885E-D578DFF1A5A4}"/>
              </a:ext>
            </a:extLst>
          </p:cNvPr>
          <p:cNvSpPr>
            <a:spLocks noChangeArrowheads="1"/>
          </p:cNvSpPr>
          <p:nvPr/>
        </p:nvSpPr>
        <p:spPr bwMode="auto">
          <a:xfrm>
            <a:off x="3690938" y="2986088"/>
            <a:ext cx="3489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i="1">
                <a:solidFill>
                  <a:srgbClr val="0000FF"/>
                </a:solidFill>
                <a:latin typeface="Times New Roman" panose="02020603050405020304" pitchFamily="18" charset="0"/>
                <a:ea typeface="黑体" panose="02010609060101010101" pitchFamily="49" charset="-122"/>
              </a:rPr>
              <a:t>i</a:t>
            </a:r>
            <a:r>
              <a:rPr lang="en-US" altLang="zh-CN" sz="2400" baseline="-25000">
                <a:solidFill>
                  <a:srgbClr val="0000FF"/>
                </a:solidFill>
                <a:latin typeface="Times New Roman" panose="02020603050405020304" pitchFamily="18" charset="0"/>
                <a:ea typeface="黑体" panose="02010609060101010101" pitchFamily="49" charset="-122"/>
              </a:rPr>
              <a:t>B</a:t>
            </a:r>
            <a:r>
              <a:rPr lang="en-US" altLang="zh-CN" sz="2400">
                <a:solidFill>
                  <a:srgbClr val="0000FF"/>
                </a:solidFill>
                <a:latin typeface="Times New Roman" panose="02020603050405020304" pitchFamily="18" charset="0"/>
                <a:ea typeface="黑体" panose="02010609060101010101" pitchFamily="49" charset="-122"/>
              </a:rPr>
              <a:t> </a:t>
            </a:r>
            <a:r>
              <a:rPr lang="zh-CN" altLang="en-US" sz="2400">
                <a:solidFill>
                  <a:srgbClr val="0000FF"/>
                </a:solidFill>
                <a:latin typeface="Times New Roman" panose="02020603050405020304" pitchFamily="18" charset="0"/>
                <a:ea typeface="黑体" panose="02010609060101010101" pitchFamily="49" charset="-122"/>
              </a:rPr>
              <a:t>=</a:t>
            </a:r>
            <a:r>
              <a:rPr lang="en-US" altLang="zh-CN" sz="2400">
                <a:solidFill>
                  <a:srgbClr val="0000FF"/>
                </a:solidFill>
                <a:latin typeface="Times New Roman" panose="02020603050405020304" pitchFamily="18" charset="0"/>
                <a:ea typeface="黑体" panose="02010609060101010101" pitchFamily="49" charset="-122"/>
              </a:rPr>
              <a:t> </a:t>
            </a:r>
            <a:r>
              <a:rPr lang="zh-CN" altLang="en-US" sz="2400" i="1">
                <a:solidFill>
                  <a:srgbClr val="0000FF"/>
                </a:solidFill>
                <a:latin typeface="Times New Roman" panose="02020603050405020304" pitchFamily="18" charset="0"/>
                <a:ea typeface="黑体" panose="02010609060101010101" pitchFamily="49" charset="-122"/>
              </a:rPr>
              <a:t>I</a:t>
            </a:r>
            <a:r>
              <a:rPr lang="en-US" altLang="zh-CN" sz="2400" baseline="-25000">
                <a:solidFill>
                  <a:srgbClr val="0000FF"/>
                </a:solidFill>
                <a:latin typeface="Times New Roman" panose="02020603050405020304" pitchFamily="18" charset="0"/>
                <a:ea typeface="黑体" panose="02010609060101010101" pitchFamily="49" charset="-122"/>
              </a:rPr>
              <a:t>B</a:t>
            </a:r>
            <a:r>
              <a:rPr lang="zh-CN" altLang="en-US" sz="2400" baseline="-25000">
                <a:solidFill>
                  <a:srgbClr val="0000FF"/>
                </a:solidFill>
                <a:latin typeface="Times New Roman" panose="02020603050405020304" pitchFamily="18" charset="0"/>
                <a:ea typeface="黑体" panose="02010609060101010101" pitchFamily="49" charset="-122"/>
              </a:rPr>
              <a:t>m</a:t>
            </a:r>
            <a:r>
              <a:rPr lang="zh-CN" altLang="en-US" sz="2400">
                <a:solidFill>
                  <a:srgbClr val="0000FF"/>
                </a:solidFill>
                <a:latin typeface="Times New Roman" panose="02020603050405020304" pitchFamily="18" charset="0"/>
                <a:ea typeface="黑体" panose="02010609060101010101" pitchFamily="49" charset="-122"/>
              </a:rPr>
              <a:t>sin(</a:t>
            </a:r>
            <a:r>
              <a:rPr lang="zh-CN" altLang="en-US" sz="2400" i="1">
                <a:solidFill>
                  <a:srgbClr val="0000FF"/>
                </a:solidFill>
                <a:latin typeface="Times New Roman" panose="02020603050405020304" pitchFamily="18" charset="0"/>
                <a:ea typeface="黑体" panose="02010609060101010101" pitchFamily="49" charset="-122"/>
              </a:rPr>
              <a:t>t</a:t>
            </a:r>
            <a:r>
              <a:rPr lang="en-US" altLang="zh-CN" sz="2400">
                <a:solidFill>
                  <a:srgbClr val="0000FF"/>
                </a:solidFill>
                <a:latin typeface="Times New Roman" panose="02020603050405020304" pitchFamily="18" charset="0"/>
                <a:ea typeface="黑体" panose="02010609060101010101" pitchFamily="49" charset="-122"/>
              </a:rPr>
              <a:t> </a:t>
            </a:r>
            <a:r>
              <a:rPr lang="zh-CN" altLang="en-US" sz="2400">
                <a:solidFill>
                  <a:srgbClr val="0000FF"/>
                </a:solidFill>
                <a:latin typeface="Times New Roman" panose="02020603050405020304" pitchFamily="18" charset="0"/>
                <a:ea typeface="黑体" panose="02010609060101010101" pitchFamily="49" charset="-122"/>
              </a:rPr>
              <a:t>+</a:t>
            </a:r>
            <a:r>
              <a:rPr lang="en-US" altLang="zh-CN" sz="2400">
                <a:solidFill>
                  <a:srgbClr val="0000FF"/>
                </a:solidFill>
                <a:latin typeface="Times New Roman" panose="02020603050405020304" pitchFamily="18" charset="0"/>
                <a:ea typeface="黑体" panose="02010609060101010101" pitchFamily="49" charset="-122"/>
              </a:rPr>
              <a:t> </a:t>
            </a:r>
            <a:r>
              <a:rPr lang="zh-CN" altLang="en-US" sz="2400">
                <a:solidFill>
                  <a:srgbClr val="0000FF"/>
                </a:solidFill>
                <a:latin typeface="Times New Roman" panose="02020603050405020304" pitchFamily="18" charset="0"/>
                <a:ea typeface="黑体" panose="02010609060101010101" pitchFamily="49" charset="-122"/>
              </a:rPr>
              <a:t>90</a:t>
            </a:r>
            <a:r>
              <a:rPr lang="zh-CN" altLang="en-US" sz="2400" baseline="30000">
                <a:solidFill>
                  <a:srgbClr val="0000FF"/>
                </a:solidFill>
                <a:latin typeface="Times New Roman" panose="02020603050405020304" pitchFamily="18" charset="0"/>
                <a:ea typeface="黑体" panose="02010609060101010101" pitchFamily="49" charset="-122"/>
              </a:rPr>
              <a:t> </a:t>
            </a:r>
            <a:r>
              <a:rPr lang="zh-CN" altLang="en-US" sz="2400">
                <a:solidFill>
                  <a:srgbClr val="0000FF"/>
                </a:solidFill>
                <a:latin typeface="Times New Roman" panose="02020603050405020304" pitchFamily="18" charset="0"/>
                <a:ea typeface="黑体" panose="02010609060101010101" pitchFamily="49" charset="-122"/>
              </a:rPr>
              <a:t>)</a:t>
            </a:r>
            <a:endParaRPr lang="zh-CN" altLang="en-US" sz="2400" i="1">
              <a:solidFill>
                <a:srgbClr val="0000FF"/>
              </a:solidFill>
              <a:latin typeface="Times New Roman" panose="02020603050405020304" pitchFamily="18" charset="0"/>
              <a:ea typeface="黑体" panose="02010609060101010101" pitchFamily="49" charset="-122"/>
            </a:endParaRPr>
          </a:p>
        </p:txBody>
      </p:sp>
      <p:sp>
        <p:nvSpPr>
          <p:cNvPr id="62471" name="Rectangle 63">
            <a:extLst>
              <a:ext uri="{FF2B5EF4-FFF2-40B4-BE49-F238E27FC236}">
                <a16:creationId xmlns:a16="http://schemas.microsoft.com/office/drawing/2014/main" id="{BFF0F2E0-ECFF-AC17-B596-C02A6C5B913B}"/>
              </a:ext>
            </a:extLst>
          </p:cNvPr>
          <p:cNvSpPr>
            <a:spLocks noChangeArrowheads="1"/>
          </p:cNvSpPr>
          <p:nvPr>
            <p:ph type="title" idx="4294967295"/>
          </p:nvPr>
        </p:nvSpPr>
        <p:spPr>
          <a:xfrm>
            <a:off x="169863" y="309563"/>
            <a:ext cx="5918200" cy="609600"/>
          </a:xfrm>
        </p:spPr>
        <p:txBody>
          <a:bodyPr/>
          <a:lstStyle/>
          <a:p>
            <a:pPr algn="just" eaLnBrk="1" hangingPunct="1"/>
            <a:r>
              <a:rPr lang="en-US" altLang="zh-CN" sz="2600" b="1">
                <a:solidFill>
                  <a:srgbClr val="7030A0"/>
                </a:solidFill>
                <a:latin typeface="Times New Roman" panose="02020603050405020304" pitchFamily="18" charset="0"/>
              </a:rPr>
              <a:t>4.9.1　</a:t>
            </a:r>
            <a:r>
              <a:rPr lang="zh-CN" altLang="en-US" sz="2600" b="1">
                <a:solidFill>
                  <a:srgbClr val="7030A0"/>
                </a:solidFill>
                <a:latin typeface="Times New Roman" panose="02020603050405020304" pitchFamily="18" charset="0"/>
                <a:ea typeface="黑体" panose="02010609060101010101" pitchFamily="49" charset="-122"/>
              </a:rPr>
              <a:t>电容分相式异步电动机</a:t>
            </a:r>
            <a:endParaRPr lang="zh-CN" altLang="en-US">
              <a:solidFill>
                <a:srgbClr val="7030A0"/>
              </a:solidFill>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62506"/>
                                        </p:tgtEl>
                                        <p:attrNameLst>
                                          <p:attrName>style.visibility</p:attrName>
                                        </p:attrNameLst>
                                      </p:cBhvr>
                                      <p:to>
                                        <p:strVal val="visible"/>
                                      </p:to>
                                    </p:set>
                                    <p:animEffect transition="in" filter="box(in)">
                                      <p:cBhvr>
                                        <p:cTn id="7" dur="500"/>
                                        <p:tgtEl>
                                          <p:spTgt spid="62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62522"/>
                                        </p:tgtEl>
                                        <p:attrNameLst>
                                          <p:attrName>style.visibility</p:attrName>
                                        </p:attrNameLst>
                                      </p:cBhvr>
                                      <p:to>
                                        <p:strVal val="visible"/>
                                      </p:to>
                                    </p:set>
                                    <p:animEffect transition="in" filter="box(in)">
                                      <p:cBhvr>
                                        <p:cTn id="12" dur="500"/>
                                        <p:tgtEl>
                                          <p:spTgt spid="62522"/>
                                        </p:tgtEl>
                                      </p:cBhvr>
                                    </p:animEffect>
                                  </p:childTnLst>
                                </p:cTn>
                              </p:par>
                            </p:childTnLst>
                          </p:cTn>
                        </p:par>
                        <p:par>
                          <p:cTn id="13" fill="hold" nodeType="afterGroup">
                            <p:stCondLst>
                              <p:cond delay="500"/>
                            </p:stCondLst>
                            <p:childTnLst>
                              <p:par>
                                <p:cTn id="14" presetID="4" presetClass="entr" presetSubtype="16" fill="hold" grpId="0" nodeType="afterEffect">
                                  <p:stCondLst>
                                    <p:cond delay="0"/>
                                  </p:stCondLst>
                                  <p:childTnLst>
                                    <p:set>
                                      <p:cBhvr>
                                        <p:cTn id="15" dur="1" fill="hold">
                                          <p:stCondLst>
                                            <p:cond delay="0"/>
                                          </p:stCondLst>
                                        </p:cTn>
                                        <p:tgtEl>
                                          <p:spTgt spid="62523"/>
                                        </p:tgtEl>
                                        <p:attrNameLst>
                                          <p:attrName>style.visibility</p:attrName>
                                        </p:attrNameLst>
                                      </p:cBhvr>
                                      <p:to>
                                        <p:strVal val="visible"/>
                                      </p:to>
                                    </p:set>
                                    <p:animEffect transition="in" filter="box(in)">
                                      <p:cBhvr>
                                        <p:cTn id="16" dur="500"/>
                                        <p:tgtEl>
                                          <p:spTgt spid="6252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16"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ox(i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506" grpId="0" autoUpdateAnimBg="0"/>
      <p:bldP spid="62522" grpId="0" autoUpdateAnimBg="0"/>
      <p:bldP spid="62523"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电动机结构2.avi">
            <a:hlinkClick r:id="" action="ppaction://media"/>
            <a:extLst>
              <a:ext uri="{FF2B5EF4-FFF2-40B4-BE49-F238E27FC236}">
                <a16:creationId xmlns:a16="http://schemas.microsoft.com/office/drawing/2014/main" id="{6E0ED0C4-186B-1F16-D185-B13A3759818F}"/>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939925" y="1617663"/>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AutoShape 4">
            <a:extLst>
              <a:ext uri="{FF2B5EF4-FFF2-40B4-BE49-F238E27FC236}">
                <a16:creationId xmlns:a16="http://schemas.microsoft.com/office/drawing/2014/main" id="{B32FC490-94B7-7B24-F2ED-12830C45E9CA}"/>
              </a:ext>
            </a:extLst>
          </p:cNvPr>
          <p:cNvSpPr>
            <a:spLocks noChangeArrowheads="1"/>
          </p:cNvSpPr>
          <p:nvPr/>
        </p:nvSpPr>
        <p:spPr bwMode="auto">
          <a:xfrm>
            <a:off x="2425700" y="5176838"/>
            <a:ext cx="971550" cy="476250"/>
          </a:xfrm>
          <a:prstGeom prst="wedgeRoundRectCallout">
            <a:avLst>
              <a:gd name="adj1" fmla="val -52616"/>
              <a:gd name="adj2" fmla="val -220000"/>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端盖</a:t>
            </a:r>
          </a:p>
        </p:txBody>
      </p:sp>
      <p:sp>
        <p:nvSpPr>
          <p:cNvPr id="8196" name="AutoShape 5">
            <a:extLst>
              <a:ext uri="{FF2B5EF4-FFF2-40B4-BE49-F238E27FC236}">
                <a16:creationId xmlns:a16="http://schemas.microsoft.com/office/drawing/2014/main" id="{8FE6472B-69D0-E1E9-CA79-D9E3E3BC6B74}"/>
              </a:ext>
            </a:extLst>
          </p:cNvPr>
          <p:cNvSpPr>
            <a:spLocks noChangeArrowheads="1"/>
          </p:cNvSpPr>
          <p:nvPr/>
        </p:nvSpPr>
        <p:spPr bwMode="auto">
          <a:xfrm>
            <a:off x="6492875" y="5048250"/>
            <a:ext cx="819150" cy="419100"/>
          </a:xfrm>
          <a:prstGeom prst="wedgeRoundRectCallout">
            <a:avLst>
              <a:gd name="adj1" fmla="val -142056"/>
              <a:gd name="adj2" fmla="val -252653"/>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机座</a:t>
            </a:r>
          </a:p>
        </p:txBody>
      </p:sp>
      <p:sp>
        <p:nvSpPr>
          <p:cNvPr id="8197" name="AutoShape 6">
            <a:extLst>
              <a:ext uri="{FF2B5EF4-FFF2-40B4-BE49-F238E27FC236}">
                <a16:creationId xmlns:a16="http://schemas.microsoft.com/office/drawing/2014/main" id="{97E5882B-63C7-6F1A-AB2F-1A8DDB997701}"/>
              </a:ext>
            </a:extLst>
          </p:cNvPr>
          <p:cNvSpPr>
            <a:spLocks noChangeArrowheads="1"/>
          </p:cNvSpPr>
          <p:nvPr/>
        </p:nvSpPr>
        <p:spPr bwMode="auto">
          <a:xfrm>
            <a:off x="822325" y="1577975"/>
            <a:ext cx="736600" cy="4287838"/>
          </a:xfrm>
          <a:prstGeom prst="wedgeRoundRectCallout">
            <a:avLst>
              <a:gd name="adj1" fmla="val 113361"/>
              <a:gd name="adj2" fmla="val -30398"/>
              <a:gd name="adj3" fmla="val 16667"/>
            </a:avLst>
          </a:prstGeom>
          <a:solidFill>
            <a:srgbClr val="FFFF99"/>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000">
                <a:latin typeface="宋体" panose="02010600030101010101" pitchFamily="2" charset="-122"/>
              </a:rPr>
              <a:t>三</a:t>
            </a:r>
          </a:p>
          <a:p>
            <a:pPr algn="ctr">
              <a:lnSpc>
                <a:spcPct val="90000"/>
              </a:lnSpc>
              <a:spcBef>
                <a:spcPct val="0"/>
              </a:spcBef>
              <a:buFontTx/>
              <a:buNone/>
            </a:pPr>
            <a:r>
              <a:rPr lang="zh-CN" altLang="en-US" sz="2000">
                <a:latin typeface="宋体" panose="02010600030101010101" pitchFamily="2" charset="-122"/>
              </a:rPr>
              <a:t>相异步电动机的基本结构</a:t>
            </a:r>
          </a:p>
          <a:p>
            <a:pPr algn="ctr">
              <a:lnSpc>
                <a:spcPct val="90000"/>
              </a:lnSpc>
              <a:spcBef>
                <a:spcPct val="0"/>
              </a:spcBef>
              <a:buFontTx/>
              <a:buNone/>
            </a:pPr>
            <a:r>
              <a:rPr lang="zh-CN" altLang="en-US" sz="2000">
                <a:latin typeface="宋体" panose="02010600030101010101" pitchFamily="2" charset="-122"/>
              </a:rPr>
              <a:t>示意</a:t>
            </a:r>
          </a:p>
          <a:p>
            <a:pPr algn="ctr">
              <a:lnSpc>
                <a:spcPct val="90000"/>
              </a:lnSpc>
              <a:spcBef>
                <a:spcPct val="0"/>
              </a:spcBef>
              <a:buFontTx/>
              <a:buNone/>
            </a:pPr>
            <a:r>
              <a:rPr lang="zh-CN" altLang="en-US" sz="2000">
                <a:latin typeface="宋体" panose="02010600030101010101" pitchFamily="2" charset="-122"/>
              </a:rPr>
              <a:t>图</a:t>
            </a:r>
            <a:endParaRPr lang="zh-CN" altLang="en-US" sz="2000">
              <a:solidFill>
                <a:schemeClr val="accent2"/>
              </a:solidFill>
              <a:latin typeface="宋体" panose="02010600030101010101" pitchFamily="2" charset="-122"/>
            </a:endParaRPr>
          </a:p>
        </p:txBody>
      </p:sp>
      <p:sp>
        <p:nvSpPr>
          <p:cNvPr id="8198" name="Rectangle 10">
            <a:extLst>
              <a:ext uri="{FF2B5EF4-FFF2-40B4-BE49-F238E27FC236}">
                <a16:creationId xmlns:a16="http://schemas.microsoft.com/office/drawing/2014/main" id="{F7D630B2-F501-D251-92AA-98B4CBC7B7ED}"/>
              </a:ext>
            </a:extLst>
          </p:cNvPr>
          <p:cNvSpPr>
            <a:spLocks noChangeArrowheads="1"/>
          </p:cNvSpPr>
          <p:nvPr/>
        </p:nvSpPr>
        <p:spPr bwMode="auto">
          <a:xfrm>
            <a:off x="1841500" y="244475"/>
            <a:ext cx="6213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　　三相异步电动机主要部件是由定子和转子两大部分组成。此外，还有端盖、机座、轴承、风扇等部件。</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dissolve">
                                      <p:cBhvr>
                                        <p:cTn id="7" dur="500"/>
                                        <p:tgtEl>
                                          <p:spTgt spid="8194"/>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8194"/>
                                        </p:tgtEl>
                                      </p:cBhvr>
                                    </p:cmd>
                                  </p:childTnLst>
                                </p:cTn>
                              </p:par>
                            </p:childTnLst>
                          </p:cTn>
                        </p:par>
                        <p:par>
                          <p:cTn id="11" fill="hold" nodeType="afterGroup">
                            <p:stCondLst>
                              <p:cond delay="501"/>
                            </p:stCondLst>
                            <p:childTnLst>
                              <p:par>
                                <p:cTn id="12" presetID="23" presetClass="entr" presetSubtype="16" fill="hold" grpId="0" nodeType="afterEffect">
                                  <p:stCondLst>
                                    <p:cond delay="0"/>
                                  </p:stCondLst>
                                  <p:childTnLst>
                                    <p:set>
                                      <p:cBhvr>
                                        <p:cTn id="13" dur="1" fill="hold">
                                          <p:stCondLst>
                                            <p:cond delay="0"/>
                                          </p:stCondLst>
                                        </p:cTn>
                                        <p:tgtEl>
                                          <p:spTgt spid="8196"/>
                                        </p:tgtEl>
                                        <p:attrNameLst>
                                          <p:attrName>style.visibility</p:attrName>
                                        </p:attrNameLst>
                                      </p:cBhvr>
                                      <p:to>
                                        <p:strVal val="visible"/>
                                      </p:to>
                                    </p:set>
                                    <p:anim calcmode="lin" valueType="num">
                                      <p:cBhvr>
                                        <p:cTn id="14" dur="500" fill="hold"/>
                                        <p:tgtEl>
                                          <p:spTgt spid="8196"/>
                                        </p:tgtEl>
                                        <p:attrNameLst>
                                          <p:attrName>ppt_w</p:attrName>
                                        </p:attrNameLst>
                                      </p:cBhvr>
                                      <p:tavLst>
                                        <p:tav tm="0">
                                          <p:val>
                                            <p:fltVal val="0"/>
                                          </p:val>
                                        </p:tav>
                                        <p:tav tm="100000">
                                          <p:val>
                                            <p:strVal val="#ppt_w"/>
                                          </p:val>
                                        </p:tav>
                                      </p:tavLst>
                                    </p:anim>
                                    <p:anim calcmode="lin" valueType="num">
                                      <p:cBhvr>
                                        <p:cTn id="15" dur="500" fill="hold"/>
                                        <p:tgtEl>
                                          <p:spTgt spid="8196"/>
                                        </p:tgtEl>
                                        <p:attrNameLst>
                                          <p:attrName>ppt_h</p:attrName>
                                        </p:attrNameLst>
                                      </p:cBhvr>
                                      <p:tavLst>
                                        <p:tav tm="0">
                                          <p:val>
                                            <p:fltVal val="0"/>
                                          </p:val>
                                        </p:tav>
                                        <p:tav tm="100000">
                                          <p:val>
                                            <p:strVal val="#ppt_h"/>
                                          </p:val>
                                        </p:tav>
                                      </p:tavLst>
                                    </p:anim>
                                  </p:childTnLst>
                                </p:cTn>
                              </p:par>
                            </p:childTnLst>
                          </p:cTn>
                        </p:par>
                        <p:par>
                          <p:cTn id="16" fill="hold" nodeType="afterGroup">
                            <p:stCondLst>
                              <p:cond delay="1001"/>
                            </p:stCondLst>
                            <p:childTnLst>
                              <p:par>
                                <p:cTn id="17" presetID="23" presetClass="entr" presetSubtype="16" fill="hold" grpId="0" nodeType="afterEffect">
                                  <p:stCondLst>
                                    <p:cond delay="0"/>
                                  </p:stCondLst>
                                  <p:childTnLst>
                                    <p:set>
                                      <p:cBhvr>
                                        <p:cTn id="18" dur="1" fill="hold">
                                          <p:stCondLst>
                                            <p:cond delay="0"/>
                                          </p:stCondLst>
                                        </p:cTn>
                                        <p:tgtEl>
                                          <p:spTgt spid="8195"/>
                                        </p:tgtEl>
                                        <p:attrNameLst>
                                          <p:attrName>style.visibility</p:attrName>
                                        </p:attrNameLst>
                                      </p:cBhvr>
                                      <p:to>
                                        <p:strVal val="visible"/>
                                      </p:to>
                                    </p:set>
                                    <p:anim calcmode="lin" valueType="num">
                                      <p:cBhvr>
                                        <p:cTn id="19" dur="500" fill="hold"/>
                                        <p:tgtEl>
                                          <p:spTgt spid="8195"/>
                                        </p:tgtEl>
                                        <p:attrNameLst>
                                          <p:attrName>ppt_w</p:attrName>
                                        </p:attrNameLst>
                                      </p:cBhvr>
                                      <p:tavLst>
                                        <p:tav tm="0">
                                          <p:val>
                                            <p:fltVal val="0"/>
                                          </p:val>
                                        </p:tav>
                                        <p:tav tm="100000">
                                          <p:val>
                                            <p:strVal val="#ppt_w"/>
                                          </p:val>
                                        </p:tav>
                                      </p:tavLst>
                                    </p:anim>
                                    <p:anim calcmode="lin" valueType="num">
                                      <p:cBhvr>
                                        <p:cTn id="20" dur="500" fill="hold"/>
                                        <p:tgtEl>
                                          <p:spTgt spid="819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p:cTn id="21" fill="hold" display="0" nodeType="clickEffect">
                  <p:stCondLst>
                    <p:cond delay="indefinite"/>
                  </p:stCondLst>
                  <p:endCondLst>
                    <p:cond evt="onNext" delay="0">
                      <p:tgtEl>
                        <p:sldTgt/>
                      </p:tgtEl>
                    </p:cond>
                    <p:cond evt="onPrev" delay="0">
                      <p:tgtEl>
                        <p:sldTgt/>
                      </p:tgtEl>
                    </p:cond>
                  </p:endCondLst>
                </p:cTn>
                <p:tgtEl>
                  <p:spTgt spid="8194"/>
                </p:tgtEl>
              </p:cMediaNode>
            </p:video>
            <p:seq concurrent="1" nextAc="seek">
              <p:cTn id="22" restart="whenNotActive" fill="hold" evtFilter="cancelBubble" nodeType="interactiveSeq">
                <p:stCondLst>
                  <p:cond evt="onClick" delay="0">
                    <p:tgtEl>
                      <p:spTgt spid="8194"/>
                    </p:tgtEl>
                  </p:cond>
                </p:stCondLst>
                <p:endSync evt="end" delay="0">
                  <p:rtn val="all"/>
                </p:endSync>
                <p:childTnLst>
                  <p:par>
                    <p:cTn id="23" fill="hold" nodeType="clickPar">
                      <p:stCondLst>
                        <p:cond delay="0"/>
                      </p:stCondLst>
                      <p:childTnLst>
                        <p:par>
                          <p:cTn id="24" fill="hold" nodeType="withGroup">
                            <p:stCondLst>
                              <p:cond delay="0"/>
                            </p:stCondLst>
                            <p:childTnLst>
                              <p:par>
                                <p:cTn id="25" presetID="2" presetClass="mediacall" presetSubtype="0" fill="hold" nodeType="clickEffect">
                                  <p:stCondLst>
                                    <p:cond delay="0"/>
                                  </p:stCondLst>
                                  <p:childTnLst>
                                    <p:cmd type="call" cmd="togglePause">
                                      <p:cBhvr>
                                        <p:cTn id="26" dur="1" fill="hold"/>
                                        <p:tgtEl>
                                          <p:spTgt spid="8194"/>
                                        </p:tgtEl>
                                      </p:cBhvr>
                                    </p:cmd>
                                  </p:childTnLst>
                                </p:cTn>
                              </p:par>
                            </p:childTnLst>
                          </p:cTn>
                        </p:par>
                      </p:childTnLst>
                    </p:cTn>
                  </p:par>
                </p:childTnLst>
              </p:cTn>
              <p:nextCondLst>
                <p:cond evt="onClick" delay="0">
                  <p:tgtEl>
                    <p:spTgt spid="8194"/>
                  </p:tgtEl>
                </p:cond>
              </p:nextCondLst>
            </p:seq>
          </p:childTnLst>
        </p:cTn>
      </p:par>
    </p:tnLst>
    <p:bldLst>
      <p:bldP spid="8195" grpId="0" animBg="1" autoUpdateAnimBg="0"/>
      <p:bldP spid="8196"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2">
            <a:extLst>
              <a:ext uri="{FF2B5EF4-FFF2-40B4-BE49-F238E27FC236}">
                <a16:creationId xmlns:a16="http://schemas.microsoft.com/office/drawing/2014/main" id="{6BA44CA1-91AC-5E81-F0B3-84446753BC8B}"/>
              </a:ext>
            </a:extLst>
          </p:cNvPr>
          <p:cNvSpPr txBox="1">
            <a:spLocks noChangeArrowheads="1"/>
          </p:cNvSpPr>
          <p:nvPr/>
        </p:nvSpPr>
        <p:spPr bwMode="auto">
          <a:xfrm>
            <a:off x="762000" y="1019175"/>
            <a:ext cx="24161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FF0000"/>
                </a:solidFill>
                <a:latin typeface="Times New Roman" panose="02020603050405020304" pitchFamily="18" charset="0"/>
              </a:rPr>
              <a:t> </a:t>
            </a:r>
            <a:r>
              <a:rPr lang="en-US" altLang="zh-CN" sz="2400" i="1">
                <a:solidFill>
                  <a:srgbClr val="FF0000"/>
                </a:solidFill>
                <a:latin typeface="Times New Roman" panose="02020603050405020304" pitchFamily="18" charset="0"/>
              </a:rPr>
              <a:t>i</a:t>
            </a:r>
            <a:r>
              <a:rPr lang="en-US" altLang="zh-CN" sz="2400" baseline="-25000">
                <a:solidFill>
                  <a:srgbClr val="FF0000"/>
                </a:solidFill>
                <a:latin typeface="Times New Roman" panose="02020603050405020304" pitchFamily="18" charset="0"/>
              </a:rPr>
              <a:t>A</a:t>
            </a:r>
            <a:r>
              <a:rPr lang="en-US" altLang="zh-CN" sz="2400">
                <a:solidFill>
                  <a:srgbClr val="FF0000"/>
                </a:solidFill>
                <a:latin typeface="Times New Roman" panose="02020603050405020304" pitchFamily="18" charset="0"/>
              </a:rPr>
              <a:t> = </a:t>
            </a:r>
            <a:r>
              <a:rPr lang="en-US" altLang="zh-CN" sz="2400" i="1">
                <a:solidFill>
                  <a:srgbClr val="FF0000"/>
                </a:solidFill>
                <a:latin typeface="Times New Roman" panose="02020603050405020304" pitchFamily="18" charset="0"/>
              </a:rPr>
              <a:t>I</a:t>
            </a:r>
            <a:r>
              <a:rPr lang="en-US" altLang="zh-CN" sz="2400" baseline="-25000">
                <a:solidFill>
                  <a:srgbClr val="FF0000"/>
                </a:solidFill>
                <a:latin typeface="Times New Roman" panose="02020603050405020304" pitchFamily="18" charset="0"/>
              </a:rPr>
              <a:t>m</a:t>
            </a:r>
            <a:r>
              <a:rPr lang="en-US" altLang="zh-CN" sz="2400">
                <a:solidFill>
                  <a:srgbClr val="FF0000"/>
                </a:solidFill>
                <a:latin typeface="Times New Roman" panose="02020603050405020304" pitchFamily="18" charset="0"/>
              </a:rPr>
              <a:t>sin</a:t>
            </a:r>
            <a:r>
              <a:rPr lang="en-US" altLang="zh-CN" sz="2400" i="1">
                <a:solidFill>
                  <a:srgbClr val="FF0000"/>
                </a:solidFill>
                <a:latin typeface="Times New Roman" panose="02020603050405020304" pitchFamily="18" charset="0"/>
              </a:rPr>
              <a:t>t</a:t>
            </a:r>
          </a:p>
        </p:txBody>
      </p:sp>
      <p:sp>
        <p:nvSpPr>
          <p:cNvPr id="63491" name="Rectangle 3">
            <a:extLst>
              <a:ext uri="{FF2B5EF4-FFF2-40B4-BE49-F238E27FC236}">
                <a16:creationId xmlns:a16="http://schemas.microsoft.com/office/drawing/2014/main" id="{53781463-3A7D-7814-77FE-DA8FEFFC9FDF}"/>
              </a:ext>
            </a:extLst>
          </p:cNvPr>
          <p:cNvSpPr>
            <a:spLocks noChangeArrowheads="1"/>
          </p:cNvSpPr>
          <p:nvPr/>
        </p:nvSpPr>
        <p:spPr bwMode="auto">
          <a:xfrm>
            <a:off x="836613" y="1555750"/>
            <a:ext cx="3217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B</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I</a:t>
            </a:r>
            <a:r>
              <a:rPr lang="zh-CN" altLang="en-US" sz="2400" baseline="-25000">
                <a:solidFill>
                  <a:srgbClr val="0000FF"/>
                </a:solidFill>
                <a:latin typeface="Times New Roman" panose="02020603050405020304" pitchFamily="18" charset="0"/>
              </a:rPr>
              <a:t>m</a:t>
            </a:r>
            <a:r>
              <a:rPr lang="zh-CN" altLang="en-US" sz="2400">
                <a:solidFill>
                  <a:srgbClr val="0000FF"/>
                </a:solidFill>
                <a:latin typeface="Times New Roman" panose="02020603050405020304" pitchFamily="18" charset="0"/>
              </a:rPr>
              <a:t>sin(</a:t>
            </a:r>
            <a:r>
              <a:rPr lang="zh-CN" altLang="en-US" sz="2400" i="1">
                <a:solidFill>
                  <a:srgbClr val="0000FF"/>
                </a:solidFill>
                <a:latin typeface="Times New Roman" panose="02020603050405020304" pitchFamily="18" charset="0"/>
              </a:rPr>
              <a:t>t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90</a:t>
            </a:r>
            <a:r>
              <a:rPr lang="zh-CN" altLang="en-US" sz="2400" baseline="300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p>
        </p:txBody>
      </p:sp>
      <p:sp>
        <p:nvSpPr>
          <p:cNvPr id="63492" name="未知">
            <a:extLst>
              <a:ext uri="{FF2B5EF4-FFF2-40B4-BE49-F238E27FC236}">
                <a16:creationId xmlns:a16="http://schemas.microsoft.com/office/drawing/2014/main" id="{F1F11C17-64A2-D3E7-EEAB-3641C825E497}"/>
              </a:ext>
            </a:extLst>
          </p:cNvPr>
          <p:cNvSpPr>
            <a:spLocks/>
          </p:cNvSpPr>
          <p:nvPr/>
        </p:nvSpPr>
        <p:spPr bwMode="auto">
          <a:xfrm>
            <a:off x="5468938" y="101758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493" name="未知">
            <a:extLst>
              <a:ext uri="{FF2B5EF4-FFF2-40B4-BE49-F238E27FC236}">
                <a16:creationId xmlns:a16="http://schemas.microsoft.com/office/drawing/2014/main" id="{D854868C-0219-319F-EE26-EB2E9042DDD6}"/>
              </a:ext>
            </a:extLst>
          </p:cNvPr>
          <p:cNvSpPr>
            <a:spLocks/>
          </p:cNvSpPr>
          <p:nvPr/>
        </p:nvSpPr>
        <p:spPr bwMode="auto">
          <a:xfrm flipH="1" flipV="1">
            <a:off x="6345238" y="1746250"/>
            <a:ext cx="882650" cy="735013"/>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494" name="未知">
            <a:extLst>
              <a:ext uri="{FF2B5EF4-FFF2-40B4-BE49-F238E27FC236}">
                <a16:creationId xmlns:a16="http://schemas.microsoft.com/office/drawing/2014/main" id="{48AF7BFB-01FE-E8B5-D665-CBC0FDE58E24}"/>
              </a:ext>
            </a:extLst>
          </p:cNvPr>
          <p:cNvSpPr>
            <a:spLocks/>
          </p:cNvSpPr>
          <p:nvPr/>
        </p:nvSpPr>
        <p:spPr bwMode="auto">
          <a:xfrm>
            <a:off x="7232650" y="1030288"/>
            <a:ext cx="882650" cy="71596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FF00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495" name="未知">
            <a:extLst>
              <a:ext uri="{FF2B5EF4-FFF2-40B4-BE49-F238E27FC236}">
                <a16:creationId xmlns:a16="http://schemas.microsoft.com/office/drawing/2014/main" id="{9A2B76A3-2EE8-E84E-F35F-D63D0A19ADAE}"/>
              </a:ext>
            </a:extLst>
          </p:cNvPr>
          <p:cNvSpPr>
            <a:spLocks/>
          </p:cNvSpPr>
          <p:nvPr/>
        </p:nvSpPr>
        <p:spPr bwMode="auto">
          <a:xfrm flipV="1">
            <a:off x="5873750" y="1725613"/>
            <a:ext cx="882650" cy="72548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496" name="未知">
            <a:extLst>
              <a:ext uri="{FF2B5EF4-FFF2-40B4-BE49-F238E27FC236}">
                <a16:creationId xmlns:a16="http://schemas.microsoft.com/office/drawing/2014/main" id="{88FF039E-0AFE-47D4-0E34-5713FE03D25F}"/>
              </a:ext>
            </a:extLst>
          </p:cNvPr>
          <p:cNvSpPr>
            <a:spLocks/>
          </p:cNvSpPr>
          <p:nvPr/>
        </p:nvSpPr>
        <p:spPr bwMode="auto">
          <a:xfrm>
            <a:off x="5008563" y="1011238"/>
            <a:ext cx="882650" cy="735012"/>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497" name="未知">
            <a:extLst>
              <a:ext uri="{FF2B5EF4-FFF2-40B4-BE49-F238E27FC236}">
                <a16:creationId xmlns:a16="http://schemas.microsoft.com/office/drawing/2014/main" id="{2393EFA8-F416-7C5E-DFE0-3EE863EDB62F}"/>
              </a:ext>
            </a:extLst>
          </p:cNvPr>
          <p:cNvSpPr>
            <a:spLocks/>
          </p:cNvSpPr>
          <p:nvPr/>
        </p:nvSpPr>
        <p:spPr bwMode="auto">
          <a:xfrm>
            <a:off x="6769100" y="1027113"/>
            <a:ext cx="882650" cy="706437"/>
          </a:xfrm>
          <a:custGeom>
            <a:avLst/>
            <a:gdLst>
              <a:gd name="T0" fmla="*/ 0 w 556"/>
              <a:gd name="T1" fmla="*/ 2147483647 h 445"/>
              <a:gd name="T2" fmla="*/ 2147483647 w 556"/>
              <a:gd name="T3" fmla="*/ 0 h 445"/>
              <a:gd name="T4" fmla="*/ 2147483647 w 556"/>
              <a:gd name="T5" fmla="*/ 2147483647 h 445"/>
              <a:gd name="T6" fmla="*/ 0 60000 65536"/>
              <a:gd name="T7" fmla="*/ 0 60000 65536"/>
              <a:gd name="T8" fmla="*/ 0 60000 65536"/>
              <a:gd name="T9" fmla="*/ 0 w 556"/>
              <a:gd name="T10" fmla="*/ 0 h 445"/>
              <a:gd name="T11" fmla="*/ 556 w 556"/>
              <a:gd name="T12" fmla="*/ 445 h 445"/>
            </a:gdLst>
            <a:ahLst/>
            <a:cxnLst>
              <a:cxn ang="T6">
                <a:pos x="T0" y="T1"/>
              </a:cxn>
              <a:cxn ang="T7">
                <a:pos x="T2" y="T3"/>
              </a:cxn>
              <a:cxn ang="T8">
                <a:pos x="T4" y="T5"/>
              </a:cxn>
            </a:cxnLst>
            <a:rect l="T9" t="T10" r="T11" b="T12"/>
            <a:pathLst>
              <a:path w="556" h="445">
                <a:moveTo>
                  <a:pt x="0" y="445"/>
                </a:moveTo>
                <a:cubicBezTo>
                  <a:pt x="98" y="222"/>
                  <a:pt x="196" y="0"/>
                  <a:pt x="289" y="0"/>
                </a:cubicBezTo>
                <a:cubicBezTo>
                  <a:pt x="382" y="0"/>
                  <a:pt x="511" y="371"/>
                  <a:pt x="556" y="445"/>
                </a:cubicBezTo>
              </a:path>
            </a:pathLst>
          </a:custGeom>
          <a:noFill/>
          <a:ln w="38100" cap="flat" cmpd="sng">
            <a:solidFill>
              <a:srgbClr val="0000FF"/>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3498" name="Rectangle 10">
            <a:extLst>
              <a:ext uri="{FF2B5EF4-FFF2-40B4-BE49-F238E27FC236}">
                <a16:creationId xmlns:a16="http://schemas.microsoft.com/office/drawing/2014/main" id="{D5628E22-882A-FDAD-4353-D4574BC7C5B2}"/>
              </a:ext>
            </a:extLst>
          </p:cNvPr>
          <p:cNvSpPr>
            <a:spLocks noChangeArrowheads="1"/>
          </p:cNvSpPr>
          <p:nvPr/>
        </p:nvSpPr>
        <p:spPr bwMode="auto">
          <a:xfrm>
            <a:off x="5783263" y="554038"/>
            <a:ext cx="3794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ea typeface="黑体" panose="02010609060101010101" pitchFamily="49" charset="-122"/>
              </a:rPr>
              <a:t>i</a:t>
            </a:r>
            <a:r>
              <a:rPr lang="en-US" altLang="zh-CN" sz="2000" baseline="-25000">
                <a:solidFill>
                  <a:srgbClr val="FF3300"/>
                </a:solidFill>
                <a:latin typeface="Times New Roman" panose="02020603050405020304" pitchFamily="18" charset="0"/>
                <a:ea typeface="黑体" panose="02010609060101010101" pitchFamily="49" charset="-122"/>
              </a:rPr>
              <a:t>A</a:t>
            </a:r>
            <a:endParaRPr lang="en-US" altLang="zh-CN" sz="2000" i="1" baseline="-25000">
              <a:solidFill>
                <a:srgbClr val="FF3300"/>
              </a:solidFill>
              <a:latin typeface="Times New Roman" panose="02020603050405020304" pitchFamily="18" charset="0"/>
              <a:ea typeface="黑体" panose="02010609060101010101" pitchFamily="49" charset="-122"/>
            </a:endParaRPr>
          </a:p>
        </p:txBody>
      </p:sp>
      <p:sp>
        <p:nvSpPr>
          <p:cNvPr id="63499" name="Line 11">
            <a:extLst>
              <a:ext uri="{FF2B5EF4-FFF2-40B4-BE49-F238E27FC236}">
                <a16:creationId xmlns:a16="http://schemas.microsoft.com/office/drawing/2014/main" id="{99E6CC6D-C1E7-F738-569B-B692D4DAA153}"/>
              </a:ext>
            </a:extLst>
          </p:cNvPr>
          <p:cNvSpPr>
            <a:spLocks noChangeShapeType="1"/>
          </p:cNvSpPr>
          <p:nvPr/>
        </p:nvSpPr>
        <p:spPr bwMode="auto">
          <a:xfrm flipH="1" flipV="1">
            <a:off x="5451475" y="261938"/>
            <a:ext cx="0" cy="239077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00" name="Text Box 12">
            <a:extLst>
              <a:ext uri="{FF2B5EF4-FFF2-40B4-BE49-F238E27FC236}">
                <a16:creationId xmlns:a16="http://schemas.microsoft.com/office/drawing/2014/main" id="{33FBDDBA-004E-14BB-2B29-F871754434FE}"/>
              </a:ext>
            </a:extLst>
          </p:cNvPr>
          <p:cNvSpPr txBox="1">
            <a:spLocks noChangeArrowheads="1"/>
          </p:cNvSpPr>
          <p:nvPr/>
        </p:nvSpPr>
        <p:spPr bwMode="auto">
          <a:xfrm>
            <a:off x="8385175" y="1554163"/>
            <a:ext cx="4302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ea typeface="黑体" panose="02010609060101010101" pitchFamily="49" charset="-122"/>
              </a:rPr>
              <a:t></a:t>
            </a:r>
            <a:r>
              <a:rPr lang="en-US" altLang="zh-CN" sz="2000" i="1">
                <a:latin typeface="Times New Roman" panose="02020603050405020304" pitchFamily="18" charset="0"/>
                <a:ea typeface="黑体" panose="02010609060101010101" pitchFamily="49" charset="-122"/>
              </a:rPr>
              <a:t>t</a:t>
            </a:r>
          </a:p>
        </p:txBody>
      </p:sp>
      <p:sp>
        <p:nvSpPr>
          <p:cNvPr id="63501" name="Text Box 13">
            <a:extLst>
              <a:ext uri="{FF2B5EF4-FFF2-40B4-BE49-F238E27FC236}">
                <a16:creationId xmlns:a16="http://schemas.microsoft.com/office/drawing/2014/main" id="{D0B9C68F-0A02-0F7B-7394-B29E9BFF0726}"/>
              </a:ext>
            </a:extLst>
          </p:cNvPr>
          <p:cNvSpPr txBox="1">
            <a:spLocks noChangeArrowheads="1"/>
          </p:cNvSpPr>
          <p:nvPr/>
        </p:nvSpPr>
        <p:spPr bwMode="auto">
          <a:xfrm>
            <a:off x="5481638" y="134938"/>
            <a:ext cx="255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ea typeface="黑体" panose="02010609060101010101" pitchFamily="49" charset="-122"/>
              </a:rPr>
              <a:t>i</a:t>
            </a:r>
          </a:p>
        </p:txBody>
      </p:sp>
      <p:sp>
        <p:nvSpPr>
          <p:cNvPr id="63502" name="Rectangle 14">
            <a:extLst>
              <a:ext uri="{FF2B5EF4-FFF2-40B4-BE49-F238E27FC236}">
                <a16:creationId xmlns:a16="http://schemas.microsoft.com/office/drawing/2014/main" id="{5C6B18CC-5FAF-DB5A-C338-C80D8B557597}"/>
              </a:ext>
            </a:extLst>
          </p:cNvPr>
          <p:cNvSpPr>
            <a:spLocks noChangeArrowheads="1"/>
          </p:cNvSpPr>
          <p:nvPr/>
        </p:nvSpPr>
        <p:spPr bwMode="auto">
          <a:xfrm>
            <a:off x="4994275" y="547688"/>
            <a:ext cx="368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FF"/>
                </a:solidFill>
                <a:latin typeface="Times New Roman" panose="02020603050405020304" pitchFamily="18" charset="0"/>
                <a:ea typeface="黑体" panose="02010609060101010101" pitchFamily="49" charset="-122"/>
              </a:rPr>
              <a:t>i</a:t>
            </a:r>
            <a:r>
              <a:rPr lang="en-US" altLang="zh-CN" sz="2000" baseline="-25000">
                <a:solidFill>
                  <a:srgbClr val="0000FF"/>
                </a:solidFill>
                <a:latin typeface="Times New Roman" panose="02020603050405020304" pitchFamily="18" charset="0"/>
                <a:ea typeface="黑体" panose="02010609060101010101" pitchFamily="49" charset="-122"/>
              </a:rPr>
              <a:t>B</a:t>
            </a:r>
            <a:endParaRPr lang="en-US" altLang="zh-CN" sz="2000" i="1" baseline="-25000">
              <a:solidFill>
                <a:srgbClr val="0000FF"/>
              </a:solidFill>
              <a:latin typeface="Times New Roman" panose="02020603050405020304" pitchFamily="18" charset="0"/>
              <a:ea typeface="黑体" panose="02010609060101010101" pitchFamily="49" charset="-122"/>
            </a:endParaRPr>
          </a:p>
        </p:txBody>
      </p:sp>
      <p:sp>
        <p:nvSpPr>
          <p:cNvPr id="63503" name="Line 15">
            <a:extLst>
              <a:ext uri="{FF2B5EF4-FFF2-40B4-BE49-F238E27FC236}">
                <a16:creationId xmlns:a16="http://schemas.microsoft.com/office/drawing/2014/main" id="{EB71E946-64ED-3593-7493-0975A74ED0D8}"/>
              </a:ext>
            </a:extLst>
          </p:cNvPr>
          <p:cNvSpPr>
            <a:spLocks noChangeShapeType="1"/>
          </p:cNvSpPr>
          <p:nvPr/>
        </p:nvSpPr>
        <p:spPr bwMode="auto">
          <a:xfrm flipV="1">
            <a:off x="4940300" y="1749425"/>
            <a:ext cx="3448050" cy="9525"/>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anchor="ctr">
            <a:spAutoFit/>
          </a:bodyPr>
          <a:lstStyle/>
          <a:p>
            <a:endParaRPr lang="zh-CN" altLang="en-US"/>
          </a:p>
        </p:txBody>
      </p:sp>
      <p:sp>
        <p:nvSpPr>
          <p:cNvPr id="63504" name="Text Box 16">
            <a:extLst>
              <a:ext uri="{FF2B5EF4-FFF2-40B4-BE49-F238E27FC236}">
                <a16:creationId xmlns:a16="http://schemas.microsoft.com/office/drawing/2014/main" id="{BEED4120-BFEF-5E7D-FC74-FEB8EFFD0892}"/>
              </a:ext>
            </a:extLst>
          </p:cNvPr>
          <p:cNvSpPr txBox="1">
            <a:spLocks noChangeArrowheads="1"/>
          </p:cNvSpPr>
          <p:nvPr/>
        </p:nvSpPr>
        <p:spPr bwMode="auto">
          <a:xfrm>
            <a:off x="5126038" y="1754188"/>
            <a:ext cx="31432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0</a:t>
            </a:r>
          </a:p>
        </p:txBody>
      </p:sp>
      <p:sp>
        <p:nvSpPr>
          <p:cNvPr id="63505" name="Text Box 17">
            <a:extLst>
              <a:ext uri="{FF2B5EF4-FFF2-40B4-BE49-F238E27FC236}">
                <a16:creationId xmlns:a16="http://schemas.microsoft.com/office/drawing/2014/main" id="{1DC20523-45D7-E89D-B14B-4403D47DEDD2}"/>
              </a:ext>
            </a:extLst>
          </p:cNvPr>
          <p:cNvSpPr txBox="1">
            <a:spLocks noChangeArrowheads="1"/>
          </p:cNvSpPr>
          <p:nvPr/>
        </p:nvSpPr>
        <p:spPr bwMode="auto">
          <a:xfrm>
            <a:off x="441325" y="333375"/>
            <a:ext cx="41576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FF0000"/>
                </a:solidFill>
                <a:latin typeface="Times New Roman" panose="02020603050405020304" pitchFamily="18" charset="0"/>
              </a:rPr>
              <a:t>两相绕组形成的旋转磁场</a:t>
            </a:r>
            <a:endParaRPr lang="zh-CN" altLang="en-US" sz="2400">
              <a:solidFill>
                <a:srgbClr val="006600"/>
              </a:solidFill>
              <a:latin typeface="Times New Roman" panose="02020603050405020304" pitchFamily="18" charset="0"/>
            </a:endParaRPr>
          </a:p>
        </p:txBody>
      </p:sp>
      <p:sp>
        <p:nvSpPr>
          <p:cNvPr id="63506" name="Line 18">
            <a:extLst>
              <a:ext uri="{FF2B5EF4-FFF2-40B4-BE49-F238E27FC236}">
                <a16:creationId xmlns:a16="http://schemas.microsoft.com/office/drawing/2014/main" id="{C31DAA3E-CA9A-5BC4-F64E-6564190B8DF6}"/>
              </a:ext>
            </a:extLst>
          </p:cNvPr>
          <p:cNvSpPr>
            <a:spLocks noChangeShapeType="1"/>
          </p:cNvSpPr>
          <p:nvPr/>
        </p:nvSpPr>
        <p:spPr bwMode="auto">
          <a:xfrm>
            <a:off x="5448300" y="1016000"/>
            <a:ext cx="0" cy="125730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grpSp>
        <p:nvGrpSpPr>
          <p:cNvPr id="6" name="Group 19">
            <a:extLst>
              <a:ext uri="{FF2B5EF4-FFF2-40B4-BE49-F238E27FC236}">
                <a16:creationId xmlns:a16="http://schemas.microsoft.com/office/drawing/2014/main" id="{81DC8958-1651-B2CF-B7F8-FB58F25A9BA9}"/>
              </a:ext>
            </a:extLst>
          </p:cNvPr>
          <p:cNvGrpSpPr>
            <a:grpSpLocks/>
          </p:cNvGrpSpPr>
          <p:nvPr/>
        </p:nvGrpSpPr>
        <p:grpSpPr bwMode="auto">
          <a:xfrm>
            <a:off x="3424238" y="2590800"/>
            <a:ext cx="1489075" cy="471488"/>
            <a:chOff x="0" y="0"/>
            <a:chExt cx="2345" cy="743"/>
          </a:xfrm>
        </p:grpSpPr>
        <p:sp>
          <p:nvSpPr>
            <p:cNvPr id="63569" name="未知">
              <a:extLst>
                <a:ext uri="{FF2B5EF4-FFF2-40B4-BE49-F238E27FC236}">
                  <a16:creationId xmlns:a16="http://schemas.microsoft.com/office/drawing/2014/main" id="{C38ED28B-EE8F-C156-FBEB-E706AAF859AB}"/>
                </a:ext>
              </a:extLst>
            </p:cNvPr>
            <p:cNvSpPr>
              <a:spLocks/>
            </p:cNvSpPr>
            <p:nvPr/>
          </p:nvSpPr>
          <p:spPr bwMode="auto">
            <a:xfrm rot="21060000" flipH="1">
              <a:off x="335" y="419"/>
              <a:ext cx="2010" cy="324"/>
            </a:xfrm>
            <a:custGeom>
              <a:avLst/>
              <a:gdLst>
                <a:gd name="T0" fmla="*/ 7667970 w 804"/>
                <a:gd name="T1" fmla="*/ 1203094 h 130"/>
                <a:gd name="T2" fmla="*/ 4234688 w 804"/>
                <a:gd name="T3" fmla="*/ 92534 h 130"/>
                <a:gd name="T4" fmla="*/ 0 w 804"/>
                <a:gd name="T5" fmla="*/ 646405 h 130"/>
                <a:gd name="T6" fmla="*/ 0 60000 65536"/>
                <a:gd name="T7" fmla="*/ 0 60000 65536"/>
                <a:gd name="T8" fmla="*/ 0 60000 65536"/>
                <a:gd name="T9" fmla="*/ 0 w 804"/>
                <a:gd name="T10" fmla="*/ 0 h 130"/>
                <a:gd name="T11" fmla="*/ 804 w 804"/>
                <a:gd name="T12" fmla="*/ 130 h 130"/>
              </a:gdLst>
              <a:ahLst/>
              <a:cxnLst>
                <a:cxn ang="T6">
                  <a:pos x="T0" y="T1"/>
                </a:cxn>
                <a:cxn ang="T7">
                  <a:pos x="T2" y="T3"/>
                </a:cxn>
                <a:cxn ang="T8">
                  <a:pos x="T4" y="T5"/>
                </a:cxn>
              </a:cxnLst>
              <a:rect l="T9" t="T10" r="T11" b="T12"/>
              <a:pathLst>
                <a:path w="804" h="130">
                  <a:moveTo>
                    <a:pt x="804" y="130"/>
                  </a:moveTo>
                  <a:cubicBezTo>
                    <a:pt x="681" y="75"/>
                    <a:pt x="578" y="20"/>
                    <a:pt x="444" y="10"/>
                  </a:cubicBezTo>
                  <a:cubicBezTo>
                    <a:pt x="310" y="0"/>
                    <a:pt x="92" y="58"/>
                    <a:pt x="0" y="70"/>
                  </a:cubicBezTo>
                </a:path>
              </a:pathLst>
            </a:custGeom>
            <a:noFill/>
            <a:ln w="38100" cap="flat" cmpd="sng">
              <a:solidFill>
                <a:srgbClr val="0000FF"/>
              </a:solidFill>
              <a:bevel/>
              <a:headEnd/>
              <a:tailEnd type="stealth" w="med" len="lg"/>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CN" altLang="en-US"/>
            </a:p>
          </p:txBody>
        </p:sp>
        <p:sp>
          <p:nvSpPr>
            <p:cNvPr id="2" name="Text Box 21">
              <a:extLst>
                <a:ext uri="{FF2B5EF4-FFF2-40B4-BE49-F238E27FC236}">
                  <a16:creationId xmlns:a16="http://schemas.microsoft.com/office/drawing/2014/main" id="{35B9E035-17E4-D945-1F86-6E7AB112D851}"/>
                </a:ext>
              </a:extLst>
            </p:cNvPr>
            <p:cNvSpPr txBox="1">
              <a:spLocks noChangeArrowheads="1"/>
            </p:cNvSpPr>
            <p:nvPr/>
          </p:nvSpPr>
          <p:spPr bwMode="auto">
            <a:xfrm>
              <a:off x="0" y="0"/>
              <a:ext cx="718" cy="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accent2"/>
                  </a:solidFill>
                  <a:latin typeface="Times New Roman" panose="02020603050405020304" pitchFamily="18" charset="0"/>
                </a:rPr>
                <a:t>n</a:t>
              </a:r>
              <a:r>
                <a:rPr lang="en-US" altLang="zh-CN" sz="2400" baseline="-25000">
                  <a:solidFill>
                    <a:schemeClr val="accent2"/>
                  </a:solidFill>
                  <a:latin typeface="Times New Roman" panose="02020603050405020304" pitchFamily="18" charset="0"/>
                </a:rPr>
                <a:t>0</a:t>
              </a:r>
              <a:endParaRPr lang="en-US" altLang="zh-CN" sz="2400">
                <a:solidFill>
                  <a:schemeClr val="accent2"/>
                </a:solidFill>
                <a:latin typeface="Times New Roman" panose="02020603050405020304" pitchFamily="18" charset="0"/>
              </a:endParaRPr>
            </a:p>
          </p:txBody>
        </p:sp>
      </p:grpSp>
      <p:grpSp>
        <p:nvGrpSpPr>
          <p:cNvPr id="7" name="Group 22">
            <a:extLst>
              <a:ext uri="{FF2B5EF4-FFF2-40B4-BE49-F238E27FC236}">
                <a16:creationId xmlns:a16="http://schemas.microsoft.com/office/drawing/2014/main" id="{17281988-8341-F5AB-7060-8230060B8F91}"/>
              </a:ext>
            </a:extLst>
          </p:cNvPr>
          <p:cNvGrpSpPr>
            <a:grpSpLocks/>
          </p:cNvGrpSpPr>
          <p:nvPr/>
        </p:nvGrpSpPr>
        <p:grpSpPr bwMode="auto">
          <a:xfrm>
            <a:off x="5459413" y="1055688"/>
            <a:ext cx="525462" cy="1257300"/>
            <a:chOff x="0" y="0"/>
            <a:chExt cx="331" cy="792"/>
          </a:xfrm>
        </p:grpSpPr>
        <p:sp>
          <p:nvSpPr>
            <p:cNvPr id="63567" name="Line 23">
              <a:extLst>
                <a:ext uri="{FF2B5EF4-FFF2-40B4-BE49-F238E27FC236}">
                  <a16:creationId xmlns:a16="http://schemas.microsoft.com/office/drawing/2014/main" id="{38545452-25C8-A477-8807-1439C3725A8B}"/>
                </a:ext>
              </a:extLst>
            </p:cNvPr>
            <p:cNvSpPr>
              <a:spLocks noChangeShapeType="1"/>
            </p:cNvSpPr>
            <p:nvPr/>
          </p:nvSpPr>
          <p:spPr bwMode="auto">
            <a:xfrm>
              <a:off x="141" y="0"/>
              <a:ext cx="0" cy="792"/>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3568" name="Text Box 24">
              <a:extLst>
                <a:ext uri="{FF2B5EF4-FFF2-40B4-BE49-F238E27FC236}">
                  <a16:creationId xmlns:a16="http://schemas.microsoft.com/office/drawing/2014/main" id="{36323AC1-9B75-DEE6-F5EC-10C21BD5C210}"/>
                </a:ext>
              </a:extLst>
            </p:cNvPr>
            <p:cNvSpPr txBox="1">
              <a:spLocks noChangeArrowheads="1"/>
            </p:cNvSpPr>
            <p:nvPr/>
          </p:nvSpPr>
          <p:spPr bwMode="auto">
            <a:xfrm>
              <a:off x="0" y="480"/>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45</a:t>
              </a:r>
              <a:r>
                <a:rPr lang="en-US" altLang="zh-CN" sz="2000">
                  <a:latin typeface="Times New Roman" panose="02020603050405020304" pitchFamily="18" charset="0"/>
                  <a:cs typeface="Times New Roman" panose="02020603050405020304" pitchFamily="18" charset="0"/>
                </a:rPr>
                <a:t>º</a:t>
              </a:r>
              <a:endParaRPr lang="en-US" altLang="zh-CN" sz="2000">
                <a:latin typeface="Times New Roman" panose="02020603050405020304" pitchFamily="18" charset="0"/>
              </a:endParaRPr>
            </a:p>
          </p:txBody>
        </p:sp>
      </p:grpSp>
      <p:grpSp>
        <p:nvGrpSpPr>
          <p:cNvPr id="8" name="Group 25">
            <a:extLst>
              <a:ext uri="{FF2B5EF4-FFF2-40B4-BE49-F238E27FC236}">
                <a16:creationId xmlns:a16="http://schemas.microsoft.com/office/drawing/2014/main" id="{AD9197DD-4339-A3AC-1DDA-716BE181B0D3}"/>
              </a:ext>
            </a:extLst>
          </p:cNvPr>
          <p:cNvGrpSpPr>
            <a:grpSpLocks/>
          </p:cNvGrpSpPr>
          <p:nvPr/>
        </p:nvGrpSpPr>
        <p:grpSpPr bwMode="auto">
          <a:xfrm>
            <a:off x="6059488" y="1108075"/>
            <a:ext cx="525462" cy="1257300"/>
            <a:chOff x="0" y="0"/>
            <a:chExt cx="331" cy="792"/>
          </a:xfrm>
        </p:grpSpPr>
        <p:sp>
          <p:nvSpPr>
            <p:cNvPr id="63565" name="Line 26">
              <a:extLst>
                <a:ext uri="{FF2B5EF4-FFF2-40B4-BE49-F238E27FC236}">
                  <a16:creationId xmlns:a16="http://schemas.microsoft.com/office/drawing/2014/main" id="{058E961E-D405-1918-912D-0DC9745D6B79}"/>
                </a:ext>
              </a:extLst>
            </p:cNvPr>
            <p:cNvSpPr>
              <a:spLocks noChangeShapeType="1"/>
            </p:cNvSpPr>
            <p:nvPr/>
          </p:nvSpPr>
          <p:spPr bwMode="auto">
            <a:xfrm>
              <a:off x="182" y="0"/>
              <a:ext cx="0" cy="792"/>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3566" name="Text Box 27">
              <a:extLst>
                <a:ext uri="{FF2B5EF4-FFF2-40B4-BE49-F238E27FC236}">
                  <a16:creationId xmlns:a16="http://schemas.microsoft.com/office/drawing/2014/main" id="{BE421B62-E8FB-520C-D02A-0AEE1375CA75}"/>
                </a:ext>
              </a:extLst>
            </p:cNvPr>
            <p:cNvSpPr txBox="1">
              <a:spLocks noChangeArrowheads="1"/>
            </p:cNvSpPr>
            <p:nvPr/>
          </p:nvSpPr>
          <p:spPr bwMode="auto">
            <a:xfrm>
              <a:off x="0" y="447"/>
              <a:ext cx="33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90</a:t>
              </a:r>
              <a:r>
                <a:rPr lang="en-US" altLang="zh-CN" sz="2000">
                  <a:latin typeface="Times New Roman" panose="02020603050405020304" pitchFamily="18" charset="0"/>
                  <a:cs typeface="Times New Roman" panose="02020603050405020304" pitchFamily="18" charset="0"/>
                </a:rPr>
                <a:t>º</a:t>
              </a:r>
              <a:endParaRPr lang="en-US" altLang="zh-CN" sz="2000">
                <a:latin typeface="Times New Roman" panose="02020603050405020304" pitchFamily="18" charset="0"/>
              </a:endParaRPr>
            </a:p>
          </p:txBody>
        </p:sp>
      </p:grpSp>
      <p:grpSp>
        <p:nvGrpSpPr>
          <p:cNvPr id="9" name="Group 28">
            <a:extLst>
              <a:ext uri="{FF2B5EF4-FFF2-40B4-BE49-F238E27FC236}">
                <a16:creationId xmlns:a16="http://schemas.microsoft.com/office/drawing/2014/main" id="{31DB70EB-EBD4-75E4-327E-9412F03E2825}"/>
              </a:ext>
            </a:extLst>
          </p:cNvPr>
          <p:cNvGrpSpPr>
            <a:grpSpLocks/>
          </p:cNvGrpSpPr>
          <p:nvPr/>
        </p:nvGrpSpPr>
        <p:grpSpPr bwMode="auto">
          <a:xfrm>
            <a:off x="498475" y="2874963"/>
            <a:ext cx="2057400" cy="2894012"/>
            <a:chOff x="0" y="0"/>
            <a:chExt cx="1296" cy="1823"/>
          </a:xfrm>
        </p:grpSpPr>
        <p:sp>
          <p:nvSpPr>
            <p:cNvPr id="63549" name="Rectangle 29">
              <a:extLst>
                <a:ext uri="{FF2B5EF4-FFF2-40B4-BE49-F238E27FC236}">
                  <a16:creationId xmlns:a16="http://schemas.microsoft.com/office/drawing/2014/main" id="{E08B4915-7E4A-5F5C-F64C-B4256246E917}"/>
                </a:ext>
              </a:extLst>
            </p:cNvPr>
            <p:cNvSpPr>
              <a:spLocks noChangeArrowheads="1"/>
            </p:cNvSpPr>
            <p:nvPr/>
          </p:nvSpPr>
          <p:spPr bwMode="auto">
            <a:xfrm>
              <a:off x="463" y="1254"/>
              <a:ext cx="59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 = 0</a:t>
              </a:r>
            </a:p>
          </p:txBody>
        </p:sp>
        <p:sp>
          <p:nvSpPr>
            <p:cNvPr id="63550" name="Text Box 30">
              <a:extLst>
                <a:ext uri="{FF2B5EF4-FFF2-40B4-BE49-F238E27FC236}">
                  <a16:creationId xmlns:a16="http://schemas.microsoft.com/office/drawing/2014/main" id="{E6729063-93BA-60B5-A81E-9526012C7CB5}"/>
                </a:ext>
              </a:extLst>
            </p:cNvPr>
            <p:cNvSpPr txBox="1">
              <a:spLocks noChangeArrowheads="1"/>
            </p:cNvSpPr>
            <p:nvPr/>
          </p:nvSpPr>
          <p:spPr bwMode="auto">
            <a:xfrm>
              <a:off x="0" y="1554"/>
              <a:ext cx="128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A </a:t>
              </a:r>
              <a:r>
                <a:rPr lang="en-US" altLang="zh-CN" sz="2000" i="1">
                  <a:latin typeface="Times New Roman" panose="02020603050405020304" pitchFamily="18" charset="0"/>
                </a:rPr>
                <a:t>=</a:t>
              </a:r>
              <a:r>
                <a:rPr lang="en-US" altLang="zh-CN" sz="2000">
                  <a:latin typeface="Times New Roman" panose="02020603050405020304" pitchFamily="18" charset="0"/>
                </a:rPr>
                <a:t> 0</a:t>
              </a:r>
              <a:r>
                <a:rPr lang="zh-CN" altLang="en-US" sz="2000">
                  <a:latin typeface="Times New Roman" panose="02020603050405020304" pitchFamily="18" charset="0"/>
                </a:rPr>
                <a:t>，</a:t>
              </a:r>
              <a:r>
                <a:rPr lang="en-US" altLang="zh-CN" sz="2000" i="1">
                  <a:latin typeface="Times New Roman" panose="02020603050405020304" pitchFamily="18" charset="0"/>
                </a:rPr>
                <a:t>i</a:t>
              </a:r>
              <a:r>
                <a:rPr lang="en-US" altLang="zh-CN" sz="2000" baseline="-25000">
                  <a:latin typeface="Times New Roman" panose="02020603050405020304" pitchFamily="18" charset="0"/>
                </a:rPr>
                <a:t>B</a:t>
              </a:r>
              <a:r>
                <a:rPr lang="en-US" altLang="zh-CN" sz="2000">
                  <a:latin typeface="Times New Roman" panose="02020603050405020304" pitchFamily="18" charset="0"/>
                </a:rPr>
                <a:t> </a:t>
              </a:r>
              <a:r>
                <a:rPr lang="zh-CN" altLang="en-US" sz="2000">
                  <a:latin typeface="Times New Roman" panose="02020603050405020304" pitchFamily="18" charset="0"/>
                </a:rPr>
                <a:t>为</a:t>
              </a:r>
              <a:r>
                <a:rPr lang="zh-CN" altLang="en-US" sz="2000">
                  <a:solidFill>
                    <a:srgbClr val="FF0000"/>
                  </a:solidFill>
                  <a:latin typeface="Times New Roman" panose="02020603050405020304" pitchFamily="18" charset="0"/>
                </a:rPr>
                <a:t>正</a:t>
              </a:r>
              <a:r>
                <a:rPr lang="zh-CN" altLang="en-US" sz="2000">
                  <a:latin typeface="Times New Roman" panose="02020603050405020304" pitchFamily="18" charset="0"/>
                </a:rPr>
                <a:t>值</a:t>
              </a:r>
              <a:endParaRPr lang="zh-CN" altLang="en-US" sz="2000" i="1">
                <a:latin typeface="Times New Roman" panose="02020603050405020304" pitchFamily="18" charset="0"/>
              </a:endParaRPr>
            </a:p>
          </p:txBody>
        </p:sp>
        <p:sp>
          <p:nvSpPr>
            <p:cNvPr id="63551" name="Oval 31">
              <a:extLst>
                <a:ext uri="{FF2B5EF4-FFF2-40B4-BE49-F238E27FC236}">
                  <a16:creationId xmlns:a16="http://schemas.microsoft.com/office/drawing/2014/main" id="{66D4E278-BD7C-7222-6E8B-D5BBA74E611B}"/>
                </a:ext>
              </a:extLst>
            </p:cNvPr>
            <p:cNvSpPr>
              <a:spLocks noChangeArrowheads="1"/>
            </p:cNvSpPr>
            <p:nvPr/>
          </p:nvSpPr>
          <p:spPr bwMode="auto">
            <a:xfrm>
              <a:off x="162" y="25"/>
              <a:ext cx="1134" cy="1134"/>
            </a:xfrm>
            <a:prstGeom prst="ellipse">
              <a:avLst/>
            </a:prstGeom>
            <a:solidFill>
              <a:schemeClr val="bg1"/>
            </a:solidFill>
            <a:ln w="38100">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3552" name="Oval 32">
              <a:extLst>
                <a:ext uri="{FF2B5EF4-FFF2-40B4-BE49-F238E27FC236}">
                  <a16:creationId xmlns:a16="http://schemas.microsoft.com/office/drawing/2014/main" id="{F2F66115-C708-83FC-48ED-C26ECF3387C6}"/>
                </a:ext>
              </a:extLst>
            </p:cNvPr>
            <p:cNvSpPr>
              <a:spLocks noChangeArrowheads="1"/>
            </p:cNvSpPr>
            <p:nvPr/>
          </p:nvSpPr>
          <p:spPr bwMode="auto">
            <a:xfrm>
              <a:off x="538" y="396"/>
              <a:ext cx="433" cy="441"/>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53" name="Oval 33">
              <a:extLst>
                <a:ext uri="{FF2B5EF4-FFF2-40B4-BE49-F238E27FC236}">
                  <a16:creationId xmlns:a16="http://schemas.microsoft.com/office/drawing/2014/main" id="{2BFAD80D-E2C6-FB53-9662-BFB9E434E18C}"/>
                </a:ext>
              </a:extLst>
            </p:cNvPr>
            <p:cNvSpPr>
              <a:spLocks noChangeArrowheads="1"/>
            </p:cNvSpPr>
            <p:nvPr/>
          </p:nvSpPr>
          <p:spPr bwMode="auto">
            <a:xfrm>
              <a:off x="691" y="254"/>
              <a:ext cx="124" cy="122"/>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54" name="Oval 34">
              <a:extLst>
                <a:ext uri="{FF2B5EF4-FFF2-40B4-BE49-F238E27FC236}">
                  <a16:creationId xmlns:a16="http://schemas.microsoft.com/office/drawing/2014/main" id="{7790DEC7-6919-5057-D2DE-4AA465C89326}"/>
                </a:ext>
              </a:extLst>
            </p:cNvPr>
            <p:cNvSpPr>
              <a:spLocks noChangeArrowheads="1"/>
            </p:cNvSpPr>
            <p:nvPr/>
          </p:nvSpPr>
          <p:spPr bwMode="auto">
            <a:xfrm>
              <a:off x="394" y="534"/>
              <a:ext cx="124" cy="121"/>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55" name="Oval 35">
              <a:extLst>
                <a:ext uri="{FF2B5EF4-FFF2-40B4-BE49-F238E27FC236}">
                  <a16:creationId xmlns:a16="http://schemas.microsoft.com/office/drawing/2014/main" id="{C8C77FEF-FBB7-7E2D-4181-C9A57508426C}"/>
                </a:ext>
              </a:extLst>
            </p:cNvPr>
            <p:cNvSpPr>
              <a:spLocks noChangeArrowheads="1"/>
            </p:cNvSpPr>
            <p:nvPr/>
          </p:nvSpPr>
          <p:spPr bwMode="auto">
            <a:xfrm>
              <a:off x="982" y="546"/>
              <a:ext cx="124" cy="127"/>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56" name="Oval 36">
              <a:extLst>
                <a:ext uri="{FF2B5EF4-FFF2-40B4-BE49-F238E27FC236}">
                  <a16:creationId xmlns:a16="http://schemas.microsoft.com/office/drawing/2014/main" id="{EB5BF56F-3F45-1AF1-28F3-A3785600037C}"/>
                </a:ext>
              </a:extLst>
            </p:cNvPr>
            <p:cNvSpPr>
              <a:spLocks noChangeArrowheads="1"/>
            </p:cNvSpPr>
            <p:nvPr/>
          </p:nvSpPr>
          <p:spPr bwMode="auto">
            <a:xfrm>
              <a:off x="674" y="853"/>
              <a:ext cx="124" cy="127"/>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57" name="Text Box 37">
              <a:extLst>
                <a:ext uri="{FF2B5EF4-FFF2-40B4-BE49-F238E27FC236}">
                  <a16:creationId xmlns:a16="http://schemas.microsoft.com/office/drawing/2014/main" id="{F9629A90-9384-C398-1847-1A701220CF94}"/>
                </a:ext>
              </a:extLst>
            </p:cNvPr>
            <p:cNvSpPr txBox="1">
              <a:spLocks noChangeArrowheads="1"/>
            </p:cNvSpPr>
            <p:nvPr/>
          </p:nvSpPr>
          <p:spPr bwMode="auto">
            <a:xfrm>
              <a:off x="111" y="452"/>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9900FF"/>
                  </a:solidFill>
                  <a:latin typeface="Times New Roman" panose="02020603050405020304" pitchFamily="18" charset="0"/>
                </a:rPr>
                <a:t>B</a:t>
              </a:r>
            </a:p>
          </p:txBody>
        </p:sp>
        <p:sp>
          <p:nvSpPr>
            <p:cNvPr id="63558" name="Text Box 38">
              <a:extLst>
                <a:ext uri="{FF2B5EF4-FFF2-40B4-BE49-F238E27FC236}">
                  <a16:creationId xmlns:a16="http://schemas.microsoft.com/office/drawing/2014/main" id="{00C03BD3-0052-B5F1-9EFF-293CC7703A26}"/>
                </a:ext>
              </a:extLst>
            </p:cNvPr>
            <p:cNvSpPr txBox="1">
              <a:spLocks noChangeArrowheads="1"/>
            </p:cNvSpPr>
            <p:nvPr/>
          </p:nvSpPr>
          <p:spPr bwMode="auto">
            <a:xfrm>
              <a:off x="634" y="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FF0000"/>
                  </a:solidFill>
                  <a:latin typeface="Times New Roman" panose="02020603050405020304" pitchFamily="18" charset="0"/>
                </a:rPr>
                <a:t>A</a:t>
              </a:r>
            </a:p>
          </p:txBody>
        </p:sp>
        <p:sp>
          <p:nvSpPr>
            <p:cNvPr id="63559" name="Oval 39">
              <a:extLst>
                <a:ext uri="{FF2B5EF4-FFF2-40B4-BE49-F238E27FC236}">
                  <a16:creationId xmlns:a16="http://schemas.microsoft.com/office/drawing/2014/main" id="{5AC7854F-0EC3-C08C-FDC6-3DF26B58E33B}"/>
                </a:ext>
              </a:extLst>
            </p:cNvPr>
            <p:cNvSpPr>
              <a:spLocks noChangeArrowheads="1"/>
            </p:cNvSpPr>
            <p:nvPr/>
          </p:nvSpPr>
          <p:spPr bwMode="auto">
            <a:xfrm>
              <a:off x="1027" y="595"/>
              <a:ext cx="33" cy="34"/>
            </a:xfrm>
            <a:prstGeom prst="ellipse">
              <a:avLst/>
            </a:prstGeom>
            <a:solidFill>
              <a:srgbClr val="FF0000"/>
            </a:solidFill>
            <a:ln w="38100">
              <a:solidFill>
                <a:srgbClr val="FF33CC"/>
              </a:solidFill>
              <a:round/>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60" name="Oval 40">
              <a:extLst>
                <a:ext uri="{FF2B5EF4-FFF2-40B4-BE49-F238E27FC236}">
                  <a16:creationId xmlns:a16="http://schemas.microsoft.com/office/drawing/2014/main" id="{19DA1CAE-CADC-44CA-849B-14C8DACB20F7}"/>
                </a:ext>
              </a:extLst>
            </p:cNvPr>
            <p:cNvSpPr>
              <a:spLocks noChangeArrowheads="1"/>
            </p:cNvSpPr>
            <p:nvPr/>
          </p:nvSpPr>
          <p:spPr bwMode="auto">
            <a:xfrm flipV="1">
              <a:off x="837" y="300"/>
              <a:ext cx="294" cy="599"/>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61" name="Line 41">
              <a:extLst>
                <a:ext uri="{FF2B5EF4-FFF2-40B4-BE49-F238E27FC236}">
                  <a16:creationId xmlns:a16="http://schemas.microsoft.com/office/drawing/2014/main" id="{0667B49A-C371-0111-BC27-51E3C4F877F8}"/>
                </a:ext>
              </a:extLst>
            </p:cNvPr>
            <p:cNvSpPr>
              <a:spLocks noChangeShapeType="1"/>
            </p:cNvSpPr>
            <p:nvPr/>
          </p:nvSpPr>
          <p:spPr bwMode="auto">
            <a:xfrm>
              <a:off x="837" y="532"/>
              <a:ext cx="9" cy="12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62" name="Oval 42">
              <a:extLst>
                <a:ext uri="{FF2B5EF4-FFF2-40B4-BE49-F238E27FC236}">
                  <a16:creationId xmlns:a16="http://schemas.microsoft.com/office/drawing/2014/main" id="{C7E2320F-BF06-13F2-50E0-15393141C6C3}"/>
                </a:ext>
              </a:extLst>
            </p:cNvPr>
            <p:cNvSpPr>
              <a:spLocks noChangeArrowheads="1"/>
            </p:cNvSpPr>
            <p:nvPr/>
          </p:nvSpPr>
          <p:spPr bwMode="auto">
            <a:xfrm flipH="1" flipV="1">
              <a:off x="344" y="298"/>
              <a:ext cx="329" cy="599"/>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63" name="Line 43">
              <a:extLst>
                <a:ext uri="{FF2B5EF4-FFF2-40B4-BE49-F238E27FC236}">
                  <a16:creationId xmlns:a16="http://schemas.microsoft.com/office/drawing/2014/main" id="{8588ED33-3F42-B2FD-84FE-C13353ED89D0}"/>
                </a:ext>
              </a:extLst>
            </p:cNvPr>
            <p:cNvSpPr>
              <a:spLocks noChangeShapeType="1"/>
            </p:cNvSpPr>
            <p:nvPr/>
          </p:nvSpPr>
          <p:spPr bwMode="auto">
            <a:xfrm flipH="1">
              <a:off x="663" y="529"/>
              <a:ext cx="10" cy="121"/>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64" name="Text Box 44">
              <a:extLst>
                <a:ext uri="{FF2B5EF4-FFF2-40B4-BE49-F238E27FC236}">
                  <a16:creationId xmlns:a16="http://schemas.microsoft.com/office/drawing/2014/main" id="{DB7CB609-A9E6-B6E3-F68E-DE6FF626BF50}"/>
                </a:ext>
              </a:extLst>
            </p:cNvPr>
            <p:cNvSpPr txBox="1">
              <a:spLocks noChangeArrowheads="1"/>
            </p:cNvSpPr>
            <p:nvPr/>
          </p:nvSpPr>
          <p:spPr bwMode="auto">
            <a:xfrm>
              <a:off x="340" y="469"/>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a:t>
              </a:r>
            </a:p>
          </p:txBody>
        </p:sp>
      </p:grpSp>
      <p:grpSp>
        <p:nvGrpSpPr>
          <p:cNvPr id="10" name="Group 45">
            <a:extLst>
              <a:ext uri="{FF2B5EF4-FFF2-40B4-BE49-F238E27FC236}">
                <a16:creationId xmlns:a16="http://schemas.microsoft.com/office/drawing/2014/main" id="{5CB3DB1E-F46B-C8ED-4951-D1EF7D16A1F6}"/>
              </a:ext>
            </a:extLst>
          </p:cNvPr>
          <p:cNvGrpSpPr>
            <a:grpSpLocks/>
          </p:cNvGrpSpPr>
          <p:nvPr/>
        </p:nvGrpSpPr>
        <p:grpSpPr bwMode="auto">
          <a:xfrm>
            <a:off x="3429000" y="3009900"/>
            <a:ext cx="1981200" cy="2809875"/>
            <a:chOff x="0" y="0"/>
            <a:chExt cx="1248" cy="1770"/>
          </a:xfrm>
        </p:grpSpPr>
        <p:sp>
          <p:nvSpPr>
            <p:cNvPr id="63530" name="Text Box 46">
              <a:extLst>
                <a:ext uri="{FF2B5EF4-FFF2-40B4-BE49-F238E27FC236}">
                  <a16:creationId xmlns:a16="http://schemas.microsoft.com/office/drawing/2014/main" id="{92BC76AD-6210-D272-86CF-B51C6166496B}"/>
                </a:ext>
              </a:extLst>
            </p:cNvPr>
            <p:cNvSpPr txBox="1">
              <a:spLocks noChangeArrowheads="1"/>
            </p:cNvSpPr>
            <p:nvPr/>
          </p:nvSpPr>
          <p:spPr bwMode="auto">
            <a:xfrm>
              <a:off x="13" y="1501"/>
              <a:ext cx="1235"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A</a:t>
              </a:r>
              <a:r>
                <a:rPr lang="zh-CN" altLang="en-US" sz="2000">
                  <a:latin typeface="Times New Roman" panose="02020603050405020304" pitchFamily="18" charset="0"/>
                </a:rPr>
                <a:t>、</a:t>
              </a:r>
              <a:r>
                <a:rPr lang="en-US" altLang="zh-CN" sz="2000" i="1">
                  <a:latin typeface="Times New Roman" panose="02020603050405020304" pitchFamily="18" charset="0"/>
                </a:rPr>
                <a:t>i</a:t>
              </a:r>
              <a:r>
                <a:rPr lang="en-US" altLang="zh-CN" sz="2000" baseline="-25000">
                  <a:latin typeface="Times New Roman" panose="02020603050405020304" pitchFamily="18" charset="0"/>
                </a:rPr>
                <a:t>B </a:t>
              </a:r>
              <a:r>
                <a:rPr lang="zh-CN" altLang="en-US" sz="2000">
                  <a:latin typeface="Times New Roman" panose="02020603050405020304" pitchFamily="18" charset="0"/>
                </a:rPr>
                <a:t>均为</a:t>
              </a:r>
              <a:r>
                <a:rPr lang="zh-CN" altLang="en-US" sz="2000">
                  <a:solidFill>
                    <a:srgbClr val="FF0000"/>
                  </a:solidFill>
                  <a:latin typeface="Times New Roman" panose="02020603050405020304" pitchFamily="18" charset="0"/>
                </a:rPr>
                <a:t>正</a:t>
              </a:r>
              <a:r>
                <a:rPr lang="zh-CN" altLang="en-US" sz="2000">
                  <a:latin typeface="Times New Roman" panose="02020603050405020304" pitchFamily="18" charset="0"/>
                </a:rPr>
                <a:t>值 </a:t>
              </a:r>
              <a:endParaRPr lang="zh-CN" altLang="en-US" sz="2000" i="1">
                <a:latin typeface="Times New Roman" panose="02020603050405020304" pitchFamily="18" charset="0"/>
              </a:endParaRPr>
            </a:p>
          </p:txBody>
        </p:sp>
        <p:grpSp>
          <p:nvGrpSpPr>
            <p:cNvPr id="63531" name="Group 47">
              <a:extLst>
                <a:ext uri="{FF2B5EF4-FFF2-40B4-BE49-F238E27FC236}">
                  <a16:creationId xmlns:a16="http://schemas.microsoft.com/office/drawing/2014/main" id="{C0EA161E-B6CA-B074-12A7-00E3C613436A}"/>
                </a:ext>
              </a:extLst>
            </p:cNvPr>
            <p:cNvGrpSpPr>
              <a:grpSpLocks/>
            </p:cNvGrpSpPr>
            <p:nvPr/>
          </p:nvGrpSpPr>
          <p:grpSpPr bwMode="auto">
            <a:xfrm>
              <a:off x="0" y="0"/>
              <a:ext cx="1179" cy="1495"/>
              <a:chOff x="0" y="0"/>
              <a:chExt cx="1179" cy="1495"/>
            </a:xfrm>
          </p:grpSpPr>
          <p:sp>
            <p:nvSpPr>
              <p:cNvPr id="63532" name="Oval 48">
                <a:extLst>
                  <a:ext uri="{FF2B5EF4-FFF2-40B4-BE49-F238E27FC236}">
                    <a16:creationId xmlns:a16="http://schemas.microsoft.com/office/drawing/2014/main" id="{A0F3246B-D417-B55F-E3A1-6B3FE50987C8}"/>
                  </a:ext>
                </a:extLst>
              </p:cNvPr>
              <p:cNvSpPr>
                <a:spLocks noChangeArrowheads="1"/>
              </p:cNvSpPr>
              <p:nvPr/>
            </p:nvSpPr>
            <p:spPr bwMode="auto">
              <a:xfrm>
                <a:off x="45" y="0"/>
                <a:ext cx="1134" cy="1134"/>
              </a:xfrm>
              <a:prstGeom prst="ellipse">
                <a:avLst/>
              </a:prstGeom>
              <a:solidFill>
                <a:schemeClr val="bg1"/>
              </a:solidFill>
              <a:ln w="38100">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3533" name="Oval 49">
                <a:extLst>
                  <a:ext uri="{FF2B5EF4-FFF2-40B4-BE49-F238E27FC236}">
                    <a16:creationId xmlns:a16="http://schemas.microsoft.com/office/drawing/2014/main" id="{071CDFDE-9244-899B-9965-E53B7621D833}"/>
                  </a:ext>
                </a:extLst>
              </p:cNvPr>
              <p:cNvSpPr>
                <a:spLocks noChangeArrowheads="1"/>
              </p:cNvSpPr>
              <p:nvPr/>
            </p:nvSpPr>
            <p:spPr bwMode="auto">
              <a:xfrm>
                <a:off x="397" y="359"/>
                <a:ext cx="445" cy="43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34" name="Oval 50">
                <a:extLst>
                  <a:ext uri="{FF2B5EF4-FFF2-40B4-BE49-F238E27FC236}">
                    <a16:creationId xmlns:a16="http://schemas.microsoft.com/office/drawing/2014/main" id="{809B1571-1465-2E79-F018-67A1C657E308}"/>
                  </a:ext>
                </a:extLst>
              </p:cNvPr>
              <p:cNvSpPr>
                <a:spLocks noChangeArrowheads="1"/>
              </p:cNvSpPr>
              <p:nvPr/>
            </p:nvSpPr>
            <p:spPr bwMode="auto">
              <a:xfrm>
                <a:off x="554" y="215"/>
                <a:ext cx="139" cy="119"/>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35" name="Oval 51">
                <a:extLst>
                  <a:ext uri="{FF2B5EF4-FFF2-40B4-BE49-F238E27FC236}">
                    <a16:creationId xmlns:a16="http://schemas.microsoft.com/office/drawing/2014/main" id="{DE0C3CB3-1F6E-AF60-40E9-5BD8EA208F6C}"/>
                  </a:ext>
                </a:extLst>
              </p:cNvPr>
              <p:cNvSpPr>
                <a:spLocks noChangeArrowheads="1"/>
              </p:cNvSpPr>
              <p:nvPr/>
            </p:nvSpPr>
            <p:spPr bwMode="auto">
              <a:xfrm>
                <a:off x="249" y="496"/>
                <a:ext cx="139" cy="119"/>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36" name="Oval 52">
                <a:extLst>
                  <a:ext uri="{FF2B5EF4-FFF2-40B4-BE49-F238E27FC236}">
                    <a16:creationId xmlns:a16="http://schemas.microsoft.com/office/drawing/2014/main" id="{2965B296-7AA7-49CE-5991-4DCB6BAEFDB6}"/>
                  </a:ext>
                </a:extLst>
              </p:cNvPr>
              <p:cNvSpPr>
                <a:spLocks noChangeArrowheads="1"/>
              </p:cNvSpPr>
              <p:nvPr/>
            </p:nvSpPr>
            <p:spPr bwMode="auto">
              <a:xfrm>
                <a:off x="866" y="513"/>
                <a:ext cx="139" cy="119"/>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37" name="Oval 53">
                <a:extLst>
                  <a:ext uri="{FF2B5EF4-FFF2-40B4-BE49-F238E27FC236}">
                    <a16:creationId xmlns:a16="http://schemas.microsoft.com/office/drawing/2014/main" id="{712ACDAC-BFC7-DD99-90DC-8EBEFD7E36A1}"/>
                  </a:ext>
                </a:extLst>
              </p:cNvPr>
              <p:cNvSpPr>
                <a:spLocks noChangeArrowheads="1"/>
              </p:cNvSpPr>
              <p:nvPr/>
            </p:nvSpPr>
            <p:spPr bwMode="auto">
              <a:xfrm>
                <a:off x="545" y="819"/>
                <a:ext cx="139" cy="119"/>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38" name="Oval 54">
                <a:extLst>
                  <a:ext uri="{FF2B5EF4-FFF2-40B4-BE49-F238E27FC236}">
                    <a16:creationId xmlns:a16="http://schemas.microsoft.com/office/drawing/2014/main" id="{94AA6F9D-7555-07DA-4D13-DD1FBAF243FF}"/>
                  </a:ext>
                </a:extLst>
              </p:cNvPr>
              <p:cNvSpPr>
                <a:spLocks noChangeArrowheads="1"/>
              </p:cNvSpPr>
              <p:nvPr/>
            </p:nvSpPr>
            <p:spPr bwMode="auto">
              <a:xfrm>
                <a:off x="301" y="542"/>
                <a:ext cx="34" cy="34"/>
              </a:xfrm>
              <a:prstGeom prst="ellipse">
                <a:avLst/>
              </a:prstGeom>
              <a:solidFill>
                <a:srgbClr val="FF0000"/>
              </a:solidFill>
              <a:ln w="38100">
                <a:solidFill>
                  <a:srgbClr val="FF33CC"/>
                </a:solidFill>
                <a:round/>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39" name="Oval 55">
                <a:extLst>
                  <a:ext uri="{FF2B5EF4-FFF2-40B4-BE49-F238E27FC236}">
                    <a16:creationId xmlns:a16="http://schemas.microsoft.com/office/drawing/2014/main" id="{A1359292-0563-01ED-D22D-D03658F69A1F}"/>
                  </a:ext>
                </a:extLst>
              </p:cNvPr>
              <p:cNvSpPr>
                <a:spLocks noChangeArrowheads="1"/>
              </p:cNvSpPr>
              <p:nvPr/>
            </p:nvSpPr>
            <p:spPr bwMode="auto">
              <a:xfrm rot="-2466918" flipH="1" flipV="1">
                <a:off x="290" y="358"/>
                <a:ext cx="337" cy="721"/>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40" name="Line 56">
                <a:extLst>
                  <a:ext uri="{FF2B5EF4-FFF2-40B4-BE49-F238E27FC236}">
                    <a16:creationId xmlns:a16="http://schemas.microsoft.com/office/drawing/2014/main" id="{0713908C-643A-F2BF-216C-283CA44A60F7}"/>
                  </a:ext>
                </a:extLst>
              </p:cNvPr>
              <p:cNvSpPr>
                <a:spLocks noChangeShapeType="1"/>
              </p:cNvSpPr>
              <p:nvPr/>
            </p:nvSpPr>
            <p:spPr bwMode="auto">
              <a:xfrm rot="-1636146" flipH="1" flipV="1">
                <a:off x="513" y="472"/>
                <a:ext cx="11" cy="119"/>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41" name="Oval 57">
                <a:extLst>
                  <a:ext uri="{FF2B5EF4-FFF2-40B4-BE49-F238E27FC236}">
                    <a16:creationId xmlns:a16="http://schemas.microsoft.com/office/drawing/2014/main" id="{37987738-3850-A840-466F-F74F8038B234}"/>
                  </a:ext>
                </a:extLst>
              </p:cNvPr>
              <p:cNvSpPr>
                <a:spLocks noChangeArrowheads="1"/>
              </p:cNvSpPr>
              <p:nvPr/>
            </p:nvSpPr>
            <p:spPr bwMode="auto">
              <a:xfrm>
                <a:off x="602" y="866"/>
                <a:ext cx="34" cy="33"/>
              </a:xfrm>
              <a:prstGeom prst="ellipse">
                <a:avLst/>
              </a:prstGeom>
              <a:solidFill>
                <a:srgbClr val="FF0000"/>
              </a:solidFill>
              <a:ln w="38100">
                <a:solidFill>
                  <a:srgbClr val="FF33CC"/>
                </a:solidFill>
                <a:round/>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42" name="Rectangle 58">
                <a:extLst>
                  <a:ext uri="{FF2B5EF4-FFF2-40B4-BE49-F238E27FC236}">
                    <a16:creationId xmlns:a16="http://schemas.microsoft.com/office/drawing/2014/main" id="{4625C517-C67A-45C0-70E0-A1E9AFB9637B}"/>
                  </a:ext>
                </a:extLst>
              </p:cNvPr>
              <p:cNvSpPr>
                <a:spLocks noChangeArrowheads="1"/>
              </p:cNvSpPr>
              <p:nvPr/>
            </p:nvSpPr>
            <p:spPr bwMode="auto">
              <a:xfrm>
                <a:off x="429" y="1204"/>
                <a:ext cx="68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 = 45</a:t>
                </a:r>
                <a:r>
                  <a:rPr lang="en-US" altLang="zh-CN" sz="2400">
                    <a:latin typeface="Times New Roman" panose="02020603050405020304" pitchFamily="18" charset="0"/>
                  </a:rPr>
                  <a:t></a:t>
                </a:r>
              </a:p>
            </p:txBody>
          </p:sp>
          <p:sp>
            <p:nvSpPr>
              <p:cNvPr id="63543" name="Text Box 59">
                <a:extLst>
                  <a:ext uri="{FF2B5EF4-FFF2-40B4-BE49-F238E27FC236}">
                    <a16:creationId xmlns:a16="http://schemas.microsoft.com/office/drawing/2014/main" id="{7939E248-CD29-4553-67B5-B162028D81C6}"/>
                  </a:ext>
                </a:extLst>
              </p:cNvPr>
              <p:cNvSpPr txBox="1">
                <a:spLocks noChangeArrowheads="1"/>
              </p:cNvSpPr>
              <p:nvPr/>
            </p:nvSpPr>
            <p:spPr bwMode="auto">
              <a:xfrm>
                <a:off x="512" y="144"/>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a:t>
                </a:r>
              </a:p>
            </p:txBody>
          </p:sp>
          <p:sp>
            <p:nvSpPr>
              <p:cNvPr id="63544" name="Oval 60">
                <a:extLst>
                  <a:ext uri="{FF2B5EF4-FFF2-40B4-BE49-F238E27FC236}">
                    <a16:creationId xmlns:a16="http://schemas.microsoft.com/office/drawing/2014/main" id="{BD1930A4-48F7-F265-E49A-B0EC5589FEF4}"/>
                  </a:ext>
                </a:extLst>
              </p:cNvPr>
              <p:cNvSpPr>
                <a:spLocks noChangeArrowheads="1"/>
              </p:cNvSpPr>
              <p:nvPr/>
            </p:nvSpPr>
            <p:spPr bwMode="auto">
              <a:xfrm rot="-2466918" flipH="1" flipV="1">
                <a:off x="627" y="54"/>
                <a:ext cx="337" cy="721"/>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45" name="Text Box 61">
                <a:extLst>
                  <a:ext uri="{FF2B5EF4-FFF2-40B4-BE49-F238E27FC236}">
                    <a16:creationId xmlns:a16="http://schemas.microsoft.com/office/drawing/2014/main" id="{92811477-91E3-DDED-F563-9B8CBDE27D2C}"/>
                  </a:ext>
                </a:extLst>
              </p:cNvPr>
              <p:cNvSpPr txBox="1">
                <a:spLocks noChangeArrowheads="1"/>
              </p:cNvSpPr>
              <p:nvPr/>
            </p:nvSpPr>
            <p:spPr bwMode="auto">
              <a:xfrm>
                <a:off x="821" y="447"/>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a:t>
                </a:r>
              </a:p>
            </p:txBody>
          </p:sp>
          <p:sp>
            <p:nvSpPr>
              <p:cNvPr id="63546" name="Line 62">
                <a:extLst>
                  <a:ext uri="{FF2B5EF4-FFF2-40B4-BE49-F238E27FC236}">
                    <a16:creationId xmlns:a16="http://schemas.microsoft.com/office/drawing/2014/main" id="{CB86D04A-9E98-CE13-2F80-A2C70541FD4A}"/>
                  </a:ext>
                </a:extLst>
              </p:cNvPr>
              <p:cNvSpPr>
                <a:spLocks noChangeShapeType="1"/>
              </p:cNvSpPr>
              <p:nvPr/>
            </p:nvSpPr>
            <p:spPr bwMode="auto">
              <a:xfrm rot="19381852" flipV="1">
                <a:off x="610" y="389"/>
                <a:ext cx="9" cy="119"/>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47" name="Text Box 63">
                <a:extLst>
                  <a:ext uri="{FF2B5EF4-FFF2-40B4-BE49-F238E27FC236}">
                    <a16:creationId xmlns:a16="http://schemas.microsoft.com/office/drawing/2014/main" id="{C4C0F684-568E-5CC0-CDA3-BBC1E4097E4F}"/>
                  </a:ext>
                </a:extLst>
              </p:cNvPr>
              <p:cNvSpPr txBox="1">
                <a:spLocks noChangeArrowheads="1"/>
              </p:cNvSpPr>
              <p:nvPr/>
            </p:nvSpPr>
            <p:spPr bwMode="auto">
              <a:xfrm>
                <a:off x="292" y="61"/>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FF0000"/>
                    </a:solidFill>
                    <a:latin typeface="Times New Roman" panose="02020603050405020304" pitchFamily="18" charset="0"/>
                  </a:rPr>
                  <a:t>A</a:t>
                </a:r>
              </a:p>
            </p:txBody>
          </p:sp>
          <p:sp>
            <p:nvSpPr>
              <p:cNvPr id="63548" name="Text Box 64">
                <a:extLst>
                  <a:ext uri="{FF2B5EF4-FFF2-40B4-BE49-F238E27FC236}">
                    <a16:creationId xmlns:a16="http://schemas.microsoft.com/office/drawing/2014/main" id="{57F07CDA-1F28-C80F-A282-61E72AA12592}"/>
                  </a:ext>
                </a:extLst>
              </p:cNvPr>
              <p:cNvSpPr txBox="1">
                <a:spLocks noChangeArrowheads="1"/>
              </p:cNvSpPr>
              <p:nvPr/>
            </p:nvSpPr>
            <p:spPr bwMode="auto">
              <a:xfrm>
                <a:off x="0" y="373"/>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9900FF"/>
                    </a:solidFill>
                    <a:latin typeface="Times New Roman" panose="02020603050405020304" pitchFamily="18" charset="0"/>
                  </a:rPr>
                  <a:t>B</a:t>
                </a:r>
              </a:p>
            </p:txBody>
          </p:sp>
        </p:grpSp>
      </p:grpSp>
      <p:grpSp>
        <p:nvGrpSpPr>
          <p:cNvPr id="12" name="Group 65">
            <a:extLst>
              <a:ext uri="{FF2B5EF4-FFF2-40B4-BE49-F238E27FC236}">
                <a16:creationId xmlns:a16="http://schemas.microsoft.com/office/drawing/2014/main" id="{C7029215-4250-8C1A-9D73-CD36F026F1E8}"/>
              </a:ext>
            </a:extLst>
          </p:cNvPr>
          <p:cNvGrpSpPr>
            <a:grpSpLocks/>
          </p:cNvGrpSpPr>
          <p:nvPr/>
        </p:nvGrpSpPr>
        <p:grpSpPr bwMode="auto">
          <a:xfrm>
            <a:off x="6194425" y="3000375"/>
            <a:ext cx="2224088" cy="2790825"/>
            <a:chOff x="0" y="0"/>
            <a:chExt cx="1259" cy="1758"/>
          </a:xfrm>
        </p:grpSpPr>
        <p:sp>
          <p:nvSpPr>
            <p:cNvPr id="63514" name="Oval 66">
              <a:extLst>
                <a:ext uri="{FF2B5EF4-FFF2-40B4-BE49-F238E27FC236}">
                  <a16:creationId xmlns:a16="http://schemas.microsoft.com/office/drawing/2014/main" id="{01C8FAAA-C513-AB0F-7C2E-9411A200A0DE}"/>
                </a:ext>
              </a:extLst>
            </p:cNvPr>
            <p:cNvSpPr>
              <a:spLocks noChangeArrowheads="1"/>
            </p:cNvSpPr>
            <p:nvPr/>
          </p:nvSpPr>
          <p:spPr bwMode="auto">
            <a:xfrm>
              <a:off x="125" y="44"/>
              <a:ext cx="1134" cy="1134"/>
            </a:xfrm>
            <a:prstGeom prst="ellipse">
              <a:avLst/>
            </a:prstGeom>
            <a:solidFill>
              <a:schemeClr val="bg1"/>
            </a:solidFill>
            <a:ln w="38100">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3515" name="Oval 67">
              <a:extLst>
                <a:ext uri="{FF2B5EF4-FFF2-40B4-BE49-F238E27FC236}">
                  <a16:creationId xmlns:a16="http://schemas.microsoft.com/office/drawing/2014/main" id="{8AD85C1F-D7FB-68AE-C04C-1A9B81AFA3B7}"/>
                </a:ext>
              </a:extLst>
            </p:cNvPr>
            <p:cNvSpPr>
              <a:spLocks noChangeArrowheads="1"/>
            </p:cNvSpPr>
            <p:nvPr/>
          </p:nvSpPr>
          <p:spPr bwMode="auto">
            <a:xfrm>
              <a:off x="500" y="410"/>
              <a:ext cx="434" cy="43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16" name="Oval 68">
              <a:extLst>
                <a:ext uri="{FF2B5EF4-FFF2-40B4-BE49-F238E27FC236}">
                  <a16:creationId xmlns:a16="http://schemas.microsoft.com/office/drawing/2014/main" id="{AD125FA2-9E41-2227-3031-856C66F75093}"/>
                </a:ext>
              </a:extLst>
            </p:cNvPr>
            <p:cNvSpPr>
              <a:spLocks noChangeArrowheads="1"/>
            </p:cNvSpPr>
            <p:nvPr/>
          </p:nvSpPr>
          <p:spPr bwMode="auto">
            <a:xfrm>
              <a:off x="661" y="274"/>
              <a:ext cx="137" cy="119"/>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17" name="Oval 69">
              <a:extLst>
                <a:ext uri="{FF2B5EF4-FFF2-40B4-BE49-F238E27FC236}">
                  <a16:creationId xmlns:a16="http://schemas.microsoft.com/office/drawing/2014/main" id="{0333DD42-19D6-89C5-01EB-C6DC85AE6C9B}"/>
                </a:ext>
              </a:extLst>
            </p:cNvPr>
            <p:cNvSpPr>
              <a:spLocks noChangeArrowheads="1"/>
            </p:cNvSpPr>
            <p:nvPr/>
          </p:nvSpPr>
          <p:spPr bwMode="auto">
            <a:xfrm>
              <a:off x="363" y="546"/>
              <a:ext cx="136" cy="119"/>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18" name="Oval 70">
              <a:extLst>
                <a:ext uri="{FF2B5EF4-FFF2-40B4-BE49-F238E27FC236}">
                  <a16:creationId xmlns:a16="http://schemas.microsoft.com/office/drawing/2014/main" id="{7EE42DA7-491A-B7B4-6640-CE8EA99B38F9}"/>
                </a:ext>
              </a:extLst>
            </p:cNvPr>
            <p:cNvSpPr>
              <a:spLocks noChangeArrowheads="1"/>
            </p:cNvSpPr>
            <p:nvPr/>
          </p:nvSpPr>
          <p:spPr bwMode="auto">
            <a:xfrm>
              <a:off x="942" y="563"/>
              <a:ext cx="137" cy="119"/>
            </a:xfrm>
            <a:prstGeom prst="ellipse">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19" name="Oval 71">
              <a:extLst>
                <a:ext uri="{FF2B5EF4-FFF2-40B4-BE49-F238E27FC236}">
                  <a16:creationId xmlns:a16="http://schemas.microsoft.com/office/drawing/2014/main" id="{52373B43-AD31-47D5-787F-4DD986CE04D2}"/>
                </a:ext>
              </a:extLst>
            </p:cNvPr>
            <p:cNvSpPr>
              <a:spLocks noChangeArrowheads="1"/>
            </p:cNvSpPr>
            <p:nvPr/>
          </p:nvSpPr>
          <p:spPr bwMode="auto">
            <a:xfrm>
              <a:off x="644" y="852"/>
              <a:ext cx="136" cy="119"/>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20" name="Oval 72">
              <a:extLst>
                <a:ext uri="{FF2B5EF4-FFF2-40B4-BE49-F238E27FC236}">
                  <a16:creationId xmlns:a16="http://schemas.microsoft.com/office/drawing/2014/main" id="{462F9411-FF28-D9D3-E835-D96030047282}"/>
                </a:ext>
              </a:extLst>
            </p:cNvPr>
            <p:cNvSpPr>
              <a:spLocks noChangeArrowheads="1"/>
            </p:cNvSpPr>
            <p:nvPr/>
          </p:nvSpPr>
          <p:spPr bwMode="auto">
            <a:xfrm>
              <a:off x="694" y="899"/>
              <a:ext cx="33" cy="33"/>
            </a:xfrm>
            <a:prstGeom prst="ellipse">
              <a:avLst/>
            </a:prstGeom>
            <a:solidFill>
              <a:srgbClr val="FF0000"/>
            </a:solidFill>
            <a:ln w="38100">
              <a:solidFill>
                <a:srgbClr val="FF33CC"/>
              </a:solidFill>
              <a:round/>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21" name="Oval 73">
              <a:extLst>
                <a:ext uri="{FF2B5EF4-FFF2-40B4-BE49-F238E27FC236}">
                  <a16:creationId xmlns:a16="http://schemas.microsoft.com/office/drawing/2014/main" id="{85C55514-3F30-3D0F-88B0-F793094FCC07}"/>
                </a:ext>
              </a:extLst>
            </p:cNvPr>
            <p:cNvSpPr>
              <a:spLocks noChangeArrowheads="1"/>
            </p:cNvSpPr>
            <p:nvPr/>
          </p:nvSpPr>
          <p:spPr bwMode="auto">
            <a:xfrm rot="-5395448" flipH="1" flipV="1">
              <a:off x="566" y="494"/>
              <a:ext cx="330" cy="720"/>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22" name="Oval 74">
              <a:extLst>
                <a:ext uri="{FF2B5EF4-FFF2-40B4-BE49-F238E27FC236}">
                  <a16:creationId xmlns:a16="http://schemas.microsoft.com/office/drawing/2014/main" id="{A47F4F05-3A31-7FC5-2373-1A18FD327093}"/>
                </a:ext>
              </a:extLst>
            </p:cNvPr>
            <p:cNvSpPr>
              <a:spLocks noChangeArrowheads="1"/>
            </p:cNvSpPr>
            <p:nvPr/>
          </p:nvSpPr>
          <p:spPr bwMode="auto">
            <a:xfrm rot="-5395448" flipH="1" flipV="1">
              <a:off x="569" y="17"/>
              <a:ext cx="330" cy="720"/>
            </a:xfrm>
            <a:prstGeom prst="ellipse">
              <a:avLst/>
            </a:prstGeom>
            <a:noFill/>
            <a:ln w="38100">
              <a:solidFill>
                <a:srgbClr val="006600"/>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3523" name="Rectangle 75">
              <a:extLst>
                <a:ext uri="{FF2B5EF4-FFF2-40B4-BE49-F238E27FC236}">
                  <a16:creationId xmlns:a16="http://schemas.microsoft.com/office/drawing/2014/main" id="{AE254E4B-4B33-5DF6-E5A0-BA0742883CC5}"/>
                </a:ext>
              </a:extLst>
            </p:cNvPr>
            <p:cNvSpPr>
              <a:spLocks noChangeArrowheads="1"/>
            </p:cNvSpPr>
            <p:nvPr/>
          </p:nvSpPr>
          <p:spPr bwMode="auto">
            <a:xfrm>
              <a:off x="388" y="1179"/>
              <a:ext cx="61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 = 90</a:t>
              </a:r>
              <a:r>
                <a:rPr lang="en-US" altLang="zh-CN" sz="2400">
                  <a:latin typeface="Times New Roman" panose="02020603050405020304" pitchFamily="18" charset="0"/>
                </a:rPr>
                <a:t></a:t>
              </a:r>
            </a:p>
          </p:txBody>
        </p:sp>
        <p:sp>
          <p:nvSpPr>
            <p:cNvPr id="63524" name="Text Box 76">
              <a:extLst>
                <a:ext uri="{FF2B5EF4-FFF2-40B4-BE49-F238E27FC236}">
                  <a16:creationId xmlns:a16="http://schemas.microsoft.com/office/drawing/2014/main" id="{35CF90D9-89E8-2A10-C8AB-E88B0BB05CA6}"/>
                </a:ext>
              </a:extLst>
            </p:cNvPr>
            <p:cNvSpPr txBox="1">
              <a:spLocks noChangeArrowheads="1"/>
            </p:cNvSpPr>
            <p:nvPr/>
          </p:nvSpPr>
          <p:spPr bwMode="auto">
            <a:xfrm>
              <a:off x="0" y="1489"/>
              <a:ext cx="113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A </a:t>
              </a:r>
              <a:r>
                <a:rPr lang="zh-CN" altLang="en-US" sz="2000">
                  <a:latin typeface="Times New Roman" panose="02020603050405020304" pitchFamily="18" charset="0"/>
                </a:rPr>
                <a:t>为</a:t>
              </a:r>
              <a:r>
                <a:rPr lang="zh-CN" altLang="en-US" sz="2000">
                  <a:solidFill>
                    <a:srgbClr val="FF0000"/>
                  </a:solidFill>
                  <a:latin typeface="Times New Roman" panose="02020603050405020304" pitchFamily="18" charset="0"/>
                </a:rPr>
                <a:t>正</a:t>
              </a:r>
              <a:r>
                <a:rPr lang="zh-CN" altLang="en-US" sz="2000">
                  <a:latin typeface="Times New Roman" panose="02020603050405020304" pitchFamily="18" charset="0"/>
                </a:rPr>
                <a:t>值，</a:t>
              </a:r>
              <a:r>
                <a:rPr lang="en-US" altLang="zh-CN" sz="2000" i="1">
                  <a:latin typeface="Times New Roman" panose="02020603050405020304" pitchFamily="18" charset="0"/>
                </a:rPr>
                <a:t>i</a:t>
              </a:r>
              <a:r>
                <a:rPr lang="en-US" altLang="zh-CN" sz="2000" baseline="-25000">
                  <a:latin typeface="Times New Roman" panose="02020603050405020304" pitchFamily="18" charset="0"/>
                </a:rPr>
                <a:t>B </a:t>
              </a:r>
              <a:r>
                <a:rPr lang="en-US" altLang="zh-CN" sz="2000" i="1">
                  <a:latin typeface="Times New Roman" panose="02020603050405020304" pitchFamily="18" charset="0"/>
                </a:rPr>
                <a:t>=</a:t>
              </a:r>
              <a:r>
                <a:rPr lang="en-US" altLang="zh-CN" sz="2000">
                  <a:latin typeface="Times New Roman" panose="02020603050405020304" pitchFamily="18" charset="0"/>
                </a:rPr>
                <a:t> 0</a:t>
              </a:r>
            </a:p>
          </p:txBody>
        </p:sp>
        <p:sp>
          <p:nvSpPr>
            <p:cNvPr id="63525" name="Text Box 77">
              <a:extLst>
                <a:ext uri="{FF2B5EF4-FFF2-40B4-BE49-F238E27FC236}">
                  <a16:creationId xmlns:a16="http://schemas.microsoft.com/office/drawing/2014/main" id="{DA83CBB2-3400-16EF-F37A-E74745579E76}"/>
                </a:ext>
              </a:extLst>
            </p:cNvPr>
            <p:cNvSpPr txBox="1">
              <a:spLocks noChangeArrowheads="1"/>
            </p:cNvSpPr>
            <p:nvPr/>
          </p:nvSpPr>
          <p:spPr bwMode="auto">
            <a:xfrm>
              <a:off x="621" y="208"/>
              <a:ext cx="20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a:t>
              </a:r>
            </a:p>
          </p:txBody>
        </p:sp>
        <p:sp>
          <p:nvSpPr>
            <p:cNvPr id="63526" name="Line 78">
              <a:extLst>
                <a:ext uri="{FF2B5EF4-FFF2-40B4-BE49-F238E27FC236}">
                  <a16:creationId xmlns:a16="http://schemas.microsoft.com/office/drawing/2014/main" id="{A60A1063-4EE0-E5FB-E0E3-6A0A6DDE70F8}"/>
                </a:ext>
              </a:extLst>
            </p:cNvPr>
            <p:cNvSpPr>
              <a:spLocks noChangeShapeType="1"/>
            </p:cNvSpPr>
            <p:nvPr/>
          </p:nvSpPr>
          <p:spPr bwMode="auto">
            <a:xfrm rot="15882040" flipV="1">
              <a:off x="700" y="455"/>
              <a:ext cx="10" cy="119"/>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27" name="Line 79">
              <a:extLst>
                <a:ext uri="{FF2B5EF4-FFF2-40B4-BE49-F238E27FC236}">
                  <a16:creationId xmlns:a16="http://schemas.microsoft.com/office/drawing/2014/main" id="{B1ECBAA9-DA1B-ECE3-C29B-6573514DF6EA}"/>
                </a:ext>
              </a:extLst>
            </p:cNvPr>
            <p:cNvSpPr>
              <a:spLocks noChangeShapeType="1"/>
            </p:cNvSpPr>
            <p:nvPr/>
          </p:nvSpPr>
          <p:spPr bwMode="auto">
            <a:xfrm rot="-4564677" flipH="1" flipV="1">
              <a:off x="666" y="613"/>
              <a:ext cx="10" cy="119"/>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3528" name="Text Box 80">
              <a:extLst>
                <a:ext uri="{FF2B5EF4-FFF2-40B4-BE49-F238E27FC236}">
                  <a16:creationId xmlns:a16="http://schemas.microsoft.com/office/drawing/2014/main" id="{F6CD6FB2-C764-AC9A-14C5-558E480DDF09}"/>
                </a:ext>
              </a:extLst>
            </p:cNvPr>
            <p:cNvSpPr txBox="1">
              <a:spLocks noChangeArrowheads="1"/>
            </p:cNvSpPr>
            <p:nvPr/>
          </p:nvSpPr>
          <p:spPr bwMode="auto">
            <a:xfrm>
              <a:off x="601" y="0"/>
              <a:ext cx="2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FF0000"/>
                  </a:solidFill>
                  <a:latin typeface="Times New Roman" panose="02020603050405020304" pitchFamily="18" charset="0"/>
                </a:rPr>
                <a:t>A</a:t>
              </a:r>
            </a:p>
          </p:txBody>
        </p:sp>
        <p:sp>
          <p:nvSpPr>
            <p:cNvPr id="63529" name="Text Box 81">
              <a:extLst>
                <a:ext uri="{FF2B5EF4-FFF2-40B4-BE49-F238E27FC236}">
                  <a16:creationId xmlns:a16="http://schemas.microsoft.com/office/drawing/2014/main" id="{46991178-406D-FCEA-CB12-9F009A7AA205}"/>
                </a:ext>
              </a:extLst>
            </p:cNvPr>
            <p:cNvSpPr txBox="1">
              <a:spLocks noChangeArrowheads="1"/>
            </p:cNvSpPr>
            <p:nvPr/>
          </p:nvSpPr>
          <p:spPr bwMode="auto">
            <a:xfrm>
              <a:off x="135" y="468"/>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9900FF"/>
                  </a:solidFill>
                  <a:latin typeface="Times New Roman" panose="02020603050405020304" pitchFamily="18" charset="0"/>
                </a:rPr>
                <a:t>B</a:t>
              </a:r>
            </a:p>
          </p:txBody>
        </p:sp>
      </p:grpSp>
      <p:sp>
        <p:nvSpPr>
          <p:cNvPr id="63570" name="Text Box 82">
            <a:extLst>
              <a:ext uri="{FF2B5EF4-FFF2-40B4-BE49-F238E27FC236}">
                <a16:creationId xmlns:a16="http://schemas.microsoft.com/office/drawing/2014/main" id="{E55AA4B8-D241-27F0-3D13-157132BE67E5}"/>
              </a:ext>
            </a:extLst>
          </p:cNvPr>
          <p:cNvSpPr txBox="1">
            <a:spLocks noChangeArrowheads="1"/>
          </p:cNvSpPr>
          <p:nvPr/>
        </p:nvSpPr>
        <p:spPr bwMode="auto">
          <a:xfrm>
            <a:off x="2057400" y="5943600"/>
            <a:ext cx="2041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FF0000"/>
                </a:solidFill>
                <a:latin typeface="Times New Roman" panose="02020603050405020304" pitchFamily="18" charset="0"/>
              </a:rPr>
              <a:t>形成旋转磁场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ox(in)">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up)">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box(out)">
                                      <p:cBhvr>
                                        <p:cTn id="17" dur="500"/>
                                        <p:tgtEl>
                                          <p:spTgt spid="10"/>
                                        </p:tgtEl>
                                      </p:cBhvr>
                                    </p:animEffect>
                                  </p:childTnLst>
                                </p:cTn>
                              </p:par>
                            </p:childTnLst>
                          </p:cTn>
                        </p:par>
                        <p:par>
                          <p:cTn id="18" fill="hold" nodeType="afterGroup">
                            <p:stCondLst>
                              <p:cond delay="500"/>
                            </p:stCondLst>
                            <p:childTnLst>
                              <p:par>
                                <p:cTn id="19" presetID="2" presetClass="entr" presetSubtype="4"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up)">
                                      <p:cBhvr>
                                        <p:cTn id="27" dur="500"/>
                                        <p:tgtEl>
                                          <p:spTgt spid="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16"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ox(in)">
                                      <p:cBhvr>
                                        <p:cTn id="32" dur="500"/>
                                        <p:tgtEl>
                                          <p:spTgt spid="1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3570"/>
                                        </p:tgtEl>
                                        <p:attrNameLst>
                                          <p:attrName>style.visibility</p:attrName>
                                        </p:attrNameLst>
                                      </p:cBhvr>
                                      <p:to>
                                        <p:strVal val="visible"/>
                                      </p:to>
                                    </p:set>
                                    <p:anim calcmode="lin" valueType="num">
                                      <p:cBhvr additive="base">
                                        <p:cTn id="37" dur="500" fill="hold"/>
                                        <p:tgtEl>
                                          <p:spTgt spid="63570"/>
                                        </p:tgtEl>
                                        <p:attrNameLst>
                                          <p:attrName>ppt_x</p:attrName>
                                        </p:attrNameLst>
                                      </p:cBhvr>
                                      <p:tavLst>
                                        <p:tav tm="0">
                                          <p:val>
                                            <p:strVal val="#ppt_x"/>
                                          </p:val>
                                        </p:tav>
                                        <p:tav tm="100000">
                                          <p:val>
                                            <p:strVal val="#ppt_x"/>
                                          </p:val>
                                        </p:tav>
                                      </p:tavLst>
                                    </p:anim>
                                    <p:anim calcmode="lin" valueType="num">
                                      <p:cBhvr additive="base">
                                        <p:cTn id="38" dur="500" fill="hold"/>
                                        <p:tgtEl>
                                          <p:spTgt spid="635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570"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a:extLst>
              <a:ext uri="{FF2B5EF4-FFF2-40B4-BE49-F238E27FC236}">
                <a16:creationId xmlns:a16="http://schemas.microsoft.com/office/drawing/2014/main" id="{15F4865D-0616-9C41-98ED-882B02C7C7C9}"/>
              </a:ext>
            </a:extLst>
          </p:cNvPr>
          <p:cNvSpPr txBox="1">
            <a:spLocks noChangeArrowheads="1"/>
          </p:cNvSpPr>
          <p:nvPr/>
        </p:nvSpPr>
        <p:spPr bwMode="auto">
          <a:xfrm>
            <a:off x="373063" y="454025"/>
            <a:ext cx="514032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4.9.1　</a:t>
            </a:r>
            <a:r>
              <a:rPr lang="zh-CN" altLang="en-US" sz="2600">
                <a:solidFill>
                  <a:srgbClr val="7030A0"/>
                </a:solidFill>
                <a:latin typeface="Times New Roman" panose="02020603050405020304" pitchFamily="18" charset="0"/>
                <a:ea typeface="黑体" panose="02010609060101010101" pitchFamily="49" charset="-122"/>
              </a:rPr>
              <a:t>电容分相式异步电动机</a:t>
            </a:r>
          </a:p>
        </p:txBody>
      </p:sp>
      <p:grpSp>
        <p:nvGrpSpPr>
          <p:cNvPr id="64515" name="Group 50">
            <a:extLst>
              <a:ext uri="{FF2B5EF4-FFF2-40B4-BE49-F238E27FC236}">
                <a16:creationId xmlns:a16="http://schemas.microsoft.com/office/drawing/2014/main" id="{AB6D298C-F3C8-03B4-D656-9C1F252D50C7}"/>
              </a:ext>
            </a:extLst>
          </p:cNvPr>
          <p:cNvGrpSpPr>
            <a:grpSpLocks/>
          </p:cNvGrpSpPr>
          <p:nvPr/>
        </p:nvGrpSpPr>
        <p:grpSpPr bwMode="auto">
          <a:xfrm>
            <a:off x="881063" y="1463675"/>
            <a:ext cx="2079625" cy="3767138"/>
            <a:chOff x="0" y="0"/>
            <a:chExt cx="1310" cy="2373"/>
          </a:xfrm>
        </p:grpSpPr>
        <p:sp>
          <p:nvSpPr>
            <p:cNvPr id="64519" name="Text Box 3">
              <a:extLst>
                <a:ext uri="{FF2B5EF4-FFF2-40B4-BE49-F238E27FC236}">
                  <a16:creationId xmlns:a16="http://schemas.microsoft.com/office/drawing/2014/main" id="{E879E408-AD90-5B18-6D3C-7363AE7EA76C}"/>
                </a:ext>
              </a:extLst>
            </p:cNvPr>
            <p:cNvSpPr txBox="1">
              <a:spLocks noChangeArrowheads="1"/>
            </p:cNvSpPr>
            <p:nvPr/>
          </p:nvSpPr>
          <p:spPr bwMode="auto">
            <a:xfrm>
              <a:off x="451" y="735"/>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FF3300"/>
                  </a:solidFill>
                  <a:latin typeface="Times New Roman" panose="02020603050405020304" pitchFamily="18" charset="0"/>
                </a:rPr>
                <a:t>C</a:t>
              </a:r>
            </a:p>
          </p:txBody>
        </p:sp>
        <p:sp>
          <p:nvSpPr>
            <p:cNvPr id="64520" name="Oval 4">
              <a:extLst>
                <a:ext uri="{FF2B5EF4-FFF2-40B4-BE49-F238E27FC236}">
                  <a16:creationId xmlns:a16="http://schemas.microsoft.com/office/drawing/2014/main" id="{C161B53B-395A-12E9-0181-7ACA3BC18662}"/>
                </a:ext>
              </a:extLst>
            </p:cNvPr>
            <p:cNvSpPr>
              <a:spLocks noChangeArrowheads="1"/>
            </p:cNvSpPr>
            <p:nvPr/>
          </p:nvSpPr>
          <p:spPr bwMode="auto">
            <a:xfrm>
              <a:off x="596" y="1965"/>
              <a:ext cx="389" cy="408"/>
            </a:xfrm>
            <a:prstGeom prst="ellipse">
              <a:avLst/>
            </a:prstGeom>
            <a:solidFill>
              <a:srgbClr val="6699FF"/>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4521" name="Line 5">
              <a:extLst>
                <a:ext uri="{FF2B5EF4-FFF2-40B4-BE49-F238E27FC236}">
                  <a16:creationId xmlns:a16="http://schemas.microsoft.com/office/drawing/2014/main" id="{BFE7537F-91EE-E208-7E83-00DDB4631672}"/>
                </a:ext>
              </a:extLst>
            </p:cNvPr>
            <p:cNvSpPr>
              <a:spLocks noChangeShapeType="1"/>
            </p:cNvSpPr>
            <p:nvPr/>
          </p:nvSpPr>
          <p:spPr bwMode="auto">
            <a:xfrm>
              <a:off x="804" y="520"/>
              <a:ext cx="0" cy="5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4522" name="Line 6">
              <a:extLst>
                <a:ext uri="{FF2B5EF4-FFF2-40B4-BE49-F238E27FC236}">
                  <a16:creationId xmlns:a16="http://schemas.microsoft.com/office/drawing/2014/main" id="{40E0151E-AFD5-7D01-FEFA-8272502CC6E5}"/>
                </a:ext>
              </a:extLst>
            </p:cNvPr>
            <p:cNvSpPr>
              <a:spLocks noChangeShapeType="1"/>
            </p:cNvSpPr>
            <p:nvPr/>
          </p:nvSpPr>
          <p:spPr bwMode="auto">
            <a:xfrm>
              <a:off x="1276" y="64"/>
              <a:ext cx="0" cy="13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4523" name="Line 7">
              <a:extLst>
                <a:ext uri="{FF2B5EF4-FFF2-40B4-BE49-F238E27FC236}">
                  <a16:creationId xmlns:a16="http://schemas.microsoft.com/office/drawing/2014/main" id="{96BFE884-219F-A5A0-3E6D-F804C3EB40D3}"/>
                </a:ext>
              </a:extLst>
            </p:cNvPr>
            <p:cNvSpPr>
              <a:spLocks noChangeShapeType="1"/>
            </p:cNvSpPr>
            <p:nvPr/>
          </p:nvSpPr>
          <p:spPr bwMode="auto">
            <a:xfrm rot="16200000" flipH="1">
              <a:off x="124" y="1168"/>
              <a:ext cx="324"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4524" name="Text Box 8">
              <a:extLst>
                <a:ext uri="{FF2B5EF4-FFF2-40B4-BE49-F238E27FC236}">
                  <a16:creationId xmlns:a16="http://schemas.microsoft.com/office/drawing/2014/main" id="{700A561C-F658-8DB6-D571-90A60AC48166}"/>
                </a:ext>
              </a:extLst>
            </p:cNvPr>
            <p:cNvSpPr txBox="1">
              <a:spLocks noChangeArrowheads="1"/>
            </p:cNvSpPr>
            <p:nvPr/>
          </p:nvSpPr>
          <p:spPr bwMode="auto">
            <a:xfrm>
              <a:off x="110" y="1291"/>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B</a:t>
              </a:r>
            </a:p>
          </p:txBody>
        </p:sp>
        <p:sp>
          <p:nvSpPr>
            <p:cNvPr id="64525" name="Oval 9">
              <a:extLst>
                <a:ext uri="{FF2B5EF4-FFF2-40B4-BE49-F238E27FC236}">
                  <a16:creationId xmlns:a16="http://schemas.microsoft.com/office/drawing/2014/main" id="{54DA18E6-4A3E-F909-3E27-3F88F7A54AC3}"/>
                </a:ext>
              </a:extLst>
            </p:cNvPr>
            <p:cNvSpPr>
              <a:spLocks noChangeArrowheads="1"/>
            </p:cNvSpPr>
            <p:nvPr/>
          </p:nvSpPr>
          <p:spPr bwMode="auto">
            <a:xfrm>
              <a:off x="548" y="0"/>
              <a:ext cx="68" cy="68"/>
            </a:xfrm>
            <a:prstGeom prst="ellipse">
              <a:avLst/>
            </a:prstGeom>
            <a:solidFill>
              <a:srgbClr val="D5FFE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4526" name="Oval 10">
              <a:extLst>
                <a:ext uri="{FF2B5EF4-FFF2-40B4-BE49-F238E27FC236}">
                  <a16:creationId xmlns:a16="http://schemas.microsoft.com/office/drawing/2014/main" id="{7B175C8B-9B06-A8BD-D420-C0E29397171C}"/>
                </a:ext>
              </a:extLst>
            </p:cNvPr>
            <p:cNvSpPr>
              <a:spLocks noChangeArrowheads="1"/>
            </p:cNvSpPr>
            <p:nvPr/>
          </p:nvSpPr>
          <p:spPr bwMode="auto">
            <a:xfrm>
              <a:off x="1242" y="25"/>
              <a:ext cx="68" cy="68"/>
            </a:xfrm>
            <a:prstGeom prst="ellipse">
              <a:avLst/>
            </a:prstGeom>
            <a:solidFill>
              <a:srgbClr val="D5FFE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4527" name="Text Box 11">
              <a:extLst>
                <a:ext uri="{FF2B5EF4-FFF2-40B4-BE49-F238E27FC236}">
                  <a16:creationId xmlns:a16="http://schemas.microsoft.com/office/drawing/2014/main" id="{16D6853D-3081-5E84-7E2A-86559C4CF9B2}"/>
                </a:ext>
              </a:extLst>
            </p:cNvPr>
            <p:cNvSpPr txBox="1">
              <a:spLocks noChangeArrowheads="1"/>
            </p:cNvSpPr>
            <p:nvPr/>
          </p:nvSpPr>
          <p:spPr bwMode="auto">
            <a:xfrm>
              <a:off x="679" y="14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S</a:t>
              </a:r>
            </a:p>
          </p:txBody>
        </p:sp>
        <p:sp>
          <p:nvSpPr>
            <p:cNvPr id="64528" name="Line 12">
              <a:extLst>
                <a:ext uri="{FF2B5EF4-FFF2-40B4-BE49-F238E27FC236}">
                  <a16:creationId xmlns:a16="http://schemas.microsoft.com/office/drawing/2014/main" id="{8DFE9B07-D3CC-2592-DA80-217364EB2302}"/>
                </a:ext>
              </a:extLst>
            </p:cNvPr>
            <p:cNvSpPr>
              <a:spLocks noChangeShapeType="1"/>
            </p:cNvSpPr>
            <p:nvPr/>
          </p:nvSpPr>
          <p:spPr bwMode="auto">
            <a:xfrm>
              <a:off x="1082" y="1399"/>
              <a:ext cx="2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4529" name="Line 13">
              <a:extLst>
                <a:ext uri="{FF2B5EF4-FFF2-40B4-BE49-F238E27FC236}">
                  <a16:creationId xmlns:a16="http://schemas.microsoft.com/office/drawing/2014/main" id="{0E8DFE6C-212A-33EF-A2C2-D774ED3B1E4E}"/>
                </a:ext>
              </a:extLst>
            </p:cNvPr>
            <p:cNvSpPr>
              <a:spLocks noChangeShapeType="1"/>
            </p:cNvSpPr>
            <p:nvPr/>
          </p:nvSpPr>
          <p:spPr bwMode="auto">
            <a:xfrm>
              <a:off x="368" y="1392"/>
              <a:ext cx="14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4530" name="Group 14">
              <a:extLst>
                <a:ext uri="{FF2B5EF4-FFF2-40B4-BE49-F238E27FC236}">
                  <a16:creationId xmlns:a16="http://schemas.microsoft.com/office/drawing/2014/main" id="{98C4A871-26FB-101C-EEA8-187D6200935F}"/>
                </a:ext>
              </a:extLst>
            </p:cNvPr>
            <p:cNvGrpSpPr>
              <a:grpSpLocks/>
            </p:cNvGrpSpPr>
            <p:nvPr/>
          </p:nvGrpSpPr>
          <p:grpSpPr bwMode="auto">
            <a:xfrm>
              <a:off x="515" y="1086"/>
              <a:ext cx="569" cy="570"/>
              <a:chOff x="0" y="0"/>
              <a:chExt cx="569" cy="570"/>
            </a:xfrm>
          </p:grpSpPr>
          <p:grpSp>
            <p:nvGrpSpPr>
              <p:cNvPr id="64548" name="Group 15">
                <a:extLst>
                  <a:ext uri="{FF2B5EF4-FFF2-40B4-BE49-F238E27FC236}">
                    <a16:creationId xmlns:a16="http://schemas.microsoft.com/office/drawing/2014/main" id="{2C2F7323-C242-F851-EAB3-F70104080F7C}"/>
                  </a:ext>
                </a:extLst>
              </p:cNvPr>
              <p:cNvGrpSpPr>
                <a:grpSpLocks/>
              </p:cNvGrpSpPr>
              <p:nvPr/>
            </p:nvGrpSpPr>
            <p:grpSpPr bwMode="auto">
              <a:xfrm>
                <a:off x="0" y="201"/>
                <a:ext cx="569" cy="112"/>
                <a:chOff x="0" y="0"/>
                <a:chExt cx="832" cy="104"/>
              </a:xfrm>
            </p:grpSpPr>
            <p:sp>
              <p:nvSpPr>
                <p:cNvPr id="64554" name="未知">
                  <a:extLst>
                    <a:ext uri="{FF2B5EF4-FFF2-40B4-BE49-F238E27FC236}">
                      <a16:creationId xmlns:a16="http://schemas.microsoft.com/office/drawing/2014/main" id="{A029520E-F3CB-F958-F7E1-81D76CA106EA}"/>
                    </a:ext>
                  </a:extLst>
                </p:cNvPr>
                <p:cNvSpPr>
                  <a:spLocks/>
                </p:cNvSpPr>
                <p:nvPr/>
              </p:nvSpPr>
              <p:spPr bwMode="auto">
                <a:xfrm>
                  <a:off x="0" y="0"/>
                  <a:ext cx="185" cy="96"/>
                </a:xfrm>
                <a:custGeom>
                  <a:avLst/>
                  <a:gdLst>
                    <a:gd name="T0" fmla="*/ 0 w 288"/>
                    <a:gd name="T1" fmla="*/ 1 h 192"/>
                    <a:gd name="T2" fmla="*/ 2 w 288"/>
                    <a:gd name="T3" fmla="*/ 0 h 192"/>
                    <a:gd name="T4" fmla="*/ 3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4555" name="未知">
                  <a:extLst>
                    <a:ext uri="{FF2B5EF4-FFF2-40B4-BE49-F238E27FC236}">
                      <a16:creationId xmlns:a16="http://schemas.microsoft.com/office/drawing/2014/main" id="{3DB68E07-AE72-07C4-B6FF-04E753947E97}"/>
                    </a:ext>
                  </a:extLst>
                </p:cNvPr>
                <p:cNvSpPr>
                  <a:spLocks/>
                </p:cNvSpPr>
                <p:nvPr/>
              </p:nvSpPr>
              <p:spPr bwMode="auto">
                <a:xfrm>
                  <a:off x="185" y="0"/>
                  <a:ext cx="217"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4556" name="未知">
                  <a:extLst>
                    <a:ext uri="{FF2B5EF4-FFF2-40B4-BE49-F238E27FC236}">
                      <a16:creationId xmlns:a16="http://schemas.microsoft.com/office/drawing/2014/main" id="{82ACF9BB-8828-79EC-CBC5-C81588FC3D9E}"/>
                    </a:ext>
                  </a:extLst>
                </p:cNvPr>
                <p:cNvSpPr>
                  <a:spLocks/>
                </p:cNvSpPr>
                <p:nvPr/>
              </p:nvSpPr>
              <p:spPr bwMode="auto">
                <a:xfrm>
                  <a:off x="402" y="0"/>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 name="未知">
                  <a:extLst>
                    <a:ext uri="{FF2B5EF4-FFF2-40B4-BE49-F238E27FC236}">
                      <a16:creationId xmlns:a16="http://schemas.microsoft.com/office/drawing/2014/main" id="{7A579247-A3F4-C1FC-34C3-CB0FB0CB4B64}"/>
                    </a:ext>
                  </a:extLst>
                </p:cNvPr>
                <p:cNvSpPr>
                  <a:spLocks/>
                </p:cNvSpPr>
                <p:nvPr/>
              </p:nvSpPr>
              <p:spPr bwMode="auto">
                <a:xfrm>
                  <a:off x="616" y="8"/>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64549" name="Group 20">
                <a:extLst>
                  <a:ext uri="{FF2B5EF4-FFF2-40B4-BE49-F238E27FC236}">
                    <a16:creationId xmlns:a16="http://schemas.microsoft.com/office/drawing/2014/main" id="{CE6AB36E-E796-0202-4ABE-00C17E31752A}"/>
                  </a:ext>
                </a:extLst>
              </p:cNvPr>
              <p:cNvGrpSpPr>
                <a:grpSpLocks/>
              </p:cNvGrpSpPr>
              <p:nvPr/>
            </p:nvGrpSpPr>
            <p:grpSpPr bwMode="auto">
              <a:xfrm rot="16200000" flipH="1">
                <a:off x="-25" y="233"/>
                <a:ext cx="570" cy="104"/>
                <a:chOff x="0" y="0"/>
                <a:chExt cx="832" cy="104"/>
              </a:xfrm>
            </p:grpSpPr>
            <p:sp>
              <p:nvSpPr>
                <p:cNvPr id="64550" name="未知">
                  <a:extLst>
                    <a:ext uri="{FF2B5EF4-FFF2-40B4-BE49-F238E27FC236}">
                      <a16:creationId xmlns:a16="http://schemas.microsoft.com/office/drawing/2014/main" id="{79CF949C-30AA-09E7-E029-FB5262974EEA}"/>
                    </a:ext>
                  </a:extLst>
                </p:cNvPr>
                <p:cNvSpPr>
                  <a:spLocks/>
                </p:cNvSpPr>
                <p:nvPr/>
              </p:nvSpPr>
              <p:spPr bwMode="auto">
                <a:xfrm>
                  <a:off x="0" y="0"/>
                  <a:ext cx="185" cy="96"/>
                </a:xfrm>
                <a:custGeom>
                  <a:avLst/>
                  <a:gdLst>
                    <a:gd name="T0" fmla="*/ 0 w 288"/>
                    <a:gd name="T1" fmla="*/ 1 h 192"/>
                    <a:gd name="T2" fmla="*/ 2 w 288"/>
                    <a:gd name="T3" fmla="*/ 0 h 192"/>
                    <a:gd name="T4" fmla="*/ 3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4551" name="未知">
                  <a:extLst>
                    <a:ext uri="{FF2B5EF4-FFF2-40B4-BE49-F238E27FC236}">
                      <a16:creationId xmlns:a16="http://schemas.microsoft.com/office/drawing/2014/main" id="{B1BE736F-6C49-1207-9678-5C6D14C352AD}"/>
                    </a:ext>
                  </a:extLst>
                </p:cNvPr>
                <p:cNvSpPr>
                  <a:spLocks/>
                </p:cNvSpPr>
                <p:nvPr/>
              </p:nvSpPr>
              <p:spPr bwMode="auto">
                <a:xfrm>
                  <a:off x="185" y="0"/>
                  <a:ext cx="217"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4552" name="未知">
                  <a:extLst>
                    <a:ext uri="{FF2B5EF4-FFF2-40B4-BE49-F238E27FC236}">
                      <a16:creationId xmlns:a16="http://schemas.microsoft.com/office/drawing/2014/main" id="{C5D48601-144B-F942-723B-9566BA9CD98F}"/>
                    </a:ext>
                  </a:extLst>
                </p:cNvPr>
                <p:cNvSpPr>
                  <a:spLocks/>
                </p:cNvSpPr>
                <p:nvPr/>
              </p:nvSpPr>
              <p:spPr bwMode="auto">
                <a:xfrm>
                  <a:off x="402" y="0"/>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4553" name="未知">
                  <a:extLst>
                    <a:ext uri="{FF2B5EF4-FFF2-40B4-BE49-F238E27FC236}">
                      <a16:creationId xmlns:a16="http://schemas.microsoft.com/office/drawing/2014/main" id="{A89776C6-C16D-715A-10A7-631731AAD129}"/>
                    </a:ext>
                  </a:extLst>
                </p:cNvPr>
                <p:cNvSpPr>
                  <a:spLocks/>
                </p:cNvSpPr>
                <p:nvPr/>
              </p:nvSpPr>
              <p:spPr bwMode="auto">
                <a:xfrm>
                  <a:off x="616" y="8"/>
                  <a:ext cx="216" cy="96"/>
                </a:xfrm>
                <a:custGeom>
                  <a:avLst/>
                  <a:gdLst>
                    <a:gd name="T0" fmla="*/ 0 w 288"/>
                    <a:gd name="T1" fmla="*/ 1 h 192"/>
                    <a:gd name="T2" fmla="*/ 8 w 288"/>
                    <a:gd name="T3" fmla="*/ 0 h 192"/>
                    <a:gd name="T4" fmla="*/ 17 w 288"/>
                    <a:gd name="T5" fmla="*/ 1 h 192"/>
                    <a:gd name="T6" fmla="*/ 0 60000 65536"/>
                    <a:gd name="T7" fmla="*/ 0 60000 65536"/>
                    <a:gd name="T8" fmla="*/ 0 60000 65536"/>
                    <a:gd name="T9" fmla="*/ 0 w 288"/>
                    <a:gd name="T10" fmla="*/ 0 h 192"/>
                    <a:gd name="T11" fmla="*/ 288 w 288"/>
                    <a:gd name="T12" fmla="*/ 192 h 192"/>
                  </a:gdLst>
                  <a:ahLst/>
                  <a:cxnLst>
                    <a:cxn ang="T6">
                      <a:pos x="T0" y="T1"/>
                    </a:cxn>
                    <a:cxn ang="T7">
                      <a:pos x="T2" y="T3"/>
                    </a:cxn>
                    <a:cxn ang="T8">
                      <a:pos x="T4" y="T5"/>
                    </a:cxn>
                  </a:cxnLst>
                  <a:rect l="T9" t="T10" r="T11" b="T12"/>
                  <a:pathLst>
                    <a:path w="288" h="192">
                      <a:moveTo>
                        <a:pt x="0" y="192"/>
                      </a:moveTo>
                      <a:cubicBezTo>
                        <a:pt x="48" y="96"/>
                        <a:pt x="96" y="0"/>
                        <a:pt x="144" y="0"/>
                      </a:cubicBezTo>
                      <a:cubicBezTo>
                        <a:pt x="192" y="0"/>
                        <a:pt x="264" y="160"/>
                        <a:pt x="288" y="192"/>
                      </a:cubicBezTo>
                    </a:path>
                  </a:pathLst>
                </a:custGeom>
                <a:noFill/>
                <a:ln w="38100" cmpd="sng">
                  <a:solidFill>
                    <a:schemeClr val="accent2"/>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sp>
          <p:nvSpPr>
            <p:cNvPr id="64531" name="Oval 25">
              <a:extLst>
                <a:ext uri="{FF2B5EF4-FFF2-40B4-BE49-F238E27FC236}">
                  <a16:creationId xmlns:a16="http://schemas.microsoft.com/office/drawing/2014/main" id="{751DDB8E-199C-BA38-26E1-5DAA30BDC2E9}"/>
                </a:ext>
              </a:extLst>
            </p:cNvPr>
            <p:cNvSpPr>
              <a:spLocks noChangeArrowheads="1"/>
            </p:cNvSpPr>
            <p:nvPr/>
          </p:nvSpPr>
          <p:spPr bwMode="auto">
            <a:xfrm>
              <a:off x="364" y="943"/>
              <a:ext cx="907" cy="90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4532" name="Line 26">
              <a:extLst>
                <a:ext uri="{FF2B5EF4-FFF2-40B4-BE49-F238E27FC236}">
                  <a16:creationId xmlns:a16="http://schemas.microsoft.com/office/drawing/2014/main" id="{61412DFE-B919-F80E-C6C1-043DC74BDD64}"/>
                </a:ext>
              </a:extLst>
            </p:cNvPr>
            <p:cNvSpPr>
              <a:spLocks noChangeShapeType="1"/>
            </p:cNvSpPr>
            <p:nvPr/>
          </p:nvSpPr>
          <p:spPr bwMode="auto">
            <a:xfrm>
              <a:off x="815" y="1652"/>
              <a:ext cx="0" cy="1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4533" name="Line 27">
              <a:extLst>
                <a:ext uri="{FF2B5EF4-FFF2-40B4-BE49-F238E27FC236}">
                  <a16:creationId xmlns:a16="http://schemas.microsoft.com/office/drawing/2014/main" id="{9026F8A4-BA56-D0F5-96E5-AAAB3798FB31}"/>
                </a:ext>
              </a:extLst>
            </p:cNvPr>
            <p:cNvSpPr>
              <a:spLocks noChangeShapeType="1"/>
            </p:cNvSpPr>
            <p:nvPr/>
          </p:nvSpPr>
          <p:spPr bwMode="auto">
            <a:xfrm flipV="1">
              <a:off x="815" y="1405"/>
              <a:ext cx="453"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4534" name="Line 28">
              <a:extLst>
                <a:ext uri="{FF2B5EF4-FFF2-40B4-BE49-F238E27FC236}">
                  <a16:creationId xmlns:a16="http://schemas.microsoft.com/office/drawing/2014/main" id="{2FE65026-ECD9-2936-DC7D-8FFFD8FF5204}"/>
                </a:ext>
              </a:extLst>
            </p:cNvPr>
            <p:cNvSpPr>
              <a:spLocks noChangeShapeType="1"/>
            </p:cNvSpPr>
            <p:nvPr/>
          </p:nvSpPr>
          <p:spPr bwMode="auto">
            <a:xfrm>
              <a:off x="353" y="576"/>
              <a:ext cx="0" cy="8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4535" name="Line 29">
              <a:extLst>
                <a:ext uri="{FF2B5EF4-FFF2-40B4-BE49-F238E27FC236}">
                  <a16:creationId xmlns:a16="http://schemas.microsoft.com/office/drawing/2014/main" id="{0BA9FFB4-2B14-6189-0608-0AFA79EC2DE4}"/>
                </a:ext>
              </a:extLst>
            </p:cNvPr>
            <p:cNvSpPr>
              <a:spLocks noChangeShapeType="1"/>
            </p:cNvSpPr>
            <p:nvPr/>
          </p:nvSpPr>
          <p:spPr bwMode="auto">
            <a:xfrm>
              <a:off x="573" y="258"/>
              <a:ext cx="245" cy="2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4536" name="Line 30">
              <a:extLst>
                <a:ext uri="{FF2B5EF4-FFF2-40B4-BE49-F238E27FC236}">
                  <a16:creationId xmlns:a16="http://schemas.microsoft.com/office/drawing/2014/main" id="{23589B1A-2921-0D2F-42CB-B3805522DD14}"/>
                </a:ext>
              </a:extLst>
            </p:cNvPr>
            <p:cNvSpPr>
              <a:spLocks noChangeShapeType="1"/>
            </p:cNvSpPr>
            <p:nvPr/>
          </p:nvSpPr>
          <p:spPr bwMode="auto">
            <a:xfrm>
              <a:off x="578" y="69"/>
              <a:ext cx="0" cy="21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4537" name="Text Box 31">
              <a:extLst>
                <a:ext uri="{FF2B5EF4-FFF2-40B4-BE49-F238E27FC236}">
                  <a16:creationId xmlns:a16="http://schemas.microsoft.com/office/drawing/2014/main" id="{B2B588CB-55A9-5CF5-2E60-82ACA83F5237}"/>
                </a:ext>
              </a:extLst>
            </p:cNvPr>
            <p:cNvSpPr txBox="1">
              <a:spLocks noChangeArrowheads="1"/>
            </p:cNvSpPr>
            <p:nvPr/>
          </p:nvSpPr>
          <p:spPr bwMode="auto">
            <a:xfrm>
              <a:off x="801" y="707"/>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A</a:t>
              </a:r>
            </a:p>
          </p:txBody>
        </p:sp>
        <p:sp>
          <p:nvSpPr>
            <p:cNvPr id="64538" name="Line 32">
              <a:extLst>
                <a:ext uri="{FF2B5EF4-FFF2-40B4-BE49-F238E27FC236}">
                  <a16:creationId xmlns:a16="http://schemas.microsoft.com/office/drawing/2014/main" id="{455FABDE-2382-8ECB-94A4-6F4C905BBEF6}"/>
                </a:ext>
              </a:extLst>
            </p:cNvPr>
            <p:cNvSpPr>
              <a:spLocks noChangeShapeType="1"/>
            </p:cNvSpPr>
            <p:nvPr/>
          </p:nvSpPr>
          <p:spPr bwMode="auto">
            <a:xfrm rot="16200000" flipH="1">
              <a:off x="724" y="1104"/>
              <a:ext cx="324" cy="0"/>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4539" name="Text Box 33">
              <a:extLst>
                <a:ext uri="{FF2B5EF4-FFF2-40B4-BE49-F238E27FC236}">
                  <a16:creationId xmlns:a16="http://schemas.microsoft.com/office/drawing/2014/main" id="{5BB70BA1-8E71-26A1-3F25-63CDCABDBF99}"/>
                </a:ext>
              </a:extLst>
            </p:cNvPr>
            <p:cNvSpPr txBox="1">
              <a:spLocks noChangeArrowheads="1"/>
            </p:cNvSpPr>
            <p:nvPr/>
          </p:nvSpPr>
          <p:spPr bwMode="auto">
            <a:xfrm>
              <a:off x="880" y="1001"/>
              <a:ext cx="26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chemeClr val="accent2"/>
                  </a:solidFill>
                  <a:latin typeface="Times New Roman" panose="02020603050405020304" pitchFamily="18" charset="0"/>
                </a:rPr>
                <a:t>i</a:t>
              </a:r>
              <a:r>
                <a:rPr lang="en-US" altLang="zh-CN" sz="2400" baseline="-25000">
                  <a:solidFill>
                    <a:schemeClr val="accent2"/>
                  </a:solidFill>
                  <a:latin typeface="Times New Roman" panose="02020603050405020304" pitchFamily="18" charset="0"/>
                </a:rPr>
                <a:t>A</a:t>
              </a:r>
              <a:endParaRPr lang="en-US" altLang="zh-CN" sz="2400">
                <a:solidFill>
                  <a:schemeClr val="accent2"/>
                </a:solidFill>
                <a:latin typeface="Times New Roman" panose="02020603050405020304" pitchFamily="18" charset="0"/>
              </a:endParaRPr>
            </a:p>
          </p:txBody>
        </p:sp>
        <p:sp>
          <p:nvSpPr>
            <p:cNvPr id="64540" name="Text Box 34">
              <a:extLst>
                <a:ext uri="{FF2B5EF4-FFF2-40B4-BE49-F238E27FC236}">
                  <a16:creationId xmlns:a16="http://schemas.microsoft.com/office/drawing/2014/main" id="{85DEC72C-970D-BEF3-B15D-AABCE5EB9D8C}"/>
                </a:ext>
              </a:extLst>
            </p:cNvPr>
            <p:cNvSpPr txBox="1">
              <a:spLocks noChangeArrowheads="1"/>
            </p:cNvSpPr>
            <p:nvPr/>
          </p:nvSpPr>
          <p:spPr bwMode="auto">
            <a:xfrm>
              <a:off x="0" y="1008"/>
              <a:ext cx="25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FF0000"/>
                  </a:solidFill>
                  <a:latin typeface="Times New Roman" panose="02020603050405020304" pitchFamily="18" charset="0"/>
                </a:rPr>
                <a:t>i</a:t>
              </a:r>
              <a:r>
                <a:rPr lang="en-US" altLang="zh-CN" sz="2400" baseline="-25000">
                  <a:solidFill>
                    <a:srgbClr val="FF0000"/>
                  </a:solidFill>
                  <a:latin typeface="Times New Roman" panose="02020603050405020304" pitchFamily="18" charset="0"/>
                </a:rPr>
                <a:t>B</a:t>
              </a:r>
              <a:endParaRPr lang="en-US" altLang="zh-CN" sz="2400">
                <a:solidFill>
                  <a:srgbClr val="FF0000"/>
                </a:solidFill>
                <a:latin typeface="Times New Roman" panose="02020603050405020304" pitchFamily="18" charset="0"/>
              </a:endParaRPr>
            </a:p>
          </p:txBody>
        </p:sp>
        <p:sp>
          <p:nvSpPr>
            <p:cNvPr id="64541" name="Line 36">
              <a:extLst>
                <a:ext uri="{FF2B5EF4-FFF2-40B4-BE49-F238E27FC236}">
                  <a16:creationId xmlns:a16="http://schemas.microsoft.com/office/drawing/2014/main" id="{E0DD93E0-5D5F-ED15-1D41-6646C299E7B5}"/>
                </a:ext>
              </a:extLst>
            </p:cNvPr>
            <p:cNvSpPr>
              <a:spLocks noChangeShapeType="1"/>
            </p:cNvSpPr>
            <p:nvPr/>
          </p:nvSpPr>
          <p:spPr bwMode="auto">
            <a:xfrm>
              <a:off x="348" y="680"/>
              <a:ext cx="2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4542" name="Line 37">
              <a:extLst>
                <a:ext uri="{FF2B5EF4-FFF2-40B4-BE49-F238E27FC236}">
                  <a16:creationId xmlns:a16="http://schemas.microsoft.com/office/drawing/2014/main" id="{67C45744-AB90-1CA9-2499-DF5C5E2E2037}"/>
                </a:ext>
              </a:extLst>
            </p:cNvPr>
            <p:cNvSpPr>
              <a:spLocks noChangeShapeType="1"/>
            </p:cNvSpPr>
            <p:nvPr/>
          </p:nvSpPr>
          <p:spPr bwMode="auto">
            <a:xfrm>
              <a:off x="644" y="672"/>
              <a:ext cx="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64543" name="Group 38">
              <a:extLst>
                <a:ext uri="{FF2B5EF4-FFF2-40B4-BE49-F238E27FC236}">
                  <a16:creationId xmlns:a16="http://schemas.microsoft.com/office/drawing/2014/main" id="{C5710232-FCAE-0D3D-20C2-E77B3F368DEA}"/>
                </a:ext>
              </a:extLst>
            </p:cNvPr>
            <p:cNvGrpSpPr>
              <a:grpSpLocks/>
            </p:cNvGrpSpPr>
            <p:nvPr/>
          </p:nvGrpSpPr>
          <p:grpSpPr bwMode="auto">
            <a:xfrm rot="-5400000">
              <a:off x="494" y="628"/>
              <a:ext cx="232" cy="90"/>
              <a:chOff x="0" y="0"/>
              <a:chExt cx="232" cy="90"/>
            </a:xfrm>
          </p:grpSpPr>
          <p:sp>
            <p:nvSpPr>
              <p:cNvPr id="64546" name="Line 39">
                <a:extLst>
                  <a:ext uri="{FF2B5EF4-FFF2-40B4-BE49-F238E27FC236}">
                    <a16:creationId xmlns:a16="http://schemas.microsoft.com/office/drawing/2014/main" id="{7166F6FD-A7C2-6395-562D-F913DAF17636}"/>
                  </a:ext>
                </a:extLst>
              </p:cNvPr>
              <p:cNvSpPr>
                <a:spLocks noChangeShapeType="1"/>
              </p:cNvSpPr>
              <p:nvPr/>
            </p:nvSpPr>
            <p:spPr bwMode="auto">
              <a:xfrm>
                <a:off x="0" y="0"/>
                <a:ext cx="232"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4547" name="Line 40">
                <a:extLst>
                  <a:ext uri="{FF2B5EF4-FFF2-40B4-BE49-F238E27FC236}">
                    <a16:creationId xmlns:a16="http://schemas.microsoft.com/office/drawing/2014/main" id="{04A3485D-19C4-424D-E5D2-B74E8560D7BF}"/>
                  </a:ext>
                </a:extLst>
              </p:cNvPr>
              <p:cNvSpPr>
                <a:spLocks noChangeShapeType="1"/>
              </p:cNvSpPr>
              <p:nvPr/>
            </p:nvSpPr>
            <p:spPr bwMode="auto">
              <a:xfrm>
                <a:off x="0" y="90"/>
                <a:ext cx="232"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4544" name="Text Box 42">
              <a:extLst>
                <a:ext uri="{FF2B5EF4-FFF2-40B4-BE49-F238E27FC236}">
                  <a16:creationId xmlns:a16="http://schemas.microsoft.com/office/drawing/2014/main" id="{81AFBE98-2B0D-D74A-5202-13E1B376256B}"/>
                </a:ext>
              </a:extLst>
            </p:cNvPr>
            <p:cNvSpPr txBox="1">
              <a:spLocks noChangeArrowheads="1"/>
            </p:cNvSpPr>
            <p:nvPr/>
          </p:nvSpPr>
          <p:spPr bwMode="auto">
            <a:xfrm>
              <a:off x="799" y="41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1</a:t>
              </a:r>
            </a:p>
          </p:txBody>
        </p:sp>
        <p:sp>
          <p:nvSpPr>
            <p:cNvPr id="64545" name="Text Box 43">
              <a:extLst>
                <a:ext uri="{FF2B5EF4-FFF2-40B4-BE49-F238E27FC236}">
                  <a16:creationId xmlns:a16="http://schemas.microsoft.com/office/drawing/2014/main" id="{0CAE3D4C-7C1A-ECAD-CE55-739713C5AD90}"/>
                </a:ext>
              </a:extLst>
            </p:cNvPr>
            <p:cNvSpPr txBox="1">
              <a:spLocks noChangeArrowheads="1"/>
            </p:cNvSpPr>
            <p:nvPr/>
          </p:nvSpPr>
          <p:spPr bwMode="auto">
            <a:xfrm>
              <a:off x="151" y="37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FF"/>
                  </a:solidFill>
                  <a:latin typeface="Times New Roman" panose="02020603050405020304" pitchFamily="18" charset="0"/>
                </a:rPr>
                <a:t>2</a:t>
              </a:r>
            </a:p>
          </p:txBody>
        </p:sp>
      </p:grpSp>
      <p:sp>
        <p:nvSpPr>
          <p:cNvPr id="64516" name="Text Box 44">
            <a:extLst>
              <a:ext uri="{FF2B5EF4-FFF2-40B4-BE49-F238E27FC236}">
                <a16:creationId xmlns:a16="http://schemas.microsoft.com/office/drawing/2014/main" id="{435A50DA-5E4E-C806-B9F5-5CF16D6E6076}"/>
              </a:ext>
            </a:extLst>
          </p:cNvPr>
          <p:cNvSpPr txBox="1">
            <a:spLocks noChangeArrowheads="1"/>
          </p:cNvSpPr>
          <p:nvPr/>
        </p:nvSpPr>
        <p:spPr bwMode="auto">
          <a:xfrm>
            <a:off x="3324225" y="1714500"/>
            <a:ext cx="514985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latin typeface="Times New Roman" panose="02020603050405020304" pitchFamily="18" charset="0"/>
              </a:rPr>
              <a:t>　　改变电容 </a:t>
            </a:r>
            <a:r>
              <a:rPr lang="en-US" altLang="zh-CN" sz="2400" i="1">
                <a:solidFill>
                  <a:srgbClr val="FF3300"/>
                </a:solidFill>
                <a:latin typeface="Times New Roman" panose="02020603050405020304" pitchFamily="18" charset="0"/>
              </a:rPr>
              <a:t>C</a:t>
            </a:r>
            <a:r>
              <a:rPr lang="en-US" altLang="zh-CN" sz="2400" i="1">
                <a:latin typeface="Times New Roman" panose="02020603050405020304" pitchFamily="18" charset="0"/>
              </a:rPr>
              <a:t> </a:t>
            </a:r>
            <a:r>
              <a:rPr lang="zh-CN" altLang="en-US" sz="2400">
                <a:latin typeface="Times New Roman" panose="02020603050405020304" pitchFamily="18" charset="0"/>
              </a:rPr>
              <a:t>的串联位置，可使异步电动机反转。</a:t>
            </a:r>
          </a:p>
        </p:txBody>
      </p:sp>
      <p:sp>
        <p:nvSpPr>
          <p:cNvPr id="64557" name="Text Box 45">
            <a:extLst>
              <a:ext uri="{FF2B5EF4-FFF2-40B4-BE49-F238E27FC236}">
                <a16:creationId xmlns:a16="http://schemas.microsoft.com/office/drawing/2014/main" id="{74D81FD6-46A0-6B3C-30AC-3C680AFE5E0B}"/>
              </a:ext>
            </a:extLst>
          </p:cNvPr>
          <p:cNvSpPr txBox="1">
            <a:spLocks noChangeArrowheads="1"/>
          </p:cNvSpPr>
          <p:nvPr/>
        </p:nvSpPr>
        <p:spPr bwMode="auto">
          <a:xfrm>
            <a:off x="3984625" y="3251200"/>
            <a:ext cx="39544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将 </a:t>
            </a:r>
            <a:r>
              <a:rPr lang="en-US" altLang="zh-CN" sz="2400">
                <a:latin typeface="Times New Roman" panose="02020603050405020304" pitchFamily="18" charset="0"/>
              </a:rPr>
              <a:t>S </a:t>
            </a:r>
            <a:r>
              <a:rPr lang="zh-CN" altLang="en-US" sz="2400">
                <a:latin typeface="Times New Roman" panose="02020603050405020304" pitchFamily="18" charset="0"/>
              </a:rPr>
              <a:t>合向 </a:t>
            </a:r>
            <a:r>
              <a:rPr lang="en-US" altLang="zh-CN" sz="2400">
                <a:latin typeface="Times New Roman" panose="02020603050405020304" pitchFamily="18" charset="0"/>
              </a:rPr>
              <a:t>1</a:t>
            </a:r>
            <a:r>
              <a:rPr lang="zh-CN" altLang="en-US" sz="2400">
                <a:latin typeface="Times New Roman" panose="02020603050405020304" pitchFamily="18" charset="0"/>
              </a:rPr>
              <a:t>，</a:t>
            </a:r>
            <a:r>
              <a:rPr lang="en-US" altLang="zh-CN" sz="2400" i="1">
                <a:latin typeface="Times New Roman" panose="02020603050405020304" pitchFamily="18" charset="0"/>
              </a:rPr>
              <a:t>i</a:t>
            </a:r>
            <a:r>
              <a:rPr lang="en-US" altLang="zh-CN" sz="2400" baseline="-25000">
                <a:latin typeface="Times New Roman" panose="02020603050405020304" pitchFamily="18" charset="0"/>
              </a:rPr>
              <a:t>B</a:t>
            </a:r>
            <a:r>
              <a:rPr lang="en-US" altLang="zh-CN" sz="2400">
                <a:latin typeface="Times New Roman" panose="02020603050405020304" pitchFamily="18" charset="0"/>
              </a:rPr>
              <a:t> </a:t>
            </a:r>
            <a:r>
              <a:rPr lang="zh-CN" altLang="en-US" sz="2400">
                <a:latin typeface="Times New Roman" panose="02020603050405020304" pitchFamily="18" charset="0"/>
              </a:rPr>
              <a:t>超前 </a:t>
            </a:r>
            <a:r>
              <a:rPr lang="en-US" altLang="zh-CN" sz="2400" i="1">
                <a:latin typeface="Times New Roman" panose="02020603050405020304" pitchFamily="18" charset="0"/>
              </a:rPr>
              <a:t>i</a:t>
            </a:r>
            <a:r>
              <a:rPr lang="en-US" altLang="zh-CN" sz="2400" baseline="-25000">
                <a:latin typeface="Times New Roman" panose="02020603050405020304" pitchFamily="18" charset="0"/>
              </a:rPr>
              <a:t>A</a:t>
            </a:r>
            <a:endParaRPr lang="en-US" altLang="zh-CN" sz="2400">
              <a:latin typeface="Times New Roman" panose="02020603050405020304" pitchFamily="18" charset="0"/>
            </a:endParaRPr>
          </a:p>
        </p:txBody>
      </p:sp>
      <p:sp>
        <p:nvSpPr>
          <p:cNvPr id="64558" name="Text Box 46">
            <a:extLst>
              <a:ext uri="{FF2B5EF4-FFF2-40B4-BE49-F238E27FC236}">
                <a16:creationId xmlns:a16="http://schemas.microsoft.com/office/drawing/2014/main" id="{B2C2E244-8FAE-817D-E28D-13FDAE51124C}"/>
              </a:ext>
            </a:extLst>
          </p:cNvPr>
          <p:cNvSpPr txBox="1">
            <a:spLocks noChangeArrowheads="1"/>
          </p:cNvSpPr>
          <p:nvPr/>
        </p:nvSpPr>
        <p:spPr bwMode="auto">
          <a:xfrm>
            <a:off x="3984625" y="4013200"/>
            <a:ext cx="38782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将 </a:t>
            </a:r>
            <a:r>
              <a:rPr lang="en-US" altLang="zh-CN" sz="2400">
                <a:latin typeface="Times New Roman" panose="02020603050405020304" pitchFamily="18" charset="0"/>
              </a:rPr>
              <a:t>S </a:t>
            </a:r>
            <a:r>
              <a:rPr lang="zh-CN" altLang="en-US" sz="2400">
                <a:latin typeface="Times New Roman" panose="02020603050405020304" pitchFamily="18" charset="0"/>
              </a:rPr>
              <a:t>合向 </a:t>
            </a:r>
            <a:r>
              <a:rPr lang="en-US" altLang="zh-CN" sz="2400">
                <a:latin typeface="Times New Roman" panose="02020603050405020304" pitchFamily="18" charset="0"/>
              </a:rPr>
              <a:t>2</a:t>
            </a:r>
            <a:r>
              <a:rPr lang="zh-CN" altLang="en-US" sz="2400">
                <a:latin typeface="Times New Roman" panose="02020603050405020304" pitchFamily="18" charset="0"/>
              </a:rPr>
              <a:t>，</a:t>
            </a:r>
            <a:r>
              <a:rPr lang="en-US" altLang="zh-CN" sz="2400" i="1">
                <a:latin typeface="Times New Roman" panose="02020603050405020304" pitchFamily="18" charset="0"/>
              </a:rPr>
              <a:t>i</a:t>
            </a:r>
            <a:r>
              <a:rPr lang="en-US" altLang="zh-CN" sz="2400" baseline="-25000">
                <a:latin typeface="Times New Roman" panose="02020603050405020304" pitchFamily="18" charset="0"/>
              </a:rPr>
              <a:t>A</a:t>
            </a:r>
            <a:r>
              <a:rPr lang="en-US" altLang="zh-CN" sz="2400">
                <a:latin typeface="Times New Roman" panose="02020603050405020304" pitchFamily="18" charset="0"/>
              </a:rPr>
              <a:t> </a:t>
            </a:r>
            <a:r>
              <a:rPr lang="zh-CN" altLang="en-US" sz="2400">
                <a:latin typeface="Times New Roman" panose="02020603050405020304" pitchFamily="18" charset="0"/>
              </a:rPr>
              <a:t>超前 </a:t>
            </a:r>
            <a:r>
              <a:rPr lang="en-US" altLang="zh-CN" sz="2400" i="1">
                <a:latin typeface="Times New Roman" panose="02020603050405020304" pitchFamily="18" charset="0"/>
              </a:rPr>
              <a:t>i</a:t>
            </a:r>
            <a:r>
              <a:rPr lang="en-US" altLang="zh-CN" sz="2400" baseline="-25000">
                <a:latin typeface="Times New Roman" panose="02020603050405020304" pitchFamily="18" charset="0"/>
              </a:rPr>
              <a:t>B</a:t>
            </a:r>
            <a:endParaRPr lang="en-US" altLang="zh-CN"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4557"/>
                                        </p:tgtEl>
                                        <p:attrNameLst>
                                          <p:attrName>style.visibility</p:attrName>
                                        </p:attrNameLst>
                                      </p:cBhvr>
                                      <p:to>
                                        <p:strVal val="visible"/>
                                      </p:to>
                                    </p:set>
                                    <p:animEffect transition="in" filter="checkerboard(across)">
                                      <p:cBhvr>
                                        <p:cTn id="7" dur="500"/>
                                        <p:tgtEl>
                                          <p:spTgt spid="645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64558"/>
                                        </p:tgtEl>
                                        <p:attrNameLst>
                                          <p:attrName>style.visibility</p:attrName>
                                        </p:attrNameLst>
                                      </p:cBhvr>
                                      <p:to>
                                        <p:strVal val="visible"/>
                                      </p:to>
                                    </p:set>
                                    <p:animEffect transition="in" filter="checkerboard(across)">
                                      <p:cBhvr>
                                        <p:cTn id="12" dur="500"/>
                                        <p:tgtEl>
                                          <p:spTgt spid="64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57" grpId="0" autoUpdateAnimBg="0"/>
      <p:bldP spid="64558"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30">
            <a:extLst>
              <a:ext uri="{FF2B5EF4-FFF2-40B4-BE49-F238E27FC236}">
                <a16:creationId xmlns:a16="http://schemas.microsoft.com/office/drawing/2014/main" id="{710FB6C1-8838-3C50-EE07-EBC3014258FE}"/>
              </a:ext>
            </a:extLst>
          </p:cNvPr>
          <p:cNvSpPr>
            <a:spLocks noChangeArrowheads="1"/>
          </p:cNvSpPr>
          <p:nvPr>
            <p:ph type="title" idx="4294967295"/>
          </p:nvPr>
        </p:nvSpPr>
        <p:spPr>
          <a:xfrm>
            <a:off x="315913" y="363538"/>
            <a:ext cx="4173537" cy="571500"/>
          </a:xfrm>
        </p:spPr>
        <p:txBody>
          <a:bodyPr/>
          <a:lstStyle/>
          <a:p>
            <a:pPr algn="just" eaLnBrk="1" hangingPunct="1"/>
            <a:r>
              <a:rPr lang="en-US" altLang="zh-CN" sz="2600" b="1">
                <a:solidFill>
                  <a:srgbClr val="7030A0"/>
                </a:solidFill>
                <a:latin typeface="Times New Roman" panose="02020603050405020304" pitchFamily="18" charset="0"/>
              </a:rPr>
              <a:t>4.9.2　</a:t>
            </a:r>
            <a:r>
              <a:rPr lang="zh-CN" altLang="en-US" sz="2600" b="1">
                <a:solidFill>
                  <a:srgbClr val="7030A0"/>
                </a:solidFill>
                <a:latin typeface="Times New Roman" panose="02020603050405020304" pitchFamily="18" charset="0"/>
                <a:ea typeface="黑体" panose="02010609060101010101" pitchFamily="49" charset="-122"/>
              </a:rPr>
              <a:t>罩极式异步电动机</a:t>
            </a:r>
            <a:endParaRPr lang="zh-CN" altLang="en-US" sz="2600">
              <a:solidFill>
                <a:srgbClr val="7030A0"/>
              </a:solidFill>
              <a:ea typeface="黑体" panose="02010609060101010101" pitchFamily="49" charset="-122"/>
            </a:endParaRPr>
          </a:p>
        </p:txBody>
      </p:sp>
      <p:sp>
        <p:nvSpPr>
          <p:cNvPr id="65539" name="Oval 2">
            <a:extLst>
              <a:ext uri="{FF2B5EF4-FFF2-40B4-BE49-F238E27FC236}">
                <a16:creationId xmlns:a16="http://schemas.microsoft.com/office/drawing/2014/main" id="{25B1CE61-2F83-AFD7-F86C-908B5C909A2F}"/>
              </a:ext>
            </a:extLst>
          </p:cNvPr>
          <p:cNvSpPr>
            <a:spLocks noChangeArrowheads="1"/>
          </p:cNvSpPr>
          <p:nvPr/>
        </p:nvSpPr>
        <p:spPr bwMode="auto">
          <a:xfrm>
            <a:off x="4832350" y="1887538"/>
            <a:ext cx="3124200" cy="3124200"/>
          </a:xfrm>
          <a:prstGeom prst="ellipse">
            <a:avLst/>
          </a:prstGeom>
          <a:solidFill>
            <a:srgbClr val="CC99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latin typeface="Times New Roman" panose="02020603050405020304" pitchFamily="18" charset="0"/>
              </a:rPr>
              <a:t>   </a:t>
            </a:r>
          </a:p>
        </p:txBody>
      </p:sp>
      <p:sp>
        <p:nvSpPr>
          <p:cNvPr id="65540" name="Oval 3">
            <a:extLst>
              <a:ext uri="{FF2B5EF4-FFF2-40B4-BE49-F238E27FC236}">
                <a16:creationId xmlns:a16="http://schemas.microsoft.com/office/drawing/2014/main" id="{25A4CFE9-84CE-0388-0E47-A70F8D311DF7}"/>
              </a:ext>
            </a:extLst>
          </p:cNvPr>
          <p:cNvSpPr>
            <a:spLocks noChangeArrowheads="1"/>
          </p:cNvSpPr>
          <p:nvPr/>
        </p:nvSpPr>
        <p:spPr bwMode="auto">
          <a:xfrm>
            <a:off x="4984750" y="2039938"/>
            <a:ext cx="2819400" cy="2819400"/>
          </a:xfrm>
          <a:prstGeom prst="ellipse">
            <a:avLst/>
          </a:prstGeom>
          <a:solidFill>
            <a:srgbClr val="EBEBFF"/>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1" name="Oval 4">
            <a:extLst>
              <a:ext uri="{FF2B5EF4-FFF2-40B4-BE49-F238E27FC236}">
                <a16:creationId xmlns:a16="http://schemas.microsoft.com/office/drawing/2014/main" id="{FDEFA5A7-7538-0A58-F62C-6F78371A8EC3}"/>
              </a:ext>
            </a:extLst>
          </p:cNvPr>
          <p:cNvSpPr>
            <a:spLocks noChangeArrowheads="1"/>
          </p:cNvSpPr>
          <p:nvPr/>
        </p:nvSpPr>
        <p:spPr bwMode="auto">
          <a:xfrm>
            <a:off x="5670550" y="2725738"/>
            <a:ext cx="1447800" cy="1447800"/>
          </a:xfrm>
          <a:prstGeom prst="ellipse">
            <a:avLst/>
          </a:prstGeom>
          <a:solidFill>
            <a:schemeClr val="bg1"/>
          </a:solidFill>
          <a:ln w="38100">
            <a:solidFill>
              <a:srgbClr val="CC99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65542" name="Group 5">
            <a:extLst>
              <a:ext uri="{FF2B5EF4-FFF2-40B4-BE49-F238E27FC236}">
                <a16:creationId xmlns:a16="http://schemas.microsoft.com/office/drawing/2014/main" id="{86DC273F-1EC7-60B2-04B8-0354C2E2896C}"/>
              </a:ext>
            </a:extLst>
          </p:cNvPr>
          <p:cNvGrpSpPr>
            <a:grpSpLocks/>
          </p:cNvGrpSpPr>
          <p:nvPr/>
        </p:nvGrpSpPr>
        <p:grpSpPr bwMode="auto">
          <a:xfrm>
            <a:off x="6203950" y="3259138"/>
            <a:ext cx="609600" cy="381000"/>
            <a:chOff x="0" y="0"/>
            <a:chExt cx="384" cy="240"/>
          </a:xfrm>
        </p:grpSpPr>
        <p:grpSp>
          <p:nvGrpSpPr>
            <p:cNvPr id="65650" name="Group 6">
              <a:extLst>
                <a:ext uri="{FF2B5EF4-FFF2-40B4-BE49-F238E27FC236}">
                  <a16:creationId xmlns:a16="http://schemas.microsoft.com/office/drawing/2014/main" id="{8456390E-FC25-A851-F385-5AB268BA03CE}"/>
                </a:ext>
              </a:extLst>
            </p:cNvPr>
            <p:cNvGrpSpPr>
              <a:grpSpLocks/>
            </p:cNvGrpSpPr>
            <p:nvPr/>
          </p:nvGrpSpPr>
          <p:grpSpPr bwMode="auto">
            <a:xfrm>
              <a:off x="0" y="0"/>
              <a:ext cx="384" cy="240"/>
              <a:chOff x="0" y="0"/>
              <a:chExt cx="384" cy="240"/>
            </a:xfrm>
          </p:grpSpPr>
          <p:sp>
            <p:nvSpPr>
              <p:cNvPr id="65652" name="Oval 7">
                <a:extLst>
                  <a:ext uri="{FF2B5EF4-FFF2-40B4-BE49-F238E27FC236}">
                    <a16:creationId xmlns:a16="http://schemas.microsoft.com/office/drawing/2014/main" id="{844A9EAC-FF5B-A58F-A739-DD28EE2C7AC0}"/>
                  </a:ext>
                </a:extLst>
              </p:cNvPr>
              <p:cNvSpPr>
                <a:spLocks noChangeArrowheads="1"/>
              </p:cNvSpPr>
              <p:nvPr/>
            </p:nvSpPr>
            <p:spPr bwMode="auto">
              <a:xfrm>
                <a:off x="0" y="0"/>
                <a:ext cx="240" cy="240"/>
              </a:xfrm>
              <a:prstGeom prst="ellipse">
                <a:avLst/>
              </a:prstGeom>
              <a:solidFill>
                <a:schemeClr val="accent2"/>
              </a:solidFill>
              <a:ln w="28575">
                <a:solidFill>
                  <a:srgbClr val="CC99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653" name="Line 8">
                <a:extLst>
                  <a:ext uri="{FF2B5EF4-FFF2-40B4-BE49-F238E27FC236}">
                    <a16:creationId xmlns:a16="http://schemas.microsoft.com/office/drawing/2014/main" id="{9AC5E50E-5C99-E929-5445-1D8634572C5D}"/>
                  </a:ext>
                </a:extLst>
              </p:cNvPr>
              <p:cNvSpPr>
                <a:spLocks noChangeShapeType="1"/>
              </p:cNvSpPr>
              <p:nvPr/>
            </p:nvSpPr>
            <p:spPr bwMode="auto">
              <a:xfrm>
                <a:off x="384" y="144"/>
                <a:ext cx="0" cy="0"/>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54" name="Line 9">
                <a:extLst>
                  <a:ext uri="{FF2B5EF4-FFF2-40B4-BE49-F238E27FC236}">
                    <a16:creationId xmlns:a16="http://schemas.microsoft.com/office/drawing/2014/main" id="{518F7AC9-A62C-3803-7813-EC3332258FCB}"/>
                  </a:ext>
                </a:extLst>
              </p:cNvPr>
              <p:cNvSpPr>
                <a:spLocks noChangeShapeType="1"/>
              </p:cNvSpPr>
              <p:nvPr/>
            </p:nvSpPr>
            <p:spPr bwMode="auto">
              <a:xfrm>
                <a:off x="384" y="144"/>
                <a:ext cx="0" cy="0"/>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55" name="Line 10">
                <a:extLst>
                  <a:ext uri="{FF2B5EF4-FFF2-40B4-BE49-F238E27FC236}">
                    <a16:creationId xmlns:a16="http://schemas.microsoft.com/office/drawing/2014/main" id="{8B988C29-EB5B-E2B5-7DB9-9FF1777F57BC}"/>
                  </a:ext>
                </a:extLst>
              </p:cNvPr>
              <p:cNvSpPr>
                <a:spLocks noChangeShapeType="1"/>
              </p:cNvSpPr>
              <p:nvPr/>
            </p:nvSpPr>
            <p:spPr bwMode="auto">
              <a:xfrm>
                <a:off x="384" y="144"/>
                <a:ext cx="0" cy="0"/>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56" name="Line 11">
                <a:extLst>
                  <a:ext uri="{FF2B5EF4-FFF2-40B4-BE49-F238E27FC236}">
                    <a16:creationId xmlns:a16="http://schemas.microsoft.com/office/drawing/2014/main" id="{EB7C2845-BC12-8B30-3745-3EBD079D2011}"/>
                  </a:ext>
                </a:extLst>
              </p:cNvPr>
              <p:cNvSpPr>
                <a:spLocks noChangeShapeType="1"/>
              </p:cNvSpPr>
              <p:nvPr/>
            </p:nvSpPr>
            <p:spPr bwMode="auto">
              <a:xfrm flipH="1">
                <a:off x="0" y="0"/>
                <a:ext cx="144" cy="192"/>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57" name="Line 12">
                <a:extLst>
                  <a:ext uri="{FF2B5EF4-FFF2-40B4-BE49-F238E27FC236}">
                    <a16:creationId xmlns:a16="http://schemas.microsoft.com/office/drawing/2014/main" id="{5778FEE3-E666-6D81-276F-0EFFF8DC4DFF}"/>
                  </a:ext>
                </a:extLst>
              </p:cNvPr>
              <p:cNvSpPr>
                <a:spLocks noChangeShapeType="1"/>
              </p:cNvSpPr>
              <p:nvPr/>
            </p:nvSpPr>
            <p:spPr bwMode="auto">
              <a:xfrm flipH="1">
                <a:off x="0" y="0"/>
                <a:ext cx="144" cy="192"/>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58" name="Line 13">
                <a:extLst>
                  <a:ext uri="{FF2B5EF4-FFF2-40B4-BE49-F238E27FC236}">
                    <a16:creationId xmlns:a16="http://schemas.microsoft.com/office/drawing/2014/main" id="{BA641DB5-8C7F-6ECF-A0B1-1310883B2DA5}"/>
                  </a:ext>
                </a:extLst>
              </p:cNvPr>
              <p:cNvSpPr>
                <a:spLocks noChangeShapeType="1"/>
              </p:cNvSpPr>
              <p:nvPr/>
            </p:nvSpPr>
            <p:spPr bwMode="auto">
              <a:xfrm flipH="1">
                <a:off x="144" y="96"/>
                <a:ext cx="96" cy="144"/>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59" name="Line 14">
                <a:extLst>
                  <a:ext uri="{FF2B5EF4-FFF2-40B4-BE49-F238E27FC236}">
                    <a16:creationId xmlns:a16="http://schemas.microsoft.com/office/drawing/2014/main" id="{F6806DAE-7C4B-DB67-7729-34074B130191}"/>
                  </a:ext>
                </a:extLst>
              </p:cNvPr>
              <p:cNvSpPr>
                <a:spLocks noChangeShapeType="1"/>
              </p:cNvSpPr>
              <p:nvPr/>
            </p:nvSpPr>
            <p:spPr bwMode="auto">
              <a:xfrm flipH="1">
                <a:off x="48" y="48"/>
                <a:ext cx="144" cy="192"/>
              </a:xfrm>
              <a:prstGeom prst="line">
                <a:avLst/>
              </a:prstGeom>
              <a:noFill/>
              <a:ln w="28575">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651" name="Rectangle 15">
              <a:extLst>
                <a:ext uri="{FF2B5EF4-FFF2-40B4-BE49-F238E27FC236}">
                  <a16:creationId xmlns:a16="http://schemas.microsoft.com/office/drawing/2014/main" id="{22152EAF-E0C4-2AB7-9580-7C3FC6B71DCF}"/>
                </a:ext>
              </a:extLst>
            </p:cNvPr>
            <p:cNvSpPr>
              <a:spLocks noChangeArrowheads="1"/>
            </p:cNvSpPr>
            <p:nvPr/>
          </p:nvSpPr>
          <p:spPr bwMode="auto">
            <a:xfrm>
              <a:off x="240" y="96"/>
              <a:ext cx="47" cy="47"/>
            </a:xfrm>
            <a:prstGeom prst="rect">
              <a:avLst/>
            </a:prstGeom>
            <a:solidFill>
              <a:schemeClr val="accent2"/>
            </a:solidFill>
            <a:ln w="28575">
              <a:solidFill>
                <a:srgbClr val="CC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sp>
        <p:nvSpPr>
          <p:cNvPr id="65543" name="Oval 16">
            <a:extLst>
              <a:ext uri="{FF2B5EF4-FFF2-40B4-BE49-F238E27FC236}">
                <a16:creationId xmlns:a16="http://schemas.microsoft.com/office/drawing/2014/main" id="{29D96983-A48F-3321-4765-F59247DD87F2}"/>
              </a:ext>
            </a:extLst>
          </p:cNvPr>
          <p:cNvSpPr>
            <a:spLocks noChangeArrowheads="1"/>
          </p:cNvSpPr>
          <p:nvPr/>
        </p:nvSpPr>
        <p:spPr bwMode="auto">
          <a:xfrm>
            <a:off x="6280150" y="2725738"/>
            <a:ext cx="228600" cy="228600"/>
          </a:xfrm>
          <a:prstGeom prst="ellipse">
            <a:avLst/>
          </a:prstGeom>
          <a:solidFill>
            <a:srgbClr val="FF66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4" name="Oval 17">
            <a:extLst>
              <a:ext uri="{FF2B5EF4-FFF2-40B4-BE49-F238E27FC236}">
                <a16:creationId xmlns:a16="http://schemas.microsoft.com/office/drawing/2014/main" id="{2FC2B6AD-9CD5-9283-0A57-ADEF345846AA}"/>
              </a:ext>
            </a:extLst>
          </p:cNvPr>
          <p:cNvSpPr>
            <a:spLocks noChangeArrowheads="1"/>
          </p:cNvSpPr>
          <p:nvPr/>
        </p:nvSpPr>
        <p:spPr bwMode="auto">
          <a:xfrm>
            <a:off x="6813550" y="3030538"/>
            <a:ext cx="228600" cy="228600"/>
          </a:xfrm>
          <a:prstGeom prst="ellipse">
            <a:avLst/>
          </a:prstGeom>
          <a:solidFill>
            <a:srgbClr val="FF66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5" name="Oval 18">
            <a:extLst>
              <a:ext uri="{FF2B5EF4-FFF2-40B4-BE49-F238E27FC236}">
                <a16:creationId xmlns:a16="http://schemas.microsoft.com/office/drawing/2014/main" id="{B7A92EF5-CAAC-8276-0D65-57E4912FF437}"/>
              </a:ext>
            </a:extLst>
          </p:cNvPr>
          <p:cNvSpPr>
            <a:spLocks noChangeArrowheads="1"/>
          </p:cNvSpPr>
          <p:nvPr/>
        </p:nvSpPr>
        <p:spPr bwMode="auto">
          <a:xfrm>
            <a:off x="6280150" y="3944938"/>
            <a:ext cx="228600" cy="228600"/>
          </a:xfrm>
          <a:prstGeom prst="ellipse">
            <a:avLst/>
          </a:prstGeom>
          <a:solidFill>
            <a:srgbClr val="FF66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6" name="Oval 19">
            <a:extLst>
              <a:ext uri="{FF2B5EF4-FFF2-40B4-BE49-F238E27FC236}">
                <a16:creationId xmlns:a16="http://schemas.microsoft.com/office/drawing/2014/main" id="{F37E0679-2F21-9549-3617-1E7CD8AF29A7}"/>
              </a:ext>
            </a:extLst>
          </p:cNvPr>
          <p:cNvSpPr>
            <a:spLocks noChangeArrowheads="1"/>
          </p:cNvSpPr>
          <p:nvPr/>
        </p:nvSpPr>
        <p:spPr bwMode="auto">
          <a:xfrm>
            <a:off x="5764213" y="3049588"/>
            <a:ext cx="228600" cy="228600"/>
          </a:xfrm>
          <a:prstGeom prst="ellipse">
            <a:avLst/>
          </a:prstGeom>
          <a:solidFill>
            <a:srgbClr val="FF66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7" name="Oval 20">
            <a:extLst>
              <a:ext uri="{FF2B5EF4-FFF2-40B4-BE49-F238E27FC236}">
                <a16:creationId xmlns:a16="http://schemas.microsoft.com/office/drawing/2014/main" id="{C02815AF-1E97-7985-3E64-FD67F82F91CF}"/>
              </a:ext>
            </a:extLst>
          </p:cNvPr>
          <p:cNvSpPr>
            <a:spLocks noChangeArrowheads="1"/>
          </p:cNvSpPr>
          <p:nvPr/>
        </p:nvSpPr>
        <p:spPr bwMode="auto">
          <a:xfrm>
            <a:off x="5727700" y="3602038"/>
            <a:ext cx="228600" cy="228600"/>
          </a:xfrm>
          <a:prstGeom prst="ellipse">
            <a:avLst/>
          </a:prstGeom>
          <a:solidFill>
            <a:srgbClr val="FF66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8" name="Oval 21">
            <a:extLst>
              <a:ext uri="{FF2B5EF4-FFF2-40B4-BE49-F238E27FC236}">
                <a16:creationId xmlns:a16="http://schemas.microsoft.com/office/drawing/2014/main" id="{346946CB-A9A2-5AE2-3173-6F1EAC9B20C3}"/>
              </a:ext>
            </a:extLst>
          </p:cNvPr>
          <p:cNvSpPr>
            <a:spLocks noChangeArrowheads="1"/>
          </p:cNvSpPr>
          <p:nvPr/>
        </p:nvSpPr>
        <p:spPr bwMode="auto">
          <a:xfrm>
            <a:off x="6813550" y="3602038"/>
            <a:ext cx="228600" cy="228600"/>
          </a:xfrm>
          <a:prstGeom prst="ellipse">
            <a:avLst/>
          </a:prstGeom>
          <a:solidFill>
            <a:srgbClr val="FF6600"/>
          </a:solidFill>
          <a:ln w="9525">
            <a:solidFill>
              <a:srgbClr val="99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49" name="Line 22">
            <a:extLst>
              <a:ext uri="{FF2B5EF4-FFF2-40B4-BE49-F238E27FC236}">
                <a16:creationId xmlns:a16="http://schemas.microsoft.com/office/drawing/2014/main" id="{CED06C69-36E1-0BD1-28B1-A78492A7D381}"/>
              </a:ext>
            </a:extLst>
          </p:cNvPr>
          <p:cNvSpPr>
            <a:spLocks noChangeShapeType="1"/>
          </p:cNvSpPr>
          <p:nvPr/>
        </p:nvSpPr>
        <p:spPr bwMode="auto">
          <a:xfrm>
            <a:off x="7042150" y="2344738"/>
            <a:ext cx="0" cy="4953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550" name="Line 23">
            <a:extLst>
              <a:ext uri="{FF2B5EF4-FFF2-40B4-BE49-F238E27FC236}">
                <a16:creationId xmlns:a16="http://schemas.microsoft.com/office/drawing/2014/main" id="{66A4076A-FDBD-CF12-41AA-20D2B3F11F9B}"/>
              </a:ext>
            </a:extLst>
          </p:cNvPr>
          <p:cNvSpPr>
            <a:spLocks noChangeShapeType="1"/>
          </p:cNvSpPr>
          <p:nvPr/>
        </p:nvSpPr>
        <p:spPr bwMode="auto">
          <a:xfrm flipV="1">
            <a:off x="7042150" y="4021138"/>
            <a:ext cx="0" cy="51435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551" name="Line 24">
            <a:extLst>
              <a:ext uri="{FF2B5EF4-FFF2-40B4-BE49-F238E27FC236}">
                <a16:creationId xmlns:a16="http://schemas.microsoft.com/office/drawing/2014/main" id="{7783E4A6-31AA-37AB-E7A6-C40A61D3975B}"/>
              </a:ext>
            </a:extLst>
          </p:cNvPr>
          <p:cNvSpPr>
            <a:spLocks noChangeShapeType="1"/>
          </p:cNvSpPr>
          <p:nvPr/>
        </p:nvSpPr>
        <p:spPr bwMode="auto">
          <a:xfrm>
            <a:off x="5746750" y="2344738"/>
            <a:ext cx="0" cy="4953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5552" name="Group 25">
            <a:extLst>
              <a:ext uri="{FF2B5EF4-FFF2-40B4-BE49-F238E27FC236}">
                <a16:creationId xmlns:a16="http://schemas.microsoft.com/office/drawing/2014/main" id="{93108D07-86DE-CBB7-8126-B07043DC9E4E}"/>
              </a:ext>
            </a:extLst>
          </p:cNvPr>
          <p:cNvGrpSpPr>
            <a:grpSpLocks/>
          </p:cNvGrpSpPr>
          <p:nvPr/>
        </p:nvGrpSpPr>
        <p:grpSpPr bwMode="auto">
          <a:xfrm>
            <a:off x="6604000" y="2420938"/>
            <a:ext cx="171450" cy="228600"/>
            <a:chOff x="0" y="0"/>
            <a:chExt cx="108" cy="144"/>
          </a:xfrm>
        </p:grpSpPr>
        <p:sp>
          <p:nvSpPr>
            <p:cNvPr id="65635" name="Line 26">
              <a:extLst>
                <a:ext uri="{FF2B5EF4-FFF2-40B4-BE49-F238E27FC236}">
                  <a16:creationId xmlns:a16="http://schemas.microsoft.com/office/drawing/2014/main" id="{625697DF-2ECD-BF43-E182-8F3DEF70EA96}"/>
                </a:ext>
              </a:extLst>
            </p:cNvPr>
            <p:cNvSpPr>
              <a:spLocks noChangeShapeType="1"/>
            </p:cNvSpPr>
            <p:nvPr/>
          </p:nvSpPr>
          <p:spPr bwMode="auto">
            <a:xfrm>
              <a:off x="108" y="12"/>
              <a:ext cx="0" cy="132"/>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27">
              <a:extLst>
                <a:ext uri="{FF2B5EF4-FFF2-40B4-BE49-F238E27FC236}">
                  <a16:creationId xmlns:a16="http://schemas.microsoft.com/office/drawing/2014/main" id="{044BC225-CA7E-6662-14D1-80415DCFE83D}"/>
                </a:ext>
              </a:extLst>
            </p:cNvPr>
            <p:cNvSpPr>
              <a:spLocks noChangeShapeType="1"/>
            </p:cNvSpPr>
            <p:nvPr/>
          </p:nvSpPr>
          <p:spPr bwMode="auto">
            <a:xfrm flipV="1">
              <a:off x="108" y="12"/>
              <a:ext cx="0" cy="96"/>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37" name="Line 28">
              <a:extLst>
                <a:ext uri="{FF2B5EF4-FFF2-40B4-BE49-F238E27FC236}">
                  <a16:creationId xmlns:a16="http://schemas.microsoft.com/office/drawing/2014/main" id="{06F486C4-8BE3-B58F-6335-68426EA479B6}"/>
                </a:ext>
              </a:extLst>
            </p:cNvPr>
            <p:cNvSpPr>
              <a:spLocks noChangeShapeType="1"/>
            </p:cNvSpPr>
            <p:nvPr/>
          </p:nvSpPr>
          <p:spPr bwMode="auto">
            <a:xfrm flipV="1">
              <a:off x="108" y="0"/>
              <a:ext cx="0" cy="108"/>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5638" name="Group 29">
              <a:extLst>
                <a:ext uri="{FF2B5EF4-FFF2-40B4-BE49-F238E27FC236}">
                  <a16:creationId xmlns:a16="http://schemas.microsoft.com/office/drawing/2014/main" id="{BE34B85F-EE1D-6340-FCBA-1026D01EDFBE}"/>
                </a:ext>
              </a:extLst>
            </p:cNvPr>
            <p:cNvGrpSpPr>
              <a:grpSpLocks/>
            </p:cNvGrpSpPr>
            <p:nvPr/>
          </p:nvGrpSpPr>
          <p:grpSpPr bwMode="auto">
            <a:xfrm>
              <a:off x="0" y="0"/>
              <a:ext cx="108" cy="24"/>
              <a:chOff x="0" y="0"/>
              <a:chExt cx="108" cy="24"/>
            </a:xfrm>
          </p:grpSpPr>
          <p:sp>
            <p:nvSpPr>
              <p:cNvPr id="65640" name="Line 30">
                <a:extLst>
                  <a:ext uri="{FF2B5EF4-FFF2-40B4-BE49-F238E27FC236}">
                    <a16:creationId xmlns:a16="http://schemas.microsoft.com/office/drawing/2014/main" id="{5DA155E8-0C79-92C6-53C9-307FA6E363E6}"/>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1" name="Line 31">
                <a:extLst>
                  <a:ext uri="{FF2B5EF4-FFF2-40B4-BE49-F238E27FC236}">
                    <a16:creationId xmlns:a16="http://schemas.microsoft.com/office/drawing/2014/main" id="{B74D6AF2-DE68-58E4-B2C8-4DEF46919CA3}"/>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2" name="Line 32">
                <a:extLst>
                  <a:ext uri="{FF2B5EF4-FFF2-40B4-BE49-F238E27FC236}">
                    <a16:creationId xmlns:a16="http://schemas.microsoft.com/office/drawing/2014/main" id="{8DFB3E4F-AC32-B493-3899-132D32204167}"/>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3" name="Line 33">
                <a:extLst>
                  <a:ext uri="{FF2B5EF4-FFF2-40B4-BE49-F238E27FC236}">
                    <a16:creationId xmlns:a16="http://schemas.microsoft.com/office/drawing/2014/main" id="{BA6349F9-A6A3-21E9-4D1C-D7CAEA2472CB}"/>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4" name="Line 34">
                <a:extLst>
                  <a:ext uri="{FF2B5EF4-FFF2-40B4-BE49-F238E27FC236}">
                    <a16:creationId xmlns:a16="http://schemas.microsoft.com/office/drawing/2014/main" id="{4D9451EA-2FD7-DFF7-CF4B-29B4AAF88246}"/>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5" name="Line 35">
                <a:extLst>
                  <a:ext uri="{FF2B5EF4-FFF2-40B4-BE49-F238E27FC236}">
                    <a16:creationId xmlns:a16="http://schemas.microsoft.com/office/drawing/2014/main" id="{7DCD10C4-92C8-01F5-EF23-3186EDDA0C88}"/>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6" name="Line 36">
                <a:extLst>
                  <a:ext uri="{FF2B5EF4-FFF2-40B4-BE49-F238E27FC236}">
                    <a16:creationId xmlns:a16="http://schemas.microsoft.com/office/drawing/2014/main" id="{A12149BE-0A45-8ABF-D45B-82AA710C09C8}"/>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7" name="Line 37">
                <a:extLst>
                  <a:ext uri="{FF2B5EF4-FFF2-40B4-BE49-F238E27FC236}">
                    <a16:creationId xmlns:a16="http://schemas.microsoft.com/office/drawing/2014/main" id="{9B410B52-10A9-1F55-61B7-F939C3CA334A}"/>
                  </a:ext>
                </a:extLst>
              </p:cNvPr>
              <p:cNvSpPr>
                <a:spLocks noChangeShapeType="1"/>
              </p:cNvSpPr>
              <p:nvPr/>
            </p:nvSpPr>
            <p:spPr bwMode="auto">
              <a:xfrm>
                <a:off x="108" y="0"/>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8" name="Line 38">
                <a:extLst>
                  <a:ext uri="{FF2B5EF4-FFF2-40B4-BE49-F238E27FC236}">
                    <a16:creationId xmlns:a16="http://schemas.microsoft.com/office/drawing/2014/main" id="{69981A23-45FD-03B0-A9BD-5783720DD07C}"/>
                  </a:ext>
                </a:extLst>
              </p:cNvPr>
              <p:cNvSpPr>
                <a:spLocks noChangeShapeType="1"/>
              </p:cNvSpPr>
              <p:nvPr/>
            </p:nvSpPr>
            <p:spPr bwMode="auto">
              <a:xfrm>
                <a:off x="108" y="0"/>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49" name="Line 39">
                <a:extLst>
                  <a:ext uri="{FF2B5EF4-FFF2-40B4-BE49-F238E27FC236}">
                    <a16:creationId xmlns:a16="http://schemas.microsoft.com/office/drawing/2014/main" id="{3E5773BA-D5FF-771F-E5F8-2C31F19E6816}"/>
                  </a:ext>
                </a:extLst>
              </p:cNvPr>
              <p:cNvSpPr>
                <a:spLocks noChangeShapeType="1"/>
              </p:cNvSpPr>
              <p:nvPr/>
            </p:nvSpPr>
            <p:spPr bwMode="auto">
              <a:xfrm flipH="1">
                <a:off x="0" y="12"/>
                <a:ext cx="108"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639" name="Line 40">
              <a:extLst>
                <a:ext uri="{FF2B5EF4-FFF2-40B4-BE49-F238E27FC236}">
                  <a16:creationId xmlns:a16="http://schemas.microsoft.com/office/drawing/2014/main" id="{CB4DA579-FA55-0FFC-EF9A-0FAFCE6F4700}"/>
                </a:ext>
              </a:extLst>
            </p:cNvPr>
            <p:cNvSpPr>
              <a:spLocks noChangeShapeType="1"/>
            </p:cNvSpPr>
            <p:nvPr/>
          </p:nvSpPr>
          <p:spPr bwMode="auto">
            <a:xfrm>
              <a:off x="0" y="12"/>
              <a:ext cx="0" cy="96"/>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5553" name="Group 41">
            <a:extLst>
              <a:ext uri="{FF2B5EF4-FFF2-40B4-BE49-F238E27FC236}">
                <a16:creationId xmlns:a16="http://schemas.microsoft.com/office/drawing/2014/main" id="{11D791CA-A15F-4280-42B8-6DC38965F040}"/>
              </a:ext>
            </a:extLst>
          </p:cNvPr>
          <p:cNvGrpSpPr>
            <a:grpSpLocks/>
          </p:cNvGrpSpPr>
          <p:nvPr/>
        </p:nvGrpSpPr>
        <p:grpSpPr bwMode="auto">
          <a:xfrm flipH="1" flipV="1">
            <a:off x="5975350" y="4192588"/>
            <a:ext cx="171450" cy="228600"/>
            <a:chOff x="0" y="0"/>
            <a:chExt cx="108" cy="144"/>
          </a:xfrm>
        </p:grpSpPr>
        <p:sp>
          <p:nvSpPr>
            <p:cNvPr id="65620" name="Line 42">
              <a:extLst>
                <a:ext uri="{FF2B5EF4-FFF2-40B4-BE49-F238E27FC236}">
                  <a16:creationId xmlns:a16="http://schemas.microsoft.com/office/drawing/2014/main" id="{5125B16B-BCD9-19A8-34ED-4358CB452A00}"/>
                </a:ext>
              </a:extLst>
            </p:cNvPr>
            <p:cNvSpPr>
              <a:spLocks noChangeShapeType="1"/>
            </p:cNvSpPr>
            <p:nvPr/>
          </p:nvSpPr>
          <p:spPr bwMode="auto">
            <a:xfrm>
              <a:off x="108" y="12"/>
              <a:ext cx="0" cy="132"/>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21" name="Line 43">
              <a:extLst>
                <a:ext uri="{FF2B5EF4-FFF2-40B4-BE49-F238E27FC236}">
                  <a16:creationId xmlns:a16="http://schemas.microsoft.com/office/drawing/2014/main" id="{D2772637-2860-8B26-8A1E-70E8BD7FEE0C}"/>
                </a:ext>
              </a:extLst>
            </p:cNvPr>
            <p:cNvSpPr>
              <a:spLocks noChangeShapeType="1"/>
            </p:cNvSpPr>
            <p:nvPr/>
          </p:nvSpPr>
          <p:spPr bwMode="auto">
            <a:xfrm flipV="1">
              <a:off x="108" y="12"/>
              <a:ext cx="0" cy="96"/>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22" name="Line 44">
              <a:extLst>
                <a:ext uri="{FF2B5EF4-FFF2-40B4-BE49-F238E27FC236}">
                  <a16:creationId xmlns:a16="http://schemas.microsoft.com/office/drawing/2014/main" id="{D1CE10A3-912E-236A-D6EB-112A2F510D38}"/>
                </a:ext>
              </a:extLst>
            </p:cNvPr>
            <p:cNvSpPr>
              <a:spLocks noChangeShapeType="1"/>
            </p:cNvSpPr>
            <p:nvPr/>
          </p:nvSpPr>
          <p:spPr bwMode="auto">
            <a:xfrm flipV="1">
              <a:off x="108" y="0"/>
              <a:ext cx="0" cy="108"/>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5623" name="Group 45">
              <a:extLst>
                <a:ext uri="{FF2B5EF4-FFF2-40B4-BE49-F238E27FC236}">
                  <a16:creationId xmlns:a16="http://schemas.microsoft.com/office/drawing/2014/main" id="{6A3A2968-6D9C-435C-473E-04C53916F81B}"/>
                </a:ext>
              </a:extLst>
            </p:cNvPr>
            <p:cNvGrpSpPr>
              <a:grpSpLocks/>
            </p:cNvGrpSpPr>
            <p:nvPr/>
          </p:nvGrpSpPr>
          <p:grpSpPr bwMode="auto">
            <a:xfrm>
              <a:off x="0" y="0"/>
              <a:ext cx="108" cy="24"/>
              <a:chOff x="0" y="0"/>
              <a:chExt cx="108" cy="24"/>
            </a:xfrm>
          </p:grpSpPr>
          <p:sp>
            <p:nvSpPr>
              <p:cNvPr id="65625" name="Line 46">
                <a:extLst>
                  <a:ext uri="{FF2B5EF4-FFF2-40B4-BE49-F238E27FC236}">
                    <a16:creationId xmlns:a16="http://schemas.microsoft.com/office/drawing/2014/main" id="{DF42078A-BE1D-6BD1-9DD1-5754C61218F7}"/>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26" name="Line 47">
                <a:extLst>
                  <a:ext uri="{FF2B5EF4-FFF2-40B4-BE49-F238E27FC236}">
                    <a16:creationId xmlns:a16="http://schemas.microsoft.com/office/drawing/2014/main" id="{FD5EFCA9-02CD-D2E0-D3F6-165796B15E74}"/>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27" name="Line 48">
                <a:extLst>
                  <a:ext uri="{FF2B5EF4-FFF2-40B4-BE49-F238E27FC236}">
                    <a16:creationId xmlns:a16="http://schemas.microsoft.com/office/drawing/2014/main" id="{55F3676B-2B51-0990-5627-0B158ACAC90E}"/>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28" name="Line 49">
                <a:extLst>
                  <a:ext uri="{FF2B5EF4-FFF2-40B4-BE49-F238E27FC236}">
                    <a16:creationId xmlns:a16="http://schemas.microsoft.com/office/drawing/2014/main" id="{AA6B198B-FC08-B80F-4221-0014EBDA5A27}"/>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29" name="Line 50">
                <a:extLst>
                  <a:ext uri="{FF2B5EF4-FFF2-40B4-BE49-F238E27FC236}">
                    <a16:creationId xmlns:a16="http://schemas.microsoft.com/office/drawing/2014/main" id="{5CB769CE-B41C-9BCB-CD05-3842892108E9}"/>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30" name="Line 51">
                <a:extLst>
                  <a:ext uri="{FF2B5EF4-FFF2-40B4-BE49-F238E27FC236}">
                    <a16:creationId xmlns:a16="http://schemas.microsoft.com/office/drawing/2014/main" id="{2BF6B6A1-3CB1-15C1-583B-2948D05A89F4}"/>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31" name="Line 52">
                <a:extLst>
                  <a:ext uri="{FF2B5EF4-FFF2-40B4-BE49-F238E27FC236}">
                    <a16:creationId xmlns:a16="http://schemas.microsoft.com/office/drawing/2014/main" id="{9E75520B-F79D-48D9-BC42-26B72D6CB8E4}"/>
                  </a:ext>
                </a:extLst>
              </p:cNvPr>
              <p:cNvSpPr>
                <a:spLocks noChangeShapeType="1"/>
              </p:cNvSpPr>
              <p:nvPr/>
            </p:nvSpPr>
            <p:spPr bwMode="auto">
              <a:xfrm>
                <a:off x="108" y="24"/>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32" name="Line 53">
                <a:extLst>
                  <a:ext uri="{FF2B5EF4-FFF2-40B4-BE49-F238E27FC236}">
                    <a16:creationId xmlns:a16="http://schemas.microsoft.com/office/drawing/2014/main" id="{6559FF3E-1B7E-EE22-F55A-38C9FAD594ED}"/>
                  </a:ext>
                </a:extLst>
              </p:cNvPr>
              <p:cNvSpPr>
                <a:spLocks noChangeShapeType="1"/>
              </p:cNvSpPr>
              <p:nvPr/>
            </p:nvSpPr>
            <p:spPr bwMode="auto">
              <a:xfrm>
                <a:off x="108" y="0"/>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33" name="Line 54">
                <a:extLst>
                  <a:ext uri="{FF2B5EF4-FFF2-40B4-BE49-F238E27FC236}">
                    <a16:creationId xmlns:a16="http://schemas.microsoft.com/office/drawing/2014/main" id="{0204B201-0E21-748E-A343-FB6480078EE1}"/>
                  </a:ext>
                </a:extLst>
              </p:cNvPr>
              <p:cNvSpPr>
                <a:spLocks noChangeShapeType="1"/>
              </p:cNvSpPr>
              <p:nvPr/>
            </p:nvSpPr>
            <p:spPr bwMode="auto">
              <a:xfrm>
                <a:off x="108" y="0"/>
                <a:ext cx="0"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34" name="Line 55">
                <a:extLst>
                  <a:ext uri="{FF2B5EF4-FFF2-40B4-BE49-F238E27FC236}">
                    <a16:creationId xmlns:a16="http://schemas.microsoft.com/office/drawing/2014/main" id="{41C1E4F1-6012-3254-E441-E249537A204C}"/>
                  </a:ext>
                </a:extLst>
              </p:cNvPr>
              <p:cNvSpPr>
                <a:spLocks noChangeShapeType="1"/>
              </p:cNvSpPr>
              <p:nvPr/>
            </p:nvSpPr>
            <p:spPr bwMode="auto">
              <a:xfrm flipH="1">
                <a:off x="0" y="12"/>
                <a:ext cx="108" cy="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624" name="Line 56">
              <a:extLst>
                <a:ext uri="{FF2B5EF4-FFF2-40B4-BE49-F238E27FC236}">
                  <a16:creationId xmlns:a16="http://schemas.microsoft.com/office/drawing/2014/main" id="{67F5A363-7EB4-E012-9D3B-B322AFBAEF75}"/>
                </a:ext>
              </a:extLst>
            </p:cNvPr>
            <p:cNvSpPr>
              <a:spLocks noChangeShapeType="1"/>
            </p:cNvSpPr>
            <p:nvPr/>
          </p:nvSpPr>
          <p:spPr bwMode="auto">
            <a:xfrm>
              <a:off x="0" y="12"/>
              <a:ext cx="0" cy="96"/>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554" name="Arc 60">
            <a:extLst>
              <a:ext uri="{FF2B5EF4-FFF2-40B4-BE49-F238E27FC236}">
                <a16:creationId xmlns:a16="http://schemas.microsoft.com/office/drawing/2014/main" id="{6932EB8B-4B2C-89B2-FEC0-E11BE8E3C62A}"/>
              </a:ext>
            </a:extLst>
          </p:cNvPr>
          <p:cNvSpPr>
            <a:spLocks/>
          </p:cNvSpPr>
          <p:nvPr/>
        </p:nvSpPr>
        <p:spPr bwMode="auto">
          <a:xfrm rot="12512780" flipV="1">
            <a:off x="5778500" y="2439988"/>
            <a:ext cx="882650" cy="879475"/>
          </a:xfrm>
          <a:custGeom>
            <a:avLst/>
            <a:gdLst>
              <a:gd name="T0" fmla="*/ 2147483647 w 20858"/>
              <a:gd name="T1" fmla="*/ 0 h 20751"/>
              <a:gd name="T2" fmla="*/ 2147483647 w 20858"/>
              <a:gd name="T3" fmla="*/ 2147483647 h 20751"/>
              <a:gd name="T4" fmla="*/ 2147483647 w 20858"/>
              <a:gd name="T5" fmla="*/ 0 h 20751"/>
              <a:gd name="T6" fmla="*/ 2147483647 w 20858"/>
              <a:gd name="T7" fmla="*/ 2147483647 h 20751"/>
              <a:gd name="T8" fmla="*/ 0 w 20858"/>
              <a:gd name="T9" fmla="*/ 2147483647 h 20751"/>
              <a:gd name="T10" fmla="*/ 0 60000 65536"/>
              <a:gd name="T11" fmla="*/ 0 60000 65536"/>
              <a:gd name="T12" fmla="*/ 0 60000 65536"/>
              <a:gd name="T13" fmla="*/ 0 60000 65536"/>
              <a:gd name="T14" fmla="*/ 0 60000 65536"/>
              <a:gd name="T15" fmla="*/ 0 w 20858"/>
              <a:gd name="T16" fmla="*/ 0 h 20751"/>
              <a:gd name="T17" fmla="*/ 20858 w 20858"/>
              <a:gd name="T18" fmla="*/ 20751 h 20751"/>
            </a:gdLst>
            <a:ahLst/>
            <a:cxnLst>
              <a:cxn ang="T10">
                <a:pos x="T0" y="T1"/>
              </a:cxn>
              <a:cxn ang="T11">
                <a:pos x="T2" y="T3"/>
              </a:cxn>
              <a:cxn ang="T12">
                <a:pos x="T4" y="T5"/>
              </a:cxn>
              <a:cxn ang="T13">
                <a:pos x="T6" y="T7"/>
              </a:cxn>
              <a:cxn ang="T14">
                <a:pos x="T8" y="T9"/>
              </a:cxn>
            </a:cxnLst>
            <a:rect l="T15" t="T16" r="T17" b="T18"/>
            <a:pathLst>
              <a:path w="20858" h="20751" fill="none" extrusionOk="0">
                <a:moveTo>
                  <a:pt x="5996" y="0"/>
                </a:moveTo>
                <a:cubicBezTo>
                  <a:pt x="13257" y="2098"/>
                  <a:pt x="18893" y="7839"/>
                  <a:pt x="20857" y="15137"/>
                </a:cubicBezTo>
              </a:path>
              <a:path w="20858" h="20751" stroke="0" extrusionOk="0">
                <a:moveTo>
                  <a:pt x="5996" y="0"/>
                </a:moveTo>
                <a:cubicBezTo>
                  <a:pt x="13257" y="2098"/>
                  <a:pt x="18893" y="7839"/>
                  <a:pt x="20857" y="15137"/>
                </a:cubicBezTo>
                <a:lnTo>
                  <a:pt x="0" y="20751"/>
                </a:lnTo>
                <a:lnTo>
                  <a:pt x="5996" y="0"/>
                </a:lnTo>
                <a:close/>
              </a:path>
            </a:pathLst>
          </a:custGeom>
          <a:noFill/>
          <a:ln w="38100" cmpd="sng">
            <a:solidFill>
              <a:srgbClr val="99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65555" name="Group 61">
            <a:extLst>
              <a:ext uri="{FF2B5EF4-FFF2-40B4-BE49-F238E27FC236}">
                <a16:creationId xmlns:a16="http://schemas.microsoft.com/office/drawing/2014/main" id="{A5D2C99F-DF40-657C-4065-0018EB5DCE45}"/>
              </a:ext>
            </a:extLst>
          </p:cNvPr>
          <p:cNvGrpSpPr>
            <a:grpSpLocks/>
          </p:cNvGrpSpPr>
          <p:nvPr/>
        </p:nvGrpSpPr>
        <p:grpSpPr bwMode="auto">
          <a:xfrm>
            <a:off x="6786563" y="4425950"/>
            <a:ext cx="430212" cy="400050"/>
            <a:chOff x="0" y="0"/>
            <a:chExt cx="183" cy="228"/>
          </a:xfrm>
        </p:grpSpPr>
        <p:sp>
          <p:nvSpPr>
            <p:cNvPr id="65616" name="Rectangle 62">
              <a:extLst>
                <a:ext uri="{FF2B5EF4-FFF2-40B4-BE49-F238E27FC236}">
                  <a16:creationId xmlns:a16="http://schemas.microsoft.com/office/drawing/2014/main" id="{3EE4BA81-B530-716B-FA4D-5CF34D65DB76}"/>
                </a:ext>
              </a:extLst>
            </p:cNvPr>
            <p:cNvSpPr>
              <a:spLocks noChangeArrowheads="1"/>
            </p:cNvSpPr>
            <p:nvPr/>
          </p:nvSpPr>
          <p:spPr bwMode="auto">
            <a:xfrm rot="10800000">
              <a:off x="0" y="2"/>
              <a:ext cx="183" cy="139"/>
            </a:xfrm>
            <a:prstGeom prst="rect">
              <a:avLst/>
            </a:prstGeom>
            <a:solidFill>
              <a:srgbClr val="66FFFF"/>
            </a:solidFill>
            <a:ln w="38100">
              <a:solidFill>
                <a:schemeClr val="accent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617" name="Line 63">
              <a:extLst>
                <a:ext uri="{FF2B5EF4-FFF2-40B4-BE49-F238E27FC236}">
                  <a16:creationId xmlns:a16="http://schemas.microsoft.com/office/drawing/2014/main" id="{AF8D92D8-1129-2194-2975-17508975AAE8}"/>
                </a:ext>
              </a:extLst>
            </p:cNvPr>
            <p:cNvSpPr>
              <a:spLocks noChangeShapeType="1"/>
            </p:cNvSpPr>
            <p:nvPr/>
          </p:nvSpPr>
          <p:spPr bwMode="auto">
            <a:xfrm rot="10800000" flipV="1">
              <a:off x="1" y="153"/>
              <a:ext cx="0" cy="7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18" name="Line 64">
              <a:extLst>
                <a:ext uri="{FF2B5EF4-FFF2-40B4-BE49-F238E27FC236}">
                  <a16:creationId xmlns:a16="http://schemas.microsoft.com/office/drawing/2014/main" id="{1704F706-D924-B6A5-89A4-062C7AC9E84C}"/>
                </a:ext>
              </a:extLst>
            </p:cNvPr>
            <p:cNvSpPr>
              <a:spLocks noChangeShapeType="1"/>
            </p:cNvSpPr>
            <p:nvPr/>
          </p:nvSpPr>
          <p:spPr bwMode="auto">
            <a:xfrm rot="10800000" flipH="1">
              <a:off x="0" y="0"/>
              <a:ext cx="183" cy="14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19" name="Line 65">
              <a:extLst>
                <a:ext uri="{FF2B5EF4-FFF2-40B4-BE49-F238E27FC236}">
                  <a16:creationId xmlns:a16="http://schemas.microsoft.com/office/drawing/2014/main" id="{C64F7943-36E3-E00E-F784-DC699BA1BEA3}"/>
                </a:ext>
              </a:extLst>
            </p:cNvPr>
            <p:cNvSpPr>
              <a:spLocks noChangeShapeType="1"/>
            </p:cNvSpPr>
            <p:nvPr/>
          </p:nvSpPr>
          <p:spPr bwMode="auto">
            <a:xfrm rot="10800000">
              <a:off x="0" y="0"/>
              <a:ext cx="183" cy="14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556" name="Line 66">
            <a:extLst>
              <a:ext uri="{FF2B5EF4-FFF2-40B4-BE49-F238E27FC236}">
                <a16:creationId xmlns:a16="http://schemas.microsoft.com/office/drawing/2014/main" id="{F4E262DF-6FEE-6145-DCD2-CDEC351192F2}"/>
              </a:ext>
            </a:extLst>
          </p:cNvPr>
          <p:cNvSpPr>
            <a:spLocks noChangeShapeType="1"/>
          </p:cNvSpPr>
          <p:nvPr/>
        </p:nvSpPr>
        <p:spPr bwMode="auto">
          <a:xfrm flipV="1">
            <a:off x="5746750" y="4040188"/>
            <a:ext cx="0" cy="495300"/>
          </a:xfrm>
          <a:prstGeom prst="line">
            <a:avLst/>
          </a:prstGeom>
          <a:noFill/>
          <a:ln w="38100">
            <a:solidFill>
              <a:srgbClr val="99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5557" name="Group 67">
            <a:extLst>
              <a:ext uri="{FF2B5EF4-FFF2-40B4-BE49-F238E27FC236}">
                <a16:creationId xmlns:a16="http://schemas.microsoft.com/office/drawing/2014/main" id="{EF45E5A6-7726-76A0-F23B-56BBB9388351}"/>
              </a:ext>
            </a:extLst>
          </p:cNvPr>
          <p:cNvGrpSpPr>
            <a:grpSpLocks/>
          </p:cNvGrpSpPr>
          <p:nvPr/>
        </p:nvGrpSpPr>
        <p:grpSpPr bwMode="auto">
          <a:xfrm rot="10800000">
            <a:off x="5581650" y="4429125"/>
            <a:ext cx="417513" cy="368300"/>
            <a:chOff x="0" y="0"/>
            <a:chExt cx="156" cy="139"/>
          </a:xfrm>
        </p:grpSpPr>
        <p:sp>
          <p:nvSpPr>
            <p:cNvPr id="65612" name="Rectangle 68">
              <a:extLst>
                <a:ext uri="{FF2B5EF4-FFF2-40B4-BE49-F238E27FC236}">
                  <a16:creationId xmlns:a16="http://schemas.microsoft.com/office/drawing/2014/main" id="{7075006B-E46B-0611-8400-4DAC1781B62F}"/>
                </a:ext>
              </a:extLst>
            </p:cNvPr>
            <p:cNvSpPr>
              <a:spLocks noChangeArrowheads="1"/>
            </p:cNvSpPr>
            <p:nvPr/>
          </p:nvSpPr>
          <p:spPr bwMode="auto">
            <a:xfrm>
              <a:off x="0" y="48"/>
              <a:ext cx="156" cy="90"/>
            </a:xfrm>
            <a:prstGeom prst="rect">
              <a:avLst/>
            </a:prstGeom>
            <a:solidFill>
              <a:srgbClr val="66FFFF"/>
            </a:solidFill>
            <a:ln w="38100">
              <a:solidFill>
                <a:schemeClr val="accent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613" name="Line 69">
              <a:extLst>
                <a:ext uri="{FF2B5EF4-FFF2-40B4-BE49-F238E27FC236}">
                  <a16:creationId xmlns:a16="http://schemas.microsoft.com/office/drawing/2014/main" id="{37076A8D-1EE1-1814-CF01-05D3C551AB1A}"/>
                </a:ext>
              </a:extLst>
            </p:cNvPr>
            <p:cNvSpPr>
              <a:spLocks noChangeShapeType="1"/>
            </p:cNvSpPr>
            <p:nvPr/>
          </p:nvSpPr>
          <p:spPr bwMode="auto">
            <a:xfrm flipV="1">
              <a:off x="0" y="0"/>
              <a:ext cx="0" cy="4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14" name="Line 70">
              <a:extLst>
                <a:ext uri="{FF2B5EF4-FFF2-40B4-BE49-F238E27FC236}">
                  <a16:creationId xmlns:a16="http://schemas.microsoft.com/office/drawing/2014/main" id="{865AB271-5D1B-5C53-1409-C00E29F1A0EF}"/>
                </a:ext>
              </a:extLst>
            </p:cNvPr>
            <p:cNvSpPr>
              <a:spLocks noChangeShapeType="1"/>
            </p:cNvSpPr>
            <p:nvPr/>
          </p:nvSpPr>
          <p:spPr bwMode="auto">
            <a:xfrm flipH="1">
              <a:off x="0" y="48"/>
              <a:ext cx="156" cy="9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15" name="Line 71">
              <a:extLst>
                <a:ext uri="{FF2B5EF4-FFF2-40B4-BE49-F238E27FC236}">
                  <a16:creationId xmlns:a16="http://schemas.microsoft.com/office/drawing/2014/main" id="{02F2ACD2-7D92-E800-63BF-B56260FD7A17}"/>
                </a:ext>
              </a:extLst>
            </p:cNvPr>
            <p:cNvSpPr>
              <a:spLocks noChangeShapeType="1"/>
            </p:cNvSpPr>
            <p:nvPr/>
          </p:nvSpPr>
          <p:spPr bwMode="auto">
            <a:xfrm>
              <a:off x="0" y="48"/>
              <a:ext cx="156" cy="9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5558" name="Group 72">
            <a:extLst>
              <a:ext uri="{FF2B5EF4-FFF2-40B4-BE49-F238E27FC236}">
                <a16:creationId xmlns:a16="http://schemas.microsoft.com/office/drawing/2014/main" id="{D180ADA6-8E2F-5D56-6738-370165FAD618}"/>
              </a:ext>
            </a:extLst>
          </p:cNvPr>
          <p:cNvGrpSpPr>
            <a:grpSpLocks/>
          </p:cNvGrpSpPr>
          <p:nvPr/>
        </p:nvGrpSpPr>
        <p:grpSpPr bwMode="auto">
          <a:xfrm rot="10800000" flipV="1">
            <a:off x="5486400" y="2111375"/>
            <a:ext cx="455613" cy="419100"/>
            <a:chOff x="0" y="0"/>
            <a:chExt cx="156" cy="139"/>
          </a:xfrm>
        </p:grpSpPr>
        <p:sp>
          <p:nvSpPr>
            <p:cNvPr id="65608" name="Rectangle 73">
              <a:extLst>
                <a:ext uri="{FF2B5EF4-FFF2-40B4-BE49-F238E27FC236}">
                  <a16:creationId xmlns:a16="http://schemas.microsoft.com/office/drawing/2014/main" id="{630C488E-584E-4898-8409-09E7FE26A1D6}"/>
                </a:ext>
              </a:extLst>
            </p:cNvPr>
            <p:cNvSpPr>
              <a:spLocks noChangeArrowheads="1"/>
            </p:cNvSpPr>
            <p:nvPr/>
          </p:nvSpPr>
          <p:spPr bwMode="auto">
            <a:xfrm>
              <a:off x="0" y="48"/>
              <a:ext cx="156" cy="90"/>
            </a:xfrm>
            <a:prstGeom prst="rect">
              <a:avLst/>
            </a:prstGeom>
            <a:solidFill>
              <a:srgbClr val="66FFFF"/>
            </a:solidFill>
            <a:ln w="38100">
              <a:solidFill>
                <a:schemeClr val="accent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609" name="Line 74">
              <a:extLst>
                <a:ext uri="{FF2B5EF4-FFF2-40B4-BE49-F238E27FC236}">
                  <a16:creationId xmlns:a16="http://schemas.microsoft.com/office/drawing/2014/main" id="{71DA8F0D-DFCC-82AC-2B1B-B0EC879291CF}"/>
                </a:ext>
              </a:extLst>
            </p:cNvPr>
            <p:cNvSpPr>
              <a:spLocks noChangeShapeType="1"/>
            </p:cNvSpPr>
            <p:nvPr/>
          </p:nvSpPr>
          <p:spPr bwMode="auto">
            <a:xfrm flipV="1">
              <a:off x="0" y="0"/>
              <a:ext cx="0" cy="4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10" name="Line 75">
              <a:extLst>
                <a:ext uri="{FF2B5EF4-FFF2-40B4-BE49-F238E27FC236}">
                  <a16:creationId xmlns:a16="http://schemas.microsoft.com/office/drawing/2014/main" id="{884BDC86-FF19-7BDB-A5BE-CD0AE03B0E11}"/>
                </a:ext>
              </a:extLst>
            </p:cNvPr>
            <p:cNvSpPr>
              <a:spLocks noChangeShapeType="1"/>
            </p:cNvSpPr>
            <p:nvPr/>
          </p:nvSpPr>
          <p:spPr bwMode="auto">
            <a:xfrm flipH="1">
              <a:off x="0" y="48"/>
              <a:ext cx="156" cy="9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11" name="Line 76">
              <a:extLst>
                <a:ext uri="{FF2B5EF4-FFF2-40B4-BE49-F238E27FC236}">
                  <a16:creationId xmlns:a16="http://schemas.microsoft.com/office/drawing/2014/main" id="{245EF4A9-3DD7-F333-EE71-BCCCE3B23A42}"/>
                </a:ext>
              </a:extLst>
            </p:cNvPr>
            <p:cNvSpPr>
              <a:spLocks noChangeShapeType="1"/>
            </p:cNvSpPr>
            <p:nvPr/>
          </p:nvSpPr>
          <p:spPr bwMode="auto">
            <a:xfrm>
              <a:off x="0" y="48"/>
              <a:ext cx="156" cy="9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5559" name="Group 77">
            <a:extLst>
              <a:ext uri="{FF2B5EF4-FFF2-40B4-BE49-F238E27FC236}">
                <a16:creationId xmlns:a16="http://schemas.microsoft.com/office/drawing/2014/main" id="{845E4B95-593F-F86B-B79C-6099650E1B77}"/>
              </a:ext>
            </a:extLst>
          </p:cNvPr>
          <p:cNvGrpSpPr>
            <a:grpSpLocks/>
          </p:cNvGrpSpPr>
          <p:nvPr/>
        </p:nvGrpSpPr>
        <p:grpSpPr bwMode="auto">
          <a:xfrm flipV="1">
            <a:off x="6769100" y="2028825"/>
            <a:ext cx="455613" cy="438150"/>
            <a:chOff x="0" y="0"/>
            <a:chExt cx="183" cy="228"/>
          </a:xfrm>
        </p:grpSpPr>
        <p:sp>
          <p:nvSpPr>
            <p:cNvPr id="65604" name="Rectangle 78">
              <a:extLst>
                <a:ext uri="{FF2B5EF4-FFF2-40B4-BE49-F238E27FC236}">
                  <a16:creationId xmlns:a16="http://schemas.microsoft.com/office/drawing/2014/main" id="{3FC35F01-2F35-E005-129C-2B70C2B4BB9A}"/>
                </a:ext>
              </a:extLst>
            </p:cNvPr>
            <p:cNvSpPr>
              <a:spLocks noChangeArrowheads="1"/>
            </p:cNvSpPr>
            <p:nvPr/>
          </p:nvSpPr>
          <p:spPr bwMode="auto">
            <a:xfrm rot="10800000">
              <a:off x="0" y="2"/>
              <a:ext cx="183" cy="139"/>
            </a:xfrm>
            <a:prstGeom prst="rect">
              <a:avLst/>
            </a:prstGeom>
            <a:solidFill>
              <a:srgbClr val="66FFFF"/>
            </a:solidFill>
            <a:ln w="38100">
              <a:solidFill>
                <a:schemeClr val="accent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605" name="Line 79">
              <a:extLst>
                <a:ext uri="{FF2B5EF4-FFF2-40B4-BE49-F238E27FC236}">
                  <a16:creationId xmlns:a16="http://schemas.microsoft.com/office/drawing/2014/main" id="{C82F311E-5854-1588-3B3C-7D2975FA7120}"/>
                </a:ext>
              </a:extLst>
            </p:cNvPr>
            <p:cNvSpPr>
              <a:spLocks noChangeShapeType="1"/>
            </p:cNvSpPr>
            <p:nvPr/>
          </p:nvSpPr>
          <p:spPr bwMode="auto">
            <a:xfrm rot="10800000" flipV="1">
              <a:off x="1" y="153"/>
              <a:ext cx="0" cy="75"/>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06" name="Line 80">
              <a:extLst>
                <a:ext uri="{FF2B5EF4-FFF2-40B4-BE49-F238E27FC236}">
                  <a16:creationId xmlns:a16="http://schemas.microsoft.com/office/drawing/2014/main" id="{3E164DD1-D3D4-CE01-5B28-D29A66B58513}"/>
                </a:ext>
              </a:extLst>
            </p:cNvPr>
            <p:cNvSpPr>
              <a:spLocks noChangeShapeType="1"/>
            </p:cNvSpPr>
            <p:nvPr/>
          </p:nvSpPr>
          <p:spPr bwMode="auto">
            <a:xfrm rot="10800000" flipH="1">
              <a:off x="0" y="0"/>
              <a:ext cx="183" cy="14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07" name="Line 81">
              <a:extLst>
                <a:ext uri="{FF2B5EF4-FFF2-40B4-BE49-F238E27FC236}">
                  <a16:creationId xmlns:a16="http://schemas.microsoft.com/office/drawing/2014/main" id="{741509EA-75E0-4DE7-370F-6103EAED2F2D}"/>
                </a:ext>
              </a:extLst>
            </p:cNvPr>
            <p:cNvSpPr>
              <a:spLocks noChangeShapeType="1"/>
            </p:cNvSpPr>
            <p:nvPr/>
          </p:nvSpPr>
          <p:spPr bwMode="auto">
            <a:xfrm rot="10800000">
              <a:off x="0" y="0"/>
              <a:ext cx="183" cy="141"/>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560" name="Rectangle 82">
            <a:extLst>
              <a:ext uri="{FF2B5EF4-FFF2-40B4-BE49-F238E27FC236}">
                <a16:creationId xmlns:a16="http://schemas.microsoft.com/office/drawing/2014/main" id="{1FFB5880-906D-99DD-F67C-F7F2C630DAB1}"/>
              </a:ext>
            </a:extLst>
          </p:cNvPr>
          <p:cNvSpPr>
            <a:spLocks noChangeArrowheads="1"/>
          </p:cNvSpPr>
          <p:nvPr/>
        </p:nvSpPr>
        <p:spPr bwMode="auto">
          <a:xfrm>
            <a:off x="6762750" y="2505075"/>
            <a:ext cx="374650" cy="98425"/>
          </a:xfrm>
          <a:prstGeom prst="rect">
            <a:avLst/>
          </a:prstGeom>
          <a:solidFill>
            <a:schemeClr val="hlink"/>
          </a:solidFill>
          <a:ln w="38100">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5561" name="Rectangle 83">
            <a:extLst>
              <a:ext uri="{FF2B5EF4-FFF2-40B4-BE49-F238E27FC236}">
                <a16:creationId xmlns:a16="http://schemas.microsoft.com/office/drawing/2014/main" id="{2021CBA5-32AC-33F6-72EE-DB2451BC74C9}"/>
              </a:ext>
            </a:extLst>
          </p:cNvPr>
          <p:cNvSpPr>
            <a:spLocks noChangeArrowheads="1"/>
          </p:cNvSpPr>
          <p:nvPr/>
        </p:nvSpPr>
        <p:spPr bwMode="auto">
          <a:xfrm>
            <a:off x="5619750" y="4276725"/>
            <a:ext cx="374650" cy="123825"/>
          </a:xfrm>
          <a:prstGeom prst="rect">
            <a:avLst/>
          </a:prstGeom>
          <a:solidFill>
            <a:schemeClr val="hlink"/>
          </a:solidFill>
          <a:ln w="38100">
            <a:solidFill>
              <a:srgbClr val="FF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19" name="Group 84">
            <a:extLst>
              <a:ext uri="{FF2B5EF4-FFF2-40B4-BE49-F238E27FC236}">
                <a16:creationId xmlns:a16="http://schemas.microsoft.com/office/drawing/2014/main" id="{D7DB1F2D-1497-C47A-B490-D51CACAB740C}"/>
              </a:ext>
            </a:extLst>
          </p:cNvPr>
          <p:cNvGrpSpPr>
            <a:grpSpLocks/>
          </p:cNvGrpSpPr>
          <p:nvPr/>
        </p:nvGrpSpPr>
        <p:grpSpPr bwMode="auto">
          <a:xfrm>
            <a:off x="4048125" y="1325563"/>
            <a:ext cx="2174875" cy="904875"/>
            <a:chOff x="0" y="0"/>
            <a:chExt cx="1370" cy="570"/>
          </a:xfrm>
        </p:grpSpPr>
        <p:sp>
          <p:nvSpPr>
            <p:cNvPr id="65602" name="Line 85">
              <a:extLst>
                <a:ext uri="{FF2B5EF4-FFF2-40B4-BE49-F238E27FC236}">
                  <a16:creationId xmlns:a16="http://schemas.microsoft.com/office/drawing/2014/main" id="{AB8E029E-A420-E152-F406-06FF13CC63EA}"/>
                </a:ext>
              </a:extLst>
            </p:cNvPr>
            <p:cNvSpPr>
              <a:spLocks noChangeShapeType="1"/>
            </p:cNvSpPr>
            <p:nvPr/>
          </p:nvSpPr>
          <p:spPr bwMode="auto">
            <a:xfrm flipH="1" flipV="1">
              <a:off x="458" y="198"/>
              <a:ext cx="912" cy="372"/>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03" name="Text Box 86">
              <a:extLst>
                <a:ext uri="{FF2B5EF4-FFF2-40B4-BE49-F238E27FC236}">
                  <a16:creationId xmlns:a16="http://schemas.microsoft.com/office/drawing/2014/main" id="{AD04A31C-F6EA-884F-B011-4AC547DBDECC}"/>
                </a:ext>
              </a:extLst>
            </p:cNvPr>
            <p:cNvSpPr txBox="1">
              <a:spLocks noChangeArrowheads="1"/>
            </p:cNvSpPr>
            <p:nvPr/>
          </p:nvSpPr>
          <p:spPr bwMode="auto">
            <a:xfrm>
              <a:off x="0" y="0"/>
              <a:ext cx="6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chemeClr val="accent2"/>
                  </a:solidFill>
                  <a:latin typeface="Times New Roman" panose="02020603050405020304" pitchFamily="18" charset="0"/>
                </a:rPr>
                <a:t>定子</a:t>
              </a:r>
            </a:p>
          </p:txBody>
        </p:sp>
      </p:grpSp>
      <p:grpSp>
        <p:nvGrpSpPr>
          <p:cNvPr id="20" name="Group 87">
            <a:extLst>
              <a:ext uri="{FF2B5EF4-FFF2-40B4-BE49-F238E27FC236}">
                <a16:creationId xmlns:a16="http://schemas.microsoft.com/office/drawing/2014/main" id="{C4BF81D2-4780-A976-8550-02562521DC10}"/>
              </a:ext>
            </a:extLst>
          </p:cNvPr>
          <p:cNvGrpSpPr>
            <a:grpSpLocks/>
          </p:cNvGrpSpPr>
          <p:nvPr/>
        </p:nvGrpSpPr>
        <p:grpSpPr bwMode="auto">
          <a:xfrm>
            <a:off x="3357563" y="2344738"/>
            <a:ext cx="2293937" cy="874712"/>
            <a:chOff x="125" y="0"/>
            <a:chExt cx="1445" cy="551"/>
          </a:xfrm>
        </p:grpSpPr>
        <p:sp>
          <p:nvSpPr>
            <p:cNvPr id="65600" name="Line 88">
              <a:extLst>
                <a:ext uri="{FF2B5EF4-FFF2-40B4-BE49-F238E27FC236}">
                  <a16:creationId xmlns:a16="http://schemas.microsoft.com/office/drawing/2014/main" id="{D5AEDBFF-4111-9C3F-6C51-C14E0B216C33}"/>
                </a:ext>
              </a:extLst>
            </p:cNvPr>
            <p:cNvSpPr>
              <a:spLocks noChangeShapeType="1"/>
            </p:cNvSpPr>
            <p:nvPr/>
          </p:nvSpPr>
          <p:spPr bwMode="auto">
            <a:xfrm flipH="1">
              <a:off x="934" y="0"/>
              <a:ext cx="636" cy="444"/>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601" name="Rectangle 89">
              <a:extLst>
                <a:ext uri="{FF2B5EF4-FFF2-40B4-BE49-F238E27FC236}">
                  <a16:creationId xmlns:a16="http://schemas.microsoft.com/office/drawing/2014/main" id="{6D159A28-C8F3-2402-52DD-649776E85F84}"/>
                </a:ext>
              </a:extLst>
            </p:cNvPr>
            <p:cNvSpPr>
              <a:spLocks noChangeArrowheads="1"/>
            </p:cNvSpPr>
            <p:nvPr/>
          </p:nvSpPr>
          <p:spPr bwMode="auto">
            <a:xfrm>
              <a:off x="125" y="299"/>
              <a:ext cx="7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FF"/>
                  </a:solidFill>
                  <a:latin typeface="宋体" panose="02010600030101010101" pitchFamily="2" charset="-122"/>
                </a:rPr>
                <a:t>定子绕组</a:t>
              </a:r>
            </a:p>
          </p:txBody>
        </p:sp>
      </p:grpSp>
      <p:grpSp>
        <p:nvGrpSpPr>
          <p:cNvPr id="21" name="Group 90">
            <a:extLst>
              <a:ext uri="{FF2B5EF4-FFF2-40B4-BE49-F238E27FC236}">
                <a16:creationId xmlns:a16="http://schemas.microsoft.com/office/drawing/2014/main" id="{EA2F4B21-37C9-4289-7D69-7E54ECC712FE}"/>
              </a:ext>
            </a:extLst>
          </p:cNvPr>
          <p:cNvGrpSpPr>
            <a:grpSpLocks/>
          </p:cNvGrpSpPr>
          <p:nvPr/>
        </p:nvGrpSpPr>
        <p:grpSpPr bwMode="auto">
          <a:xfrm>
            <a:off x="6615113" y="3773488"/>
            <a:ext cx="1733550" cy="1781175"/>
            <a:chOff x="91" y="0"/>
            <a:chExt cx="1092" cy="1122"/>
          </a:xfrm>
        </p:grpSpPr>
        <p:sp>
          <p:nvSpPr>
            <p:cNvPr id="65598" name="Line 91">
              <a:extLst>
                <a:ext uri="{FF2B5EF4-FFF2-40B4-BE49-F238E27FC236}">
                  <a16:creationId xmlns:a16="http://schemas.microsoft.com/office/drawing/2014/main" id="{0DD14056-3B16-36D4-10F9-11EC783919B7}"/>
                </a:ext>
              </a:extLst>
            </p:cNvPr>
            <p:cNvSpPr>
              <a:spLocks noChangeShapeType="1"/>
            </p:cNvSpPr>
            <p:nvPr/>
          </p:nvSpPr>
          <p:spPr bwMode="auto">
            <a:xfrm flipH="1" flipV="1">
              <a:off x="272" y="0"/>
              <a:ext cx="148" cy="88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599" name="Rectangle 92">
              <a:extLst>
                <a:ext uri="{FF2B5EF4-FFF2-40B4-BE49-F238E27FC236}">
                  <a16:creationId xmlns:a16="http://schemas.microsoft.com/office/drawing/2014/main" id="{F389C4FC-04A5-C6D6-213B-719E62997847}"/>
                </a:ext>
              </a:extLst>
            </p:cNvPr>
            <p:cNvSpPr>
              <a:spLocks noChangeArrowheads="1"/>
            </p:cNvSpPr>
            <p:nvPr/>
          </p:nvSpPr>
          <p:spPr bwMode="auto">
            <a:xfrm>
              <a:off x="91" y="870"/>
              <a:ext cx="109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FF"/>
                  </a:solidFill>
                  <a:latin typeface="Times New Roman" panose="02020603050405020304" pitchFamily="18" charset="0"/>
                </a:rPr>
                <a:t>笼型转子绕组</a:t>
              </a:r>
            </a:p>
          </p:txBody>
        </p:sp>
      </p:grpSp>
      <p:grpSp>
        <p:nvGrpSpPr>
          <p:cNvPr id="22" name="Group 93">
            <a:extLst>
              <a:ext uri="{FF2B5EF4-FFF2-40B4-BE49-F238E27FC236}">
                <a16:creationId xmlns:a16="http://schemas.microsoft.com/office/drawing/2014/main" id="{E8A8CBA3-AA19-6A4A-BDF5-25AA0C85D878}"/>
              </a:ext>
            </a:extLst>
          </p:cNvPr>
          <p:cNvGrpSpPr>
            <a:grpSpLocks/>
          </p:cNvGrpSpPr>
          <p:nvPr/>
        </p:nvGrpSpPr>
        <p:grpSpPr bwMode="auto">
          <a:xfrm>
            <a:off x="3311525" y="3795713"/>
            <a:ext cx="2816225" cy="400050"/>
            <a:chOff x="0" y="18"/>
            <a:chExt cx="1774" cy="252"/>
          </a:xfrm>
        </p:grpSpPr>
        <p:sp>
          <p:nvSpPr>
            <p:cNvPr id="65596" name="Line 94">
              <a:extLst>
                <a:ext uri="{FF2B5EF4-FFF2-40B4-BE49-F238E27FC236}">
                  <a16:creationId xmlns:a16="http://schemas.microsoft.com/office/drawing/2014/main" id="{110237CC-CA6E-09C5-B79A-8E1B09414A94}"/>
                </a:ext>
              </a:extLst>
            </p:cNvPr>
            <p:cNvSpPr>
              <a:spLocks noChangeShapeType="1"/>
            </p:cNvSpPr>
            <p:nvPr/>
          </p:nvSpPr>
          <p:spPr bwMode="auto">
            <a:xfrm flipH="1">
              <a:off x="557" y="64"/>
              <a:ext cx="1217" cy="53"/>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597" name="Rectangle 95">
              <a:extLst>
                <a:ext uri="{FF2B5EF4-FFF2-40B4-BE49-F238E27FC236}">
                  <a16:creationId xmlns:a16="http://schemas.microsoft.com/office/drawing/2014/main" id="{65BFE91C-F722-16B2-F040-4FB42A3BE771}"/>
                </a:ext>
              </a:extLst>
            </p:cNvPr>
            <p:cNvSpPr>
              <a:spLocks noChangeArrowheads="1"/>
            </p:cNvSpPr>
            <p:nvPr/>
          </p:nvSpPr>
          <p:spPr bwMode="auto">
            <a:xfrm>
              <a:off x="0" y="18"/>
              <a:ext cx="56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chemeClr val="accent2"/>
                  </a:solidFill>
                  <a:latin typeface="Times New Roman" panose="02020603050405020304" pitchFamily="18" charset="0"/>
                </a:rPr>
                <a:t>转子</a:t>
              </a:r>
            </a:p>
          </p:txBody>
        </p:sp>
      </p:grpSp>
      <p:sp>
        <p:nvSpPr>
          <p:cNvPr id="65636" name="Text Box 97">
            <a:extLst>
              <a:ext uri="{FF2B5EF4-FFF2-40B4-BE49-F238E27FC236}">
                <a16:creationId xmlns:a16="http://schemas.microsoft.com/office/drawing/2014/main" id="{6CAB346D-36F4-8442-4F1C-79162B5FA859}"/>
              </a:ext>
            </a:extLst>
          </p:cNvPr>
          <p:cNvSpPr txBox="1">
            <a:spLocks noChangeArrowheads="1"/>
          </p:cNvSpPr>
          <p:nvPr/>
        </p:nvSpPr>
        <p:spPr bwMode="auto">
          <a:xfrm>
            <a:off x="504825" y="4759325"/>
            <a:ext cx="3984625" cy="136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i="1">
                <a:latin typeface="Times New Roman" panose="02020603050405020304" pitchFamily="18" charset="0"/>
              </a:rPr>
              <a:t>　　</a:t>
            </a:r>
            <a:r>
              <a:rPr lang="zh-CN" altLang="en-US" sz="2400" i="1">
                <a:solidFill>
                  <a:srgbClr val="FF00FF"/>
                </a:solidFill>
                <a:latin typeface="Times New Roman" panose="02020603050405020304" pitchFamily="18" charset="0"/>
              </a:rPr>
              <a:t></a:t>
            </a:r>
            <a:r>
              <a:rPr lang="en-US" altLang="zh-CN" sz="2400" baseline="-25000">
                <a:solidFill>
                  <a:srgbClr val="FF00FF"/>
                </a:solidFill>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和 </a:t>
            </a:r>
            <a:r>
              <a:rPr lang="zh-CN" altLang="en-US" sz="2400" i="1">
                <a:solidFill>
                  <a:srgbClr val="FF00FF"/>
                </a:solidFill>
                <a:latin typeface="Times New Roman" panose="02020603050405020304" pitchFamily="18" charset="0"/>
              </a:rPr>
              <a:t></a:t>
            </a:r>
            <a:r>
              <a:rPr lang="en-US" altLang="zh-CN" sz="2400" baseline="-25000">
                <a:solidFill>
                  <a:srgbClr val="FF00FF"/>
                </a:solidFill>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之间产生相位差，形成一个向罩极部分移动的旋转磁场。</a:t>
            </a:r>
            <a:endParaRPr lang="zh-CN" altLang="en-US" sz="2400" baseline="-25000">
              <a:latin typeface="Times New Roman" panose="02020603050405020304" pitchFamily="18" charset="0"/>
            </a:endParaRPr>
          </a:p>
        </p:txBody>
      </p:sp>
      <p:grpSp>
        <p:nvGrpSpPr>
          <p:cNvPr id="23" name="Group 98">
            <a:extLst>
              <a:ext uri="{FF2B5EF4-FFF2-40B4-BE49-F238E27FC236}">
                <a16:creationId xmlns:a16="http://schemas.microsoft.com/office/drawing/2014/main" id="{C5FC5C16-F56A-A4A1-E0FF-F15CB1B4B713}"/>
              </a:ext>
            </a:extLst>
          </p:cNvPr>
          <p:cNvGrpSpPr>
            <a:grpSpLocks/>
          </p:cNvGrpSpPr>
          <p:nvPr/>
        </p:nvGrpSpPr>
        <p:grpSpPr bwMode="auto">
          <a:xfrm>
            <a:off x="698500" y="1892300"/>
            <a:ext cx="2206625" cy="2260600"/>
            <a:chOff x="0" y="0"/>
            <a:chExt cx="1390" cy="1424"/>
          </a:xfrm>
        </p:grpSpPr>
        <p:sp>
          <p:nvSpPr>
            <p:cNvPr id="65571" name="未知">
              <a:extLst>
                <a:ext uri="{FF2B5EF4-FFF2-40B4-BE49-F238E27FC236}">
                  <a16:creationId xmlns:a16="http://schemas.microsoft.com/office/drawing/2014/main" id="{018CCF1C-D157-826D-6FFD-1471A812F34D}"/>
                </a:ext>
              </a:extLst>
            </p:cNvPr>
            <p:cNvSpPr>
              <a:spLocks/>
            </p:cNvSpPr>
            <p:nvPr/>
          </p:nvSpPr>
          <p:spPr bwMode="auto">
            <a:xfrm>
              <a:off x="504" y="512"/>
              <a:ext cx="704" cy="912"/>
            </a:xfrm>
            <a:custGeom>
              <a:avLst/>
              <a:gdLst>
                <a:gd name="T0" fmla="*/ 0 w 704"/>
                <a:gd name="T1" fmla="*/ 6 h 1056"/>
                <a:gd name="T2" fmla="*/ 0 w 704"/>
                <a:gd name="T3" fmla="*/ 243 h 1056"/>
                <a:gd name="T4" fmla="*/ 312 w 704"/>
                <a:gd name="T5" fmla="*/ 243 h 1056"/>
                <a:gd name="T6" fmla="*/ 312 w 704"/>
                <a:gd name="T7" fmla="*/ 139 h 1056"/>
                <a:gd name="T8" fmla="*/ 472 w 704"/>
                <a:gd name="T9" fmla="*/ 139 h 1056"/>
                <a:gd name="T10" fmla="*/ 472 w 704"/>
                <a:gd name="T11" fmla="*/ 244 h 1056"/>
                <a:gd name="T12" fmla="*/ 704 w 704"/>
                <a:gd name="T13" fmla="*/ 244 h 1056"/>
                <a:gd name="T14" fmla="*/ 704 w 704"/>
                <a:gd name="T15" fmla="*/ 0 h 1056"/>
                <a:gd name="T16" fmla="*/ 0 60000 65536"/>
                <a:gd name="T17" fmla="*/ 0 60000 65536"/>
                <a:gd name="T18" fmla="*/ 0 60000 65536"/>
                <a:gd name="T19" fmla="*/ 0 60000 65536"/>
                <a:gd name="T20" fmla="*/ 0 60000 65536"/>
                <a:gd name="T21" fmla="*/ 0 60000 65536"/>
                <a:gd name="T22" fmla="*/ 0 60000 65536"/>
                <a:gd name="T23" fmla="*/ 0 60000 65536"/>
                <a:gd name="T24" fmla="*/ 0 w 704"/>
                <a:gd name="T25" fmla="*/ 0 h 1056"/>
                <a:gd name="T26" fmla="*/ 704 w 704"/>
                <a:gd name="T27" fmla="*/ 1056 h 105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04" h="1056">
                  <a:moveTo>
                    <a:pt x="0" y="24"/>
                  </a:moveTo>
                  <a:lnTo>
                    <a:pt x="0" y="1048"/>
                  </a:lnTo>
                  <a:lnTo>
                    <a:pt x="312" y="1048"/>
                  </a:lnTo>
                  <a:lnTo>
                    <a:pt x="312" y="600"/>
                  </a:lnTo>
                  <a:lnTo>
                    <a:pt x="472" y="600"/>
                  </a:lnTo>
                  <a:lnTo>
                    <a:pt x="472" y="1056"/>
                  </a:lnTo>
                  <a:lnTo>
                    <a:pt x="704" y="1056"/>
                  </a:lnTo>
                  <a:lnTo>
                    <a:pt x="704" y="0"/>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65572" name="Rectangle 100">
              <a:extLst>
                <a:ext uri="{FF2B5EF4-FFF2-40B4-BE49-F238E27FC236}">
                  <a16:creationId xmlns:a16="http://schemas.microsoft.com/office/drawing/2014/main" id="{492BD97E-E95E-39C0-4A58-E71725276160}"/>
                </a:ext>
              </a:extLst>
            </p:cNvPr>
            <p:cNvSpPr>
              <a:spLocks noChangeArrowheads="1"/>
            </p:cNvSpPr>
            <p:nvPr/>
          </p:nvSpPr>
          <p:spPr bwMode="auto">
            <a:xfrm>
              <a:off x="904" y="1152"/>
              <a:ext cx="368" cy="136"/>
            </a:xfrm>
            <a:prstGeom prst="rect">
              <a:avLst/>
            </a:prstGeom>
            <a:solidFill>
              <a:schemeClr val="hlink"/>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5573" name="Line 101">
              <a:extLst>
                <a:ext uri="{FF2B5EF4-FFF2-40B4-BE49-F238E27FC236}">
                  <a16:creationId xmlns:a16="http://schemas.microsoft.com/office/drawing/2014/main" id="{D80E81AC-B4DF-ECFE-9C2C-6643BCB922BC}"/>
                </a:ext>
              </a:extLst>
            </p:cNvPr>
            <p:cNvSpPr>
              <a:spLocks noChangeShapeType="1"/>
            </p:cNvSpPr>
            <p:nvPr/>
          </p:nvSpPr>
          <p:spPr bwMode="auto">
            <a:xfrm>
              <a:off x="640" y="784"/>
              <a:ext cx="0" cy="584"/>
            </a:xfrm>
            <a:prstGeom prst="line">
              <a:avLst/>
            </a:prstGeom>
            <a:noFill/>
            <a:ln w="38100">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5574" name="Line 102">
              <a:extLst>
                <a:ext uri="{FF2B5EF4-FFF2-40B4-BE49-F238E27FC236}">
                  <a16:creationId xmlns:a16="http://schemas.microsoft.com/office/drawing/2014/main" id="{6DE818C9-8101-B1CE-40E1-2B9A78353955}"/>
                </a:ext>
              </a:extLst>
            </p:cNvPr>
            <p:cNvSpPr>
              <a:spLocks noChangeShapeType="1"/>
            </p:cNvSpPr>
            <p:nvPr/>
          </p:nvSpPr>
          <p:spPr bwMode="auto">
            <a:xfrm>
              <a:off x="1096" y="784"/>
              <a:ext cx="0" cy="584"/>
            </a:xfrm>
            <a:prstGeom prst="line">
              <a:avLst/>
            </a:prstGeom>
            <a:noFill/>
            <a:ln w="38100">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5575" name="Line 103">
              <a:extLst>
                <a:ext uri="{FF2B5EF4-FFF2-40B4-BE49-F238E27FC236}">
                  <a16:creationId xmlns:a16="http://schemas.microsoft.com/office/drawing/2014/main" id="{AD53CEF9-6455-036D-A689-839A3E82669A}"/>
                </a:ext>
              </a:extLst>
            </p:cNvPr>
            <p:cNvSpPr>
              <a:spLocks noChangeShapeType="1"/>
            </p:cNvSpPr>
            <p:nvPr/>
          </p:nvSpPr>
          <p:spPr bwMode="auto">
            <a:xfrm>
              <a:off x="504" y="0"/>
              <a:ext cx="0" cy="56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5576" name="Line 104">
              <a:extLst>
                <a:ext uri="{FF2B5EF4-FFF2-40B4-BE49-F238E27FC236}">
                  <a16:creationId xmlns:a16="http://schemas.microsoft.com/office/drawing/2014/main" id="{25F4D5C9-0B7A-2B05-75E0-075454E62A35}"/>
                </a:ext>
              </a:extLst>
            </p:cNvPr>
            <p:cNvSpPr>
              <a:spLocks noChangeShapeType="1"/>
            </p:cNvSpPr>
            <p:nvPr/>
          </p:nvSpPr>
          <p:spPr bwMode="auto">
            <a:xfrm>
              <a:off x="1208" y="0"/>
              <a:ext cx="0" cy="56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nvGrpSpPr>
            <p:cNvPr id="65577" name="Group 105">
              <a:extLst>
                <a:ext uri="{FF2B5EF4-FFF2-40B4-BE49-F238E27FC236}">
                  <a16:creationId xmlns:a16="http://schemas.microsoft.com/office/drawing/2014/main" id="{A9BEF453-6092-6E44-AF09-579B3C91D448}"/>
                </a:ext>
              </a:extLst>
            </p:cNvPr>
            <p:cNvGrpSpPr>
              <a:grpSpLocks/>
            </p:cNvGrpSpPr>
            <p:nvPr/>
          </p:nvGrpSpPr>
          <p:grpSpPr bwMode="auto">
            <a:xfrm>
              <a:off x="359" y="229"/>
              <a:ext cx="1018" cy="237"/>
              <a:chOff x="0" y="0"/>
              <a:chExt cx="1108" cy="594"/>
            </a:xfrm>
          </p:grpSpPr>
          <p:sp>
            <p:nvSpPr>
              <p:cNvPr id="65593" name="Arc 106">
                <a:extLst>
                  <a:ext uri="{FF2B5EF4-FFF2-40B4-BE49-F238E27FC236}">
                    <a16:creationId xmlns:a16="http://schemas.microsoft.com/office/drawing/2014/main" id="{C0DF1297-5BA8-1DB5-AF1C-DA87C3097578}"/>
                  </a:ext>
                </a:extLst>
              </p:cNvPr>
              <p:cNvSpPr>
                <a:spLocks/>
              </p:cNvSpPr>
              <p:nvPr/>
            </p:nvSpPr>
            <p:spPr bwMode="auto">
              <a:xfrm flipH="1">
                <a:off x="0" y="0"/>
                <a:ext cx="178" cy="299"/>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rgbClr val="CC99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5594" name="Arc 107">
                <a:extLst>
                  <a:ext uri="{FF2B5EF4-FFF2-40B4-BE49-F238E27FC236}">
                    <a16:creationId xmlns:a16="http://schemas.microsoft.com/office/drawing/2014/main" id="{F03B17EC-C652-60ED-2084-FC904134B3A4}"/>
                  </a:ext>
                </a:extLst>
              </p:cNvPr>
              <p:cNvSpPr>
                <a:spLocks/>
              </p:cNvSpPr>
              <p:nvPr/>
            </p:nvSpPr>
            <p:spPr bwMode="auto">
              <a:xfrm>
                <a:off x="930" y="295"/>
                <a:ext cx="178" cy="299"/>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rgbClr val="CC99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5595" name="Line 108">
                <a:extLst>
                  <a:ext uri="{FF2B5EF4-FFF2-40B4-BE49-F238E27FC236}">
                    <a16:creationId xmlns:a16="http://schemas.microsoft.com/office/drawing/2014/main" id="{2712B760-BF6E-1E9C-9942-E67FFCF67B5A}"/>
                  </a:ext>
                </a:extLst>
              </p:cNvPr>
              <p:cNvSpPr>
                <a:spLocks noChangeShapeType="1"/>
              </p:cNvSpPr>
              <p:nvPr/>
            </p:nvSpPr>
            <p:spPr bwMode="auto">
              <a:xfrm>
                <a:off x="167" y="311"/>
                <a:ext cx="789" cy="0"/>
              </a:xfrm>
              <a:prstGeom prst="line">
                <a:avLst/>
              </a:prstGeom>
              <a:noFill/>
              <a:ln w="38100">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5578" name="Group 109">
              <a:extLst>
                <a:ext uri="{FF2B5EF4-FFF2-40B4-BE49-F238E27FC236}">
                  <a16:creationId xmlns:a16="http://schemas.microsoft.com/office/drawing/2014/main" id="{885278C7-5D8D-015B-0E00-B34E9638045A}"/>
                </a:ext>
              </a:extLst>
            </p:cNvPr>
            <p:cNvGrpSpPr>
              <a:grpSpLocks/>
            </p:cNvGrpSpPr>
            <p:nvPr/>
          </p:nvGrpSpPr>
          <p:grpSpPr bwMode="auto">
            <a:xfrm>
              <a:off x="351" y="414"/>
              <a:ext cx="1018" cy="237"/>
              <a:chOff x="0" y="0"/>
              <a:chExt cx="1108" cy="594"/>
            </a:xfrm>
          </p:grpSpPr>
          <p:sp>
            <p:nvSpPr>
              <p:cNvPr id="65590" name="Arc 110">
                <a:extLst>
                  <a:ext uri="{FF2B5EF4-FFF2-40B4-BE49-F238E27FC236}">
                    <a16:creationId xmlns:a16="http://schemas.microsoft.com/office/drawing/2014/main" id="{CABB736D-7EBD-93F2-C1B3-CF13CB10E88C}"/>
                  </a:ext>
                </a:extLst>
              </p:cNvPr>
              <p:cNvSpPr>
                <a:spLocks/>
              </p:cNvSpPr>
              <p:nvPr/>
            </p:nvSpPr>
            <p:spPr bwMode="auto">
              <a:xfrm flipH="1">
                <a:off x="0" y="0"/>
                <a:ext cx="178" cy="299"/>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rgbClr val="CC99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5591" name="Arc 111">
                <a:extLst>
                  <a:ext uri="{FF2B5EF4-FFF2-40B4-BE49-F238E27FC236}">
                    <a16:creationId xmlns:a16="http://schemas.microsoft.com/office/drawing/2014/main" id="{B6E92CB6-F9B1-82E4-0EF6-AF7DDF35CF26}"/>
                  </a:ext>
                </a:extLst>
              </p:cNvPr>
              <p:cNvSpPr>
                <a:spLocks/>
              </p:cNvSpPr>
              <p:nvPr/>
            </p:nvSpPr>
            <p:spPr bwMode="auto">
              <a:xfrm>
                <a:off x="930" y="295"/>
                <a:ext cx="178" cy="299"/>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rgbClr val="CC99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5592" name="Line 112">
                <a:extLst>
                  <a:ext uri="{FF2B5EF4-FFF2-40B4-BE49-F238E27FC236}">
                    <a16:creationId xmlns:a16="http://schemas.microsoft.com/office/drawing/2014/main" id="{82B365B7-D8AA-7850-E940-51C9C112121A}"/>
                  </a:ext>
                </a:extLst>
              </p:cNvPr>
              <p:cNvSpPr>
                <a:spLocks noChangeShapeType="1"/>
              </p:cNvSpPr>
              <p:nvPr/>
            </p:nvSpPr>
            <p:spPr bwMode="auto">
              <a:xfrm>
                <a:off x="167" y="311"/>
                <a:ext cx="789" cy="0"/>
              </a:xfrm>
              <a:prstGeom prst="line">
                <a:avLst/>
              </a:prstGeom>
              <a:noFill/>
              <a:ln w="38100">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579" name="Arc 113">
              <a:extLst>
                <a:ext uri="{FF2B5EF4-FFF2-40B4-BE49-F238E27FC236}">
                  <a16:creationId xmlns:a16="http://schemas.microsoft.com/office/drawing/2014/main" id="{8E04F0E7-0825-CA31-46A1-1A1C762DCCA5}"/>
                </a:ext>
              </a:extLst>
            </p:cNvPr>
            <p:cNvSpPr>
              <a:spLocks/>
            </p:cNvSpPr>
            <p:nvPr/>
          </p:nvSpPr>
          <p:spPr bwMode="auto">
            <a:xfrm flipV="1">
              <a:off x="1194" y="106"/>
              <a:ext cx="196" cy="121"/>
            </a:xfrm>
            <a:custGeom>
              <a:avLst/>
              <a:gdLst>
                <a:gd name="T0" fmla="*/ 0 w 23843"/>
                <a:gd name="T1" fmla="*/ 0 h 43200"/>
                <a:gd name="T2" fmla="*/ 0 w 23843"/>
                <a:gd name="T3" fmla="*/ 0 h 43200"/>
                <a:gd name="T4" fmla="*/ 0 w 23843"/>
                <a:gd name="T5" fmla="*/ 0 h 43200"/>
                <a:gd name="T6" fmla="*/ 0 w 23843"/>
                <a:gd name="T7" fmla="*/ 0 h 43200"/>
                <a:gd name="T8" fmla="*/ 0 w 23843"/>
                <a:gd name="T9" fmla="*/ 0 h 43200"/>
                <a:gd name="T10" fmla="*/ 0 w 23843"/>
                <a:gd name="T11" fmla="*/ 0 h 43200"/>
                <a:gd name="T12" fmla="*/ 0 w 23843"/>
                <a:gd name="T13" fmla="*/ 0 h 43200"/>
                <a:gd name="T14" fmla="*/ 0 w 23843"/>
                <a:gd name="T15" fmla="*/ 0 h 43200"/>
                <a:gd name="T16" fmla="*/ 0 w 23843"/>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843"/>
                <a:gd name="T28" fmla="*/ 0 h 43200"/>
                <a:gd name="T29" fmla="*/ 23843 w 23843"/>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843" h="43200" fill="none" extrusionOk="0">
                  <a:moveTo>
                    <a:pt x="2242" y="0"/>
                  </a:moveTo>
                  <a:cubicBezTo>
                    <a:pt x="14172" y="0"/>
                    <a:pt x="23843" y="9670"/>
                    <a:pt x="23843" y="21600"/>
                  </a:cubicBezTo>
                  <a:cubicBezTo>
                    <a:pt x="23843" y="33529"/>
                    <a:pt x="14172" y="43200"/>
                    <a:pt x="2243" y="43200"/>
                  </a:cubicBezTo>
                  <a:cubicBezTo>
                    <a:pt x="1493" y="43200"/>
                    <a:pt x="745" y="43161"/>
                    <a:pt x="-1" y="43083"/>
                  </a:cubicBezTo>
                </a:path>
                <a:path w="23843" h="43200" stroke="0" extrusionOk="0">
                  <a:moveTo>
                    <a:pt x="2242" y="0"/>
                  </a:moveTo>
                  <a:cubicBezTo>
                    <a:pt x="14172" y="0"/>
                    <a:pt x="23843" y="9670"/>
                    <a:pt x="23843" y="21600"/>
                  </a:cubicBezTo>
                  <a:cubicBezTo>
                    <a:pt x="23843" y="33529"/>
                    <a:pt x="14172" y="43200"/>
                    <a:pt x="2243" y="43200"/>
                  </a:cubicBezTo>
                  <a:cubicBezTo>
                    <a:pt x="1493" y="43200"/>
                    <a:pt x="745" y="43161"/>
                    <a:pt x="-1" y="43083"/>
                  </a:cubicBezTo>
                  <a:lnTo>
                    <a:pt x="2243" y="21600"/>
                  </a:lnTo>
                  <a:lnTo>
                    <a:pt x="2242" y="0"/>
                  </a:lnTo>
                  <a:close/>
                </a:path>
              </a:pathLst>
            </a:custGeom>
            <a:noFill/>
            <a:ln w="38100" cmpd="sng">
              <a:solidFill>
                <a:srgbClr val="CC99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5580" name="Line 114">
              <a:extLst>
                <a:ext uri="{FF2B5EF4-FFF2-40B4-BE49-F238E27FC236}">
                  <a16:creationId xmlns:a16="http://schemas.microsoft.com/office/drawing/2014/main" id="{CA1F8C3B-C25A-4748-F935-2EFB0C529277}"/>
                </a:ext>
              </a:extLst>
            </p:cNvPr>
            <p:cNvSpPr>
              <a:spLocks noChangeShapeType="1"/>
            </p:cNvSpPr>
            <p:nvPr/>
          </p:nvSpPr>
          <p:spPr bwMode="auto">
            <a:xfrm flipH="1">
              <a:off x="502" y="100"/>
              <a:ext cx="694" cy="8"/>
            </a:xfrm>
            <a:prstGeom prst="line">
              <a:avLst/>
            </a:prstGeom>
            <a:noFill/>
            <a:ln w="38100">
              <a:solidFill>
                <a:srgbClr val="CC99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5581" name="Line 115">
              <a:extLst>
                <a:ext uri="{FF2B5EF4-FFF2-40B4-BE49-F238E27FC236}">
                  <a16:creationId xmlns:a16="http://schemas.microsoft.com/office/drawing/2014/main" id="{658486FD-437B-FEBF-FA18-D89F44340378}"/>
                </a:ext>
              </a:extLst>
            </p:cNvPr>
            <p:cNvSpPr>
              <a:spLocks noChangeShapeType="1"/>
            </p:cNvSpPr>
            <p:nvPr/>
          </p:nvSpPr>
          <p:spPr bwMode="auto">
            <a:xfrm>
              <a:off x="96" y="672"/>
              <a:ext cx="400" cy="0"/>
            </a:xfrm>
            <a:prstGeom prst="line">
              <a:avLst/>
            </a:prstGeom>
            <a:noFill/>
            <a:ln w="38100">
              <a:solidFill>
                <a:srgbClr val="CC99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5582" name="Line 116">
              <a:extLst>
                <a:ext uri="{FF2B5EF4-FFF2-40B4-BE49-F238E27FC236}">
                  <a16:creationId xmlns:a16="http://schemas.microsoft.com/office/drawing/2014/main" id="{F262C0B6-2A9A-B1E6-1E69-5FFE7D9757C1}"/>
                </a:ext>
              </a:extLst>
            </p:cNvPr>
            <p:cNvSpPr>
              <a:spLocks noChangeShapeType="1"/>
            </p:cNvSpPr>
            <p:nvPr/>
          </p:nvSpPr>
          <p:spPr bwMode="auto">
            <a:xfrm>
              <a:off x="48" y="112"/>
              <a:ext cx="480" cy="0"/>
            </a:xfrm>
            <a:prstGeom prst="line">
              <a:avLst/>
            </a:prstGeom>
            <a:noFill/>
            <a:ln w="38100">
              <a:solidFill>
                <a:srgbClr val="CC99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5583" name="Oval 117">
              <a:extLst>
                <a:ext uri="{FF2B5EF4-FFF2-40B4-BE49-F238E27FC236}">
                  <a16:creationId xmlns:a16="http://schemas.microsoft.com/office/drawing/2014/main" id="{517231A2-AED4-5CB1-798D-EEBFE58879DE}"/>
                </a:ext>
              </a:extLst>
            </p:cNvPr>
            <p:cNvSpPr>
              <a:spLocks noChangeArrowheads="1"/>
            </p:cNvSpPr>
            <p:nvPr/>
          </p:nvSpPr>
          <p:spPr bwMode="auto">
            <a:xfrm>
              <a:off x="48" y="640"/>
              <a:ext cx="56" cy="56"/>
            </a:xfrm>
            <a:prstGeom prst="ellipse">
              <a:avLst/>
            </a:prstGeom>
            <a:solidFill>
              <a:srgbClr val="FFCC00"/>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5584" name="Oval 118">
              <a:extLst>
                <a:ext uri="{FF2B5EF4-FFF2-40B4-BE49-F238E27FC236}">
                  <a16:creationId xmlns:a16="http://schemas.microsoft.com/office/drawing/2014/main" id="{F66ADD5B-A969-E90E-0D7C-6B04E0C4683E}"/>
                </a:ext>
              </a:extLst>
            </p:cNvPr>
            <p:cNvSpPr>
              <a:spLocks noChangeArrowheads="1"/>
            </p:cNvSpPr>
            <p:nvPr/>
          </p:nvSpPr>
          <p:spPr bwMode="auto">
            <a:xfrm>
              <a:off x="0" y="80"/>
              <a:ext cx="56" cy="56"/>
            </a:xfrm>
            <a:prstGeom prst="ellipse">
              <a:avLst/>
            </a:prstGeom>
            <a:solidFill>
              <a:srgbClr val="FFCC00"/>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5585" name="Text Box 119">
              <a:extLst>
                <a:ext uri="{FF2B5EF4-FFF2-40B4-BE49-F238E27FC236}">
                  <a16:creationId xmlns:a16="http://schemas.microsoft.com/office/drawing/2014/main" id="{5900824E-F5C8-9155-99A4-942A47C49741}"/>
                </a:ext>
              </a:extLst>
            </p:cNvPr>
            <p:cNvSpPr txBox="1">
              <a:spLocks noChangeArrowheads="1"/>
            </p:cNvSpPr>
            <p:nvPr/>
          </p:nvSpPr>
          <p:spPr bwMode="auto">
            <a:xfrm>
              <a:off x="6" y="272"/>
              <a:ext cx="2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FF0000"/>
                  </a:solidFill>
                  <a:latin typeface="Times New Roman" panose="02020603050405020304" pitchFamily="18" charset="0"/>
                </a:rPr>
                <a:t>~</a:t>
              </a:r>
            </a:p>
          </p:txBody>
        </p:sp>
        <p:sp>
          <p:nvSpPr>
            <p:cNvPr id="65586" name="Text Box 120">
              <a:extLst>
                <a:ext uri="{FF2B5EF4-FFF2-40B4-BE49-F238E27FC236}">
                  <a16:creationId xmlns:a16="http://schemas.microsoft.com/office/drawing/2014/main" id="{817A807A-4D2C-45AD-606A-83BE9C052DA7}"/>
                </a:ext>
              </a:extLst>
            </p:cNvPr>
            <p:cNvSpPr txBox="1">
              <a:spLocks noChangeArrowheads="1"/>
            </p:cNvSpPr>
            <p:nvPr/>
          </p:nvSpPr>
          <p:spPr bwMode="auto">
            <a:xfrm>
              <a:off x="182" y="744"/>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i</a:t>
              </a:r>
            </a:p>
          </p:txBody>
        </p:sp>
        <p:sp>
          <p:nvSpPr>
            <p:cNvPr id="65587" name="Line 121">
              <a:extLst>
                <a:ext uri="{FF2B5EF4-FFF2-40B4-BE49-F238E27FC236}">
                  <a16:creationId xmlns:a16="http://schemas.microsoft.com/office/drawing/2014/main" id="{006CE1B2-3E97-BB4E-E22C-ADEE484B95A3}"/>
                </a:ext>
              </a:extLst>
            </p:cNvPr>
            <p:cNvSpPr>
              <a:spLocks noChangeShapeType="1"/>
            </p:cNvSpPr>
            <p:nvPr/>
          </p:nvSpPr>
          <p:spPr bwMode="auto">
            <a:xfrm>
              <a:off x="160" y="744"/>
              <a:ext cx="256" cy="0"/>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65588" name="Text Box 122">
              <a:extLst>
                <a:ext uri="{FF2B5EF4-FFF2-40B4-BE49-F238E27FC236}">
                  <a16:creationId xmlns:a16="http://schemas.microsoft.com/office/drawing/2014/main" id="{868A174D-8448-0547-4F4B-B1E343593928}"/>
                </a:ext>
              </a:extLst>
            </p:cNvPr>
            <p:cNvSpPr txBox="1">
              <a:spLocks noChangeArrowheads="1"/>
            </p:cNvSpPr>
            <p:nvPr/>
          </p:nvSpPr>
          <p:spPr bwMode="auto">
            <a:xfrm>
              <a:off x="454" y="542"/>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latin typeface="Times New Roman" panose="02020603050405020304" pitchFamily="18" charset="0"/>
                </a:rPr>
                <a:t></a:t>
              </a:r>
              <a:r>
                <a:rPr lang="en-US" altLang="zh-CN" sz="2400" baseline="-25000">
                  <a:latin typeface="Times New Roman" panose="02020603050405020304" pitchFamily="18" charset="0"/>
                </a:rPr>
                <a:t>1</a:t>
              </a:r>
              <a:endParaRPr lang="en-US" altLang="zh-CN" sz="2400">
                <a:latin typeface="Times New Roman" panose="02020603050405020304" pitchFamily="18" charset="0"/>
              </a:endParaRPr>
            </a:p>
          </p:txBody>
        </p:sp>
        <p:sp>
          <p:nvSpPr>
            <p:cNvPr id="65589" name="Text Box 123">
              <a:extLst>
                <a:ext uri="{FF2B5EF4-FFF2-40B4-BE49-F238E27FC236}">
                  <a16:creationId xmlns:a16="http://schemas.microsoft.com/office/drawing/2014/main" id="{49C91110-40A9-7EC2-4C7F-F617531004C9}"/>
                </a:ext>
              </a:extLst>
            </p:cNvPr>
            <p:cNvSpPr txBox="1">
              <a:spLocks noChangeArrowheads="1"/>
            </p:cNvSpPr>
            <p:nvPr/>
          </p:nvSpPr>
          <p:spPr bwMode="auto">
            <a:xfrm>
              <a:off x="870" y="542"/>
              <a:ext cx="3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latin typeface="Times New Roman" panose="02020603050405020304" pitchFamily="18" charset="0"/>
                </a:rPr>
                <a:t></a:t>
              </a:r>
              <a:r>
                <a:rPr lang="en-US" altLang="zh-CN" sz="2400" baseline="-25000">
                  <a:latin typeface="Times New Roman" panose="02020603050405020304" pitchFamily="18" charset="0"/>
                </a:rPr>
                <a:t>2</a:t>
              </a:r>
              <a:endParaRPr lang="en-US" altLang="zh-CN" sz="2400">
                <a:latin typeface="Times New Roman" panose="02020603050405020304" pitchFamily="18" charset="0"/>
              </a:endParaRPr>
            </a:p>
          </p:txBody>
        </p:sp>
      </p:grpSp>
      <p:grpSp>
        <p:nvGrpSpPr>
          <p:cNvPr id="26" name="Group 124">
            <a:extLst>
              <a:ext uri="{FF2B5EF4-FFF2-40B4-BE49-F238E27FC236}">
                <a16:creationId xmlns:a16="http://schemas.microsoft.com/office/drawing/2014/main" id="{2459FC18-F550-DBB7-03A5-9AEC9BA8FD00}"/>
              </a:ext>
            </a:extLst>
          </p:cNvPr>
          <p:cNvGrpSpPr>
            <a:grpSpLocks/>
          </p:cNvGrpSpPr>
          <p:nvPr/>
        </p:nvGrpSpPr>
        <p:grpSpPr bwMode="auto">
          <a:xfrm>
            <a:off x="7073900" y="1435100"/>
            <a:ext cx="1704975" cy="1120775"/>
            <a:chOff x="0" y="18"/>
            <a:chExt cx="1074" cy="706"/>
          </a:xfrm>
        </p:grpSpPr>
        <p:sp>
          <p:nvSpPr>
            <p:cNvPr id="65569" name="Line 125">
              <a:extLst>
                <a:ext uri="{FF2B5EF4-FFF2-40B4-BE49-F238E27FC236}">
                  <a16:creationId xmlns:a16="http://schemas.microsoft.com/office/drawing/2014/main" id="{5D003C35-009A-A1E6-5276-8B7BB5A06901}"/>
                </a:ext>
              </a:extLst>
            </p:cNvPr>
            <p:cNvSpPr>
              <a:spLocks noChangeShapeType="1"/>
            </p:cNvSpPr>
            <p:nvPr/>
          </p:nvSpPr>
          <p:spPr bwMode="auto">
            <a:xfrm flipV="1">
              <a:off x="0" y="292"/>
              <a:ext cx="544" cy="432"/>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65570" name="Rectangle 126">
              <a:extLst>
                <a:ext uri="{FF2B5EF4-FFF2-40B4-BE49-F238E27FC236}">
                  <a16:creationId xmlns:a16="http://schemas.microsoft.com/office/drawing/2014/main" id="{60A67653-77EE-BDFF-1E95-F61C6DA90920}"/>
                </a:ext>
              </a:extLst>
            </p:cNvPr>
            <p:cNvSpPr>
              <a:spLocks noChangeArrowheads="1"/>
            </p:cNvSpPr>
            <p:nvPr/>
          </p:nvSpPr>
          <p:spPr bwMode="auto">
            <a:xfrm>
              <a:off x="307" y="18"/>
              <a:ext cx="7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FF"/>
                  </a:solidFill>
                  <a:latin typeface="Times New Roman" panose="02020603050405020304" pitchFamily="18" charset="0"/>
                </a:rPr>
                <a:t>短路铜环</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500"/>
                                        <p:tgtEl>
                                          <p:spTgt spid="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up)">
                                      <p:cBhvr>
                                        <p:cTn id="12" dur="500"/>
                                        <p:tgtEl>
                                          <p:spTgt spid="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wipe(up)">
                                      <p:cBhvr>
                                        <p:cTn id="17" dur="500"/>
                                        <p:tgtEl>
                                          <p:spTgt spid="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up)">
                                      <p:cBhvr>
                                        <p:cTn id="22" dur="500"/>
                                        <p:tgtEl>
                                          <p:spTgt spid="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wipe(up)">
                                      <p:cBhvr>
                                        <p:cTn id="27" dur="500"/>
                                        <p:tgtEl>
                                          <p:spTgt spid="2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65636"/>
                                        </p:tgtEl>
                                        <p:attrNameLst>
                                          <p:attrName>style.visibility</p:attrName>
                                        </p:attrNameLst>
                                      </p:cBhvr>
                                      <p:to>
                                        <p:strVal val="visible"/>
                                      </p:to>
                                    </p:set>
                                    <p:animEffect transition="in" filter="wipe(up)">
                                      <p:cBhvr>
                                        <p:cTn id="37" dur="500"/>
                                        <p:tgtEl>
                                          <p:spTgt spid="65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636"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8">
            <a:extLst>
              <a:ext uri="{FF2B5EF4-FFF2-40B4-BE49-F238E27FC236}">
                <a16:creationId xmlns:a16="http://schemas.microsoft.com/office/drawing/2014/main" id="{0BD2AD67-F767-B194-8BF4-6A87BD7E9BE8}"/>
              </a:ext>
            </a:extLst>
          </p:cNvPr>
          <p:cNvSpPr>
            <a:spLocks noChangeArrowheads="1"/>
          </p:cNvSpPr>
          <p:nvPr/>
        </p:nvSpPr>
        <p:spPr bwMode="auto">
          <a:xfrm>
            <a:off x="2062163" y="579438"/>
            <a:ext cx="49276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600">
                <a:solidFill>
                  <a:srgbClr val="CC0000"/>
                </a:solidFill>
                <a:latin typeface="Times New Roman" panose="02020603050405020304" pitchFamily="18" charset="0"/>
                <a:ea typeface="黑体" panose="02010609060101010101" pitchFamily="49" charset="-122"/>
              </a:rPr>
              <a:t>三相异步电动机的单相运行</a:t>
            </a:r>
          </a:p>
        </p:txBody>
      </p:sp>
      <p:sp>
        <p:nvSpPr>
          <p:cNvPr id="66566" name="Rectangle 13">
            <a:extLst>
              <a:ext uri="{FF2B5EF4-FFF2-40B4-BE49-F238E27FC236}">
                <a16:creationId xmlns:a16="http://schemas.microsoft.com/office/drawing/2014/main" id="{DB11CE7D-9CBB-9184-538A-91D18BE744D7}"/>
              </a:ext>
            </a:extLst>
          </p:cNvPr>
          <p:cNvSpPr>
            <a:spLocks noChangeArrowheads="1"/>
          </p:cNvSpPr>
          <p:nvPr/>
        </p:nvSpPr>
        <p:spPr bwMode="auto">
          <a:xfrm>
            <a:off x="839788" y="1516063"/>
            <a:ext cx="775176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若三相异步电动机运行时断了一根线，则相当于单相异步电动机，称为三相异步电动机的</a:t>
            </a:r>
            <a:r>
              <a:rPr lang="zh-CN" altLang="en-US" sz="2400">
                <a:solidFill>
                  <a:srgbClr val="FF3300"/>
                </a:solidFill>
                <a:latin typeface="Times New Roman" panose="02020603050405020304" pitchFamily="18" charset="0"/>
              </a:rPr>
              <a:t>单相</a:t>
            </a:r>
            <a:r>
              <a:rPr lang="zh-CN" altLang="en-US" sz="2400">
                <a:solidFill>
                  <a:srgbClr val="0000FF"/>
                </a:solidFill>
                <a:latin typeface="Times New Roman" panose="02020603050405020304" pitchFamily="18" charset="0"/>
              </a:rPr>
              <a:t>运行，或</a:t>
            </a:r>
            <a:r>
              <a:rPr lang="zh-CN" altLang="en-US" sz="2400">
                <a:solidFill>
                  <a:srgbClr val="FF3300"/>
                </a:solidFill>
                <a:latin typeface="Times New Roman" panose="02020603050405020304" pitchFamily="18" charset="0"/>
              </a:rPr>
              <a:t>缺相</a:t>
            </a:r>
            <a:r>
              <a:rPr lang="zh-CN" altLang="en-US" sz="2400">
                <a:solidFill>
                  <a:srgbClr val="0000FF"/>
                </a:solidFill>
                <a:latin typeface="Times New Roman" panose="02020603050405020304" pitchFamily="18" charset="0"/>
              </a:rPr>
              <a:t>运行。</a:t>
            </a:r>
          </a:p>
        </p:txBody>
      </p:sp>
      <p:sp>
        <p:nvSpPr>
          <p:cNvPr id="66567" name="Rectangle 14">
            <a:extLst>
              <a:ext uri="{FF2B5EF4-FFF2-40B4-BE49-F238E27FC236}">
                <a16:creationId xmlns:a16="http://schemas.microsoft.com/office/drawing/2014/main" id="{B45C555F-8D05-87DF-A036-BA7E59E20145}"/>
              </a:ext>
            </a:extLst>
          </p:cNvPr>
          <p:cNvSpPr>
            <a:spLocks noChangeArrowheads="1"/>
          </p:cNvSpPr>
          <p:nvPr/>
        </p:nvSpPr>
        <p:spPr bwMode="auto">
          <a:xfrm>
            <a:off x="842963" y="3046413"/>
            <a:ext cx="775017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若 </a:t>
            </a:r>
            <a:r>
              <a:rPr lang="en-US" altLang="zh-CN" sz="2400" i="1">
                <a:solidFill>
                  <a:srgbClr val="0000FF"/>
                </a:solidFill>
                <a:latin typeface="Times New Roman" panose="02020603050405020304" pitchFamily="18" charset="0"/>
              </a:rPr>
              <a:t>n </a:t>
            </a:r>
            <a:r>
              <a:rPr lang="en-US" altLang="zh-CN" sz="2400">
                <a:solidFill>
                  <a:srgbClr val="0000FF"/>
                </a:solidFill>
                <a:latin typeface="Times New Roman" panose="02020603050405020304" pitchFamily="18" charset="0"/>
              </a:rPr>
              <a:t>= 0</a:t>
            </a:r>
            <a:r>
              <a:rPr lang="zh-CN" altLang="en-US" sz="2400">
                <a:solidFill>
                  <a:srgbClr val="0000FF"/>
                </a:solidFill>
                <a:latin typeface="Times New Roman" panose="02020603050405020304" pitchFamily="18" charset="0"/>
              </a:rPr>
              <a:t>，则不能起动，此时电流很大，时间一长，电动机将会被烧坏；</a:t>
            </a:r>
          </a:p>
        </p:txBody>
      </p:sp>
      <p:sp>
        <p:nvSpPr>
          <p:cNvPr id="66568" name="Rectangle 15">
            <a:extLst>
              <a:ext uri="{FF2B5EF4-FFF2-40B4-BE49-F238E27FC236}">
                <a16:creationId xmlns:a16="http://schemas.microsoft.com/office/drawing/2014/main" id="{2D1C204D-DAB5-69C9-199C-E917D9B21247}"/>
              </a:ext>
            </a:extLst>
          </p:cNvPr>
          <p:cNvSpPr>
            <a:spLocks noChangeArrowheads="1"/>
          </p:cNvSpPr>
          <p:nvPr/>
        </p:nvSpPr>
        <p:spPr bwMode="auto">
          <a:xfrm>
            <a:off x="842963" y="4265613"/>
            <a:ext cx="775017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若 </a:t>
            </a:r>
            <a:r>
              <a:rPr lang="en-US" altLang="zh-CN" sz="2400" i="1">
                <a:solidFill>
                  <a:srgbClr val="0000FF"/>
                </a:solidFill>
                <a:latin typeface="Times New Roman" panose="02020603050405020304" pitchFamily="18" charset="0"/>
              </a:rPr>
              <a:t>n </a:t>
            </a:r>
            <a:r>
              <a:rPr lang="en-US" altLang="zh-CN" sz="2400">
                <a:solidFill>
                  <a:srgbClr val="0000FF"/>
                </a:solidFill>
                <a:latin typeface="Times New Roman" panose="02020603050405020304" pitchFamily="18" charset="0"/>
              </a:rPr>
              <a:t> 0</a:t>
            </a:r>
            <a:r>
              <a:rPr lang="zh-CN" altLang="en-US" sz="2400">
                <a:solidFill>
                  <a:srgbClr val="0000FF"/>
                </a:solidFill>
                <a:latin typeface="Times New Roman" panose="02020603050405020304" pitchFamily="18" charset="0"/>
              </a:rPr>
              <a:t>，则能够继续转动</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但仍带额定负载，电流势必超过其额定值，时间一长，电动机也将被烧坏。</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66565"/>
                                        </p:tgtEl>
                                        <p:attrNameLst>
                                          <p:attrName>style.visibility</p:attrName>
                                        </p:attrNameLst>
                                      </p:cBhvr>
                                      <p:to>
                                        <p:strVal val="visible"/>
                                      </p:to>
                                    </p:set>
                                    <p:animEffect transition="in" filter="barn(outVertical)">
                                      <p:cBhvr>
                                        <p:cTn id="7" dur="500"/>
                                        <p:tgtEl>
                                          <p:spTgt spid="66565"/>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6566"/>
                                        </p:tgtEl>
                                        <p:attrNameLst>
                                          <p:attrName>style.visibility</p:attrName>
                                        </p:attrNameLst>
                                      </p:cBhvr>
                                      <p:to>
                                        <p:strVal val="visible"/>
                                      </p:to>
                                    </p:set>
                                    <p:animEffect transition="in" filter="dissolve">
                                      <p:cBhvr>
                                        <p:cTn id="11" dur="500"/>
                                        <p:tgtEl>
                                          <p:spTgt spid="6656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66567"/>
                                        </p:tgtEl>
                                        <p:attrNameLst>
                                          <p:attrName>style.visibility</p:attrName>
                                        </p:attrNameLst>
                                      </p:cBhvr>
                                      <p:to>
                                        <p:strVal val="visible"/>
                                      </p:to>
                                    </p:set>
                                    <p:animEffect transition="in" filter="dissolve">
                                      <p:cBhvr>
                                        <p:cTn id="16" dur="500"/>
                                        <p:tgtEl>
                                          <p:spTgt spid="6656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66568"/>
                                        </p:tgtEl>
                                        <p:attrNameLst>
                                          <p:attrName>style.visibility</p:attrName>
                                        </p:attrNameLst>
                                      </p:cBhvr>
                                      <p:to>
                                        <p:strVal val="visible"/>
                                      </p:to>
                                    </p:set>
                                    <p:animEffect transition="in" filter="dissolve">
                                      <p:cBhvr>
                                        <p:cTn id="21" dur="500"/>
                                        <p:tgtEl>
                                          <p:spTgt spid="66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5" grpId="0" autoUpdateAnimBg="0"/>
      <p:bldP spid="66566" grpId="0" autoUpdateAnimBg="0"/>
      <p:bldP spid="66567" grpId="0" autoUpdateAnimBg="0"/>
      <p:bldP spid="66568"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0">
            <a:extLst>
              <a:ext uri="{FF2B5EF4-FFF2-40B4-BE49-F238E27FC236}">
                <a16:creationId xmlns:a16="http://schemas.microsoft.com/office/drawing/2014/main" id="{43479E8E-CF81-6565-5424-D85F9CE3BD38}"/>
              </a:ext>
            </a:extLst>
          </p:cNvPr>
          <p:cNvSpPr>
            <a:spLocks noChangeArrowheads="1"/>
          </p:cNvSpPr>
          <p:nvPr>
            <p:ph type="title" idx="4294967295"/>
          </p:nvPr>
        </p:nvSpPr>
        <p:spPr>
          <a:xfrm>
            <a:off x="92075" y="366713"/>
            <a:ext cx="8229600" cy="601662"/>
          </a:xfrm>
        </p:spPr>
        <p:txBody>
          <a:bodyPr/>
          <a:lstStyle/>
          <a:p>
            <a:pPr eaLnBrk="1" hangingPunct="1"/>
            <a:r>
              <a:rPr lang="zh-CN" altLang="zh-CN" sz="3200" b="1" baseline="30000">
                <a:solidFill>
                  <a:srgbClr val="0000FF"/>
                </a:solidFill>
                <a:latin typeface="Times New Roman" panose="02020603050405020304" pitchFamily="18" charset="0"/>
              </a:rPr>
              <a:t>*</a:t>
            </a:r>
            <a:r>
              <a:rPr lang="zh-CN" altLang="zh-CN" sz="3200" b="1">
                <a:solidFill>
                  <a:srgbClr val="0000FF"/>
                </a:solidFill>
                <a:latin typeface="Times New Roman" panose="02020603050405020304" pitchFamily="18" charset="0"/>
              </a:rPr>
              <a:t>4.10　</a:t>
            </a:r>
            <a:r>
              <a:rPr lang="zh-CN" altLang="zh-CN" sz="3200" b="1">
                <a:solidFill>
                  <a:srgbClr val="0000FF"/>
                </a:solidFill>
                <a:latin typeface="Times New Roman" panose="02020603050405020304" pitchFamily="18" charset="0"/>
                <a:ea typeface="楷体_GB2312" pitchFamily="49" charset="-122"/>
              </a:rPr>
              <a:t>直流电动机</a:t>
            </a:r>
            <a:endParaRPr lang="zh-CN" altLang="zh-CN"/>
          </a:p>
        </p:txBody>
      </p:sp>
      <p:sp>
        <p:nvSpPr>
          <p:cNvPr id="67590" name="Rectangle 21">
            <a:extLst>
              <a:ext uri="{FF2B5EF4-FFF2-40B4-BE49-F238E27FC236}">
                <a16:creationId xmlns:a16="http://schemas.microsoft.com/office/drawing/2014/main" id="{FABBD8C2-583C-6B17-5317-ED0DB918B5A7}"/>
              </a:ext>
            </a:extLst>
          </p:cNvPr>
          <p:cNvSpPr>
            <a:spLocks noChangeArrowheads="1"/>
          </p:cNvSpPr>
          <p:nvPr/>
        </p:nvSpPr>
        <p:spPr bwMode="auto">
          <a:xfrm>
            <a:off x="1293813" y="1200150"/>
            <a:ext cx="66230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600">
                <a:solidFill>
                  <a:srgbClr val="0000FF"/>
                </a:solidFill>
                <a:latin typeface="Times New Roman" panose="02020603050405020304" pitchFamily="18" charset="0"/>
              </a:rPr>
              <a:t>直流电动机 </a:t>
            </a:r>
            <a:r>
              <a:rPr lang="en-US" altLang="zh-CN" sz="2600">
                <a:solidFill>
                  <a:srgbClr val="0000FF"/>
                </a:solidFill>
                <a:latin typeface="Times New Roman" panose="02020603050405020304" pitchFamily="18" charset="0"/>
              </a:rPr>
              <a:t>— </a:t>
            </a:r>
            <a:r>
              <a:rPr lang="zh-CN" altLang="en-US" sz="2600">
                <a:solidFill>
                  <a:srgbClr val="0000FF"/>
                </a:solidFill>
                <a:latin typeface="Times New Roman" panose="02020603050405020304" pitchFamily="18" charset="0"/>
              </a:rPr>
              <a:t>将直流电能变为机械能。</a:t>
            </a:r>
          </a:p>
        </p:txBody>
      </p:sp>
      <p:sp>
        <p:nvSpPr>
          <p:cNvPr id="67591" name="Rectangle 22">
            <a:extLst>
              <a:ext uri="{FF2B5EF4-FFF2-40B4-BE49-F238E27FC236}">
                <a16:creationId xmlns:a16="http://schemas.microsoft.com/office/drawing/2014/main" id="{443193D7-F1F4-1B2F-0FFC-AACE248CFCF0}"/>
              </a:ext>
            </a:extLst>
          </p:cNvPr>
          <p:cNvSpPr>
            <a:spLocks noChangeArrowheads="1"/>
          </p:cNvSpPr>
          <p:nvPr/>
        </p:nvSpPr>
        <p:spPr bwMode="auto">
          <a:xfrm>
            <a:off x="530225" y="1973263"/>
            <a:ext cx="439578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4.10.1   </a:t>
            </a:r>
            <a:r>
              <a:rPr lang="zh-CN" altLang="en-US" sz="2600">
                <a:solidFill>
                  <a:srgbClr val="7030A0"/>
                </a:solidFill>
                <a:latin typeface="Times New Roman" panose="02020603050405020304" pitchFamily="18" charset="0"/>
              </a:rPr>
              <a:t>直流电动机的构造</a:t>
            </a:r>
          </a:p>
        </p:txBody>
      </p:sp>
      <p:sp>
        <p:nvSpPr>
          <p:cNvPr id="67592" name="Text Box 23">
            <a:extLst>
              <a:ext uri="{FF2B5EF4-FFF2-40B4-BE49-F238E27FC236}">
                <a16:creationId xmlns:a16="http://schemas.microsoft.com/office/drawing/2014/main" id="{7B580896-508D-F5CE-7066-78AE47D43CAD}"/>
              </a:ext>
            </a:extLst>
          </p:cNvPr>
          <p:cNvSpPr txBox="1">
            <a:spLocks noChangeArrowheads="1"/>
          </p:cNvSpPr>
          <p:nvPr/>
        </p:nvSpPr>
        <p:spPr bwMode="auto">
          <a:xfrm>
            <a:off x="319088" y="3709988"/>
            <a:ext cx="9747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2400">
                <a:solidFill>
                  <a:srgbClr val="0000FF"/>
                </a:solidFill>
                <a:latin typeface="Times New Roman" panose="02020603050405020304" pitchFamily="18" charset="0"/>
              </a:rPr>
              <a:t>定子</a:t>
            </a:r>
          </a:p>
        </p:txBody>
      </p:sp>
      <p:sp>
        <p:nvSpPr>
          <p:cNvPr id="67593" name="AutoShape 24">
            <a:extLst>
              <a:ext uri="{FF2B5EF4-FFF2-40B4-BE49-F238E27FC236}">
                <a16:creationId xmlns:a16="http://schemas.microsoft.com/office/drawing/2014/main" id="{85EDD07C-3765-E5F6-B2A1-774FCCE640DA}"/>
              </a:ext>
            </a:extLst>
          </p:cNvPr>
          <p:cNvSpPr>
            <a:spLocks/>
          </p:cNvSpPr>
          <p:nvPr/>
        </p:nvSpPr>
        <p:spPr bwMode="auto">
          <a:xfrm>
            <a:off x="1346200" y="3200400"/>
            <a:ext cx="234950" cy="1690688"/>
          </a:xfrm>
          <a:prstGeom prst="leftBrace">
            <a:avLst>
              <a:gd name="adj1" fmla="val 59966"/>
              <a:gd name="adj2" fmla="val 46667"/>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7594" name="Text Box 25">
            <a:extLst>
              <a:ext uri="{FF2B5EF4-FFF2-40B4-BE49-F238E27FC236}">
                <a16:creationId xmlns:a16="http://schemas.microsoft.com/office/drawing/2014/main" id="{DF07C6E5-6EBD-6F96-0500-55596625923D}"/>
              </a:ext>
            </a:extLst>
          </p:cNvPr>
          <p:cNvSpPr txBox="1">
            <a:spLocks noChangeArrowheads="1"/>
          </p:cNvSpPr>
          <p:nvPr/>
        </p:nvSpPr>
        <p:spPr bwMode="auto">
          <a:xfrm>
            <a:off x="1603375" y="3105150"/>
            <a:ext cx="1304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机座</a:t>
            </a:r>
          </a:p>
        </p:txBody>
      </p:sp>
      <p:sp>
        <p:nvSpPr>
          <p:cNvPr id="67595" name="Text Box 26">
            <a:extLst>
              <a:ext uri="{FF2B5EF4-FFF2-40B4-BE49-F238E27FC236}">
                <a16:creationId xmlns:a16="http://schemas.microsoft.com/office/drawing/2014/main" id="{5E0BE56E-9190-0FB5-E189-70126941EAB3}"/>
              </a:ext>
            </a:extLst>
          </p:cNvPr>
          <p:cNvSpPr txBox="1">
            <a:spLocks noChangeArrowheads="1"/>
          </p:cNvSpPr>
          <p:nvPr/>
        </p:nvSpPr>
        <p:spPr bwMode="auto">
          <a:xfrm>
            <a:off x="1603375" y="3562350"/>
            <a:ext cx="1585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主磁极</a:t>
            </a:r>
          </a:p>
        </p:txBody>
      </p:sp>
      <p:sp>
        <p:nvSpPr>
          <p:cNvPr id="67596" name="Text Box 27">
            <a:extLst>
              <a:ext uri="{FF2B5EF4-FFF2-40B4-BE49-F238E27FC236}">
                <a16:creationId xmlns:a16="http://schemas.microsoft.com/office/drawing/2014/main" id="{EA4D1505-5602-7A0E-2F2C-9018D60FD14B}"/>
              </a:ext>
            </a:extLst>
          </p:cNvPr>
          <p:cNvSpPr txBox="1">
            <a:spLocks noChangeArrowheads="1"/>
          </p:cNvSpPr>
          <p:nvPr/>
        </p:nvSpPr>
        <p:spPr bwMode="auto">
          <a:xfrm>
            <a:off x="1603375" y="4019550"/>
            <a:ext cx="15859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换向极</a:t>
            </a:r>
          </a:p>
        </p:txBody>
      </p:sp>
      <p:sp>
        <p:nvSpPr>
          <p:cNvPr id="67597" name="Text Box 28">
            <a:extLst>
              <a:ext uri="{FF2B5EF4-FFF2-40B4-BE49-F238E27FC236}">
                <a16:creationId xmlns:a16="http://schemas.microsoft.com/office/drawing/2014/main" id="{C7B32BD9-85D8-09D7-535F-4F614468FEEA}"/>
              </a:ext>
            </a:extLst>
          </p:cNvPr>
          <p:cNvSpPr txBox="1">
            <a:spLocks noChangeArrowheads="1"/>
          </p:cNvSpPr>
          <p:nvPr/>
        </p:nvSpPr>
        <p:spPr bwMode="auto">
          <a:xfrm>
            <a:off x="1603375" y="4476750"/>
            <a:ext cx="1444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电刷</a:t>
            </a:r>
          </a:p>
        </p:txBody>
      </p:sp>
      <p:sp>
        <p:nvSpPr>
          <p:cNvPr id="67598" name="Text Box 29">
            <a:extLst>
              <a:ext uri="{FF2B5EF4-FFF2-40B4-BE49-F238E27FC236}">
                <a16:creationId xmlns:a16="http://schemas.microsoft.com/office/drawing/2014/main" id="{2731EC25-0E1F-E879-A952-CA8E37B0345F}"/>
              </a:ext>
            </a:extLst>
          </p:cNvPr>
          <p:cNvSpPr txBox="1">
            <a:spLocks noChangeArrowheads="1"/>
          </p:cNvSpPr>
          <p:nvPr/>
        </p:nvSpPr>
        <p:spPr bwMode="auto">
          <a:xfrm>
            <a:off x="3105150" y="3724275"/>
            <a:ext cx="11017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2400">
                <a:solidFill>
                  <a:srgbClr val="0000FF"/>
                </a:solidFill>
                <a:latin typeface="Times New Roman" panose="02020603050405020304" pitchFamily="18" charset="0"/>
              </a:rPr>
              <a:t>转子</a:t>
            </a:r>
          </a:p>
        </p:txBody>
      </p:sp>
      <p:sp>
        <p:nvSpPr>
          <p:cNvPr id="67599" name="AutoShape 30">
            <a:extLst>
              <a:ext uri="{FF2B5EF4-FFF2-40B4-BE49-F238E27FC236}">
                <a16:creationId xmlns:a16="http://schemas.microsoft.com/office/drawing/2014/main" id="{88CF0D0D-1E90-2641-57FD-6B8536FA9E77}"/>
              </a:ext>
            </a:extLst>
          </p:cNvPr>
          <p:cNvSpPr>
            <a:spLocks/>
          </p:cNvSpPr>
          <p:nvPr/>
        </p:nvSpPr>
        <p:spPr bwMode="auto">
          <a:xfrm>
            <a:off x="4306888" y="3160713"/>
            <a:ext cx="233362" cy="1676400"/>
          </a:xfrm>
          <a:prstGeom prst="leftBrace">
            <a:avLst>
              <a:gd name="adj1" fmla="val 59864"/>
              <a:gd name="adj2" fmla="val 48829"/>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7600" name="Text Box 31">
            <a:extLst>
              <a:ext uri="{FF2B5EF4-FFF2-40B4-BE49-F238E27FC236}">
                <a16:creationId xmlns:a16="http://schemas.microsoft.com/office/drawing/2014/main" id="{1FABC638-E0C3-AF72-559C-055340961E91}"/>
              </a:ext>
            </a:extLst>
          </p:cNvPr>
          <p:cNvSpPr txBox="1">
            <a:spLocks noChangeArrowheads="1"/>
          </p:cNvSpPr>
          <p:nvPr/>
        </p:nvSpPr>
        <p:spPr bwMode="auto">
          <a:xfrm>
            <a:off x="4521200" y="3024188"/>
            <a:ext cx="2336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电枢铁心</a:t>
            </a:r>
          </a:p>
        </p:txBody>
      </p:sp>
      <p:sp>
        <p:nvSpPr>
          <p:cNvPr id="67601" name="Text Box 32">
            <a:extLst>
              <a:ext uri="{FF2B5EF4-FFF2-40B4-BE49-F238E27FC236}">
                <a16:creationId xmlns:a16="http://schemas.microsoft.com/office/drawing/2014/main" id="{ED8ED1EB-3784-8B86-8494-6EFD93F50AD6}"/>
              </a:ext>
            </a:extLst>
          </p:cNvPr>
          <p:cNvSpPr txBox="1">
            <a:spLocks noChangeArrowheads="1"/>
          </p:cNvSpPr>
          <p:nvPr/>
        </p:nvSpPr>
        <p:spPr bwMode="auto">
          <a:xfrm>
            <a:off x="4502150" y="3514725"/>
            <a:ext cx="2247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电枢绕组</a:t>
            </a:r>
          </a:p>
        </p:txBody>
      </p:sp>
      <p:sp>
        <p:nvSpPr>
          <p:cNvPr id="67602" name="Rectangle 33">
            <a:extLst>
              <a:ext uri="{FF2B5EF4-FFF2-40B4-BE49-F238E27FC236}">
                <a16:creationId xmlns:a16="http://schemas.microsoft.com/office/drawing/2014/main" id="{2C315305-60D7-F8A1-CE2A-F03B59C93650}"/>
              </a:ext>
            </a:extLst>
          </p:cNvPr>
          <p:cNvSpPr>
            <a:spLocks noChangeArrowheads="1"/>
          </p:cNvSpPr>
          <p:nvPr/>
        </p:nvSpPr>
        <p:spPr bwMode="auto">
          <a:xfrm>
            <a:off x="4486275" y="4037013"/>
            <a:ext cx="46577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换向器 </a:t>
            </a:r>
            <a:r>
              <a:rPr lang="en-US" altLang="zh-CN" sz="2400">
                <a:solidFill>
                  <a:srgbClr val="009900"/>
                </a:solidFill>
                <a:latin typeface="Times New Roman" panose="02020603050405020304" pitchFamily="18" charset="0"/>
              </a:rPr>
              <a:t>— </a:t>
            </a:r>
            <a:r>
              <a:rPr lang="zh-CN" altLang="en-US" sz="2400">
                <a:solidFill>
                  <a:srgbClr val="0000FF"/>
                </a:solidFill>
                <a:latin typeface="Times New Roman" panose="02020603050405020304" pitchFamily="18" charset="0"/>
              </a:rPr>
              <a:t>直流电动机的特征</a:t>
            </a:r>
          </a:p>
        </p:txBody>
      </p:sp>
      <p:sp>
        <p:nvSpPr>
          <p:cNvPr id="67603" name="Text Box 34">
            <a:extLst>
              <a:ext uri="{FF2B5EF4-FFF2-40B4-BE49-F238E27FC236}">
                <a16:creationId xmlns:a16="http://schemas.microsoft.com/office/drawing/2014/main" id="{DA8C4A51-55ED-52E1-0BF7-A1DF9F62EEDE}"/>
              </a:ext>
            </a:extLst>
          </p:cNvPr>
          <p:cNvSpPr txBox="1">
            <a:spLocks noChangeArrowheads="1"/>
          </p:cNvSpPr>
          <p:nvPr/>
        </p:nvSpPr>
        <p:spPr bwMode="auto">
          <a:xfrm>
            <a:off x="4559300" y="4470400"/>
            <a:ext cx="11652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转轴</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7590"/>
                                        </p:tgtEl>
                                        <p:attrNameLst>
                                          <p:attrName>style.visibility</p:attrName>
                                        </p:attrNameLst>
                                      </p:cBhvr>
                                      <p:to>
                                        <p:strVal val="visible"/>
                                      </p:to>
                                    </p:set>
                                    <p:animEffect transition="in" filter="wipe(left)">
                                      <p:cBhvr>
                                        <p:cTn id="7" dur="500"/>
                                        <p:tgtEl>
                                          <p:spTgt spid="675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7591"/>
                                        </p:tgtEl>
                                        <p:attrNameLst>
                                          <p:attrName>style.visibility</p:attrName>
                                        </p:attrNameLst>
                                      </p:cBhvr>
                                      <p:to>
                                        <p:strVal val="visible"/>
                                      </p:to>
                                    </p:set>
                                    <p:animEffect transition="in" filter="wipe(left)">
                                      <p:cBhvr>
                                        <p:cTn id="12" dur="500"/>
                                        <p:tgtEl>
                                          <p:spTgt spid="675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7592"/>
                                        </p:tgtEl>
                                        <p:attrNameLst>
                                          <p:attrName>style.visibility</p:attrName>
                                        </p:attrNameLst>
                                      </p:cBhvr>
                                      <p:to>
                                        <p:strVal val="visible"/>
                                      </p:to>
                                    </p:set>
                                    <p:animEffect transition="in" filter="wipe(left)">
                                      <p:cBhvr>
                                        <p:cTn id="17" dur="500"/>
                                        <p:tgtEl>
                                          <p:spTgt spid="67592"/>
                                        </p:tgtEl>
                                      </p:cBhvr>
                                    </p:animEffect>
                                  </p:childTnLst>
                                </p:cTn>
                              </p:par>
                            </p:childTnLst>
                          </p:cTn>
                        </p:par>
                        <p:par>
                          <p:cTn id="18" fill="hold" nodeType="afterGroup">
                            <p:stCondLst>
                              <p:cond delay="500"/>
                            </p:stCondLst>
                            <p:childTnLst>
                              <p:par>
                                <p:cTn id="19" presetID="22" presetClass="entr" presetSubtype="1" fill="hold" grpId="0" nodeType="afterEffect">
                                  <p:stCondLst>
                                    <p:cond delay="1000"/>
                                  </p:stCondLst>
                                  <p:childTnLst>
                                    <p:set>
                                      <p:cBhvr>
                                        <p:cTn id="20" dur="1" fill="hold">
                                          <p:stCondLst>
                                            <p:cond delay="0"/>
                                          </p:stCondLst>
                                        </p:cTn>
                                        <p:tgtEl>
                                          <p:spTgt spid="67593"/>
                                        </p:tgtEl>
                                        <p:attrNameLst>
                                          <p:attrName>style.visibility</p:attrName>
                                        </p:attrNameLst>
                                      </p:cBhvr>
                                      <p:to>
                                        <p:strVal val="visible"/>
                                      </p:to>
                                    </p:set>
                                    <p:animEffect transition="in" filter="wipe(up)">
                                      <p:cBhvr>
                                        <p:cTn id="21" dur="500"/>
                                        <p:tgtEl>
                                          <p:spTgt spid="67593"/>
                                        </p:tgtEl>
                                      </p:cBhvr>
                                    </p:animEffect>
                                  </p:childTnLst>
                                </p:cTn>
                              </p:par>
                            </p:childTnLst>
                          </p:cTn>
                        </p:par>
                        <p:par>
                          <p:cTn id="22" fill="hold" nodeType="afterGroup">
                            <p:stCondLst>
                              <p:cond delay="2000"/>
                            </p:stCondLst>
                            <p:childTnLst>
                              <p:par>
                                <p:cTn id="23" presetID="23" presetClass="entr" presetSubtype="528" fill="hold" grpId="0" nodeType="afterEffect">
                                  <p:stCondLst>
                                    <p:cond delay="0"/>
                                  </p:stCondLst>
                                  <p:childTnLst>
                                    <p:set>
                                      <p:cBhvr>
                                        <p:cTn id="24" dur="1" fill="hold">
                                          <p:stCondLst>
                                            <p:cond delay="0"/>
                                          </p:stCondLst>
                                        </p:cTn>
                                        <p:tgtEl>
                                          <p:spTgt spid="67594"/>
                                        </p:tgtEl>
                                        <p:attrNameLst>
                                          <p:attrName>style.visibility</p:attrName>
                                        </p:attrNameLst>
                                      </p:cBhvr>
                                      <p:to>
                                        <p:strVal val="visible"/>
                                      </p:to>
                                    </p:set>
                                    <p:anim calcmode="lin" valueType="num">
                                      <p:cBhvr>
                                        <p:cTn id="25" dur="500" fill="hold"/>
                                        <p:tgtEl>
                                          <p:spTgt spid="67594"/>
                                        </p:tgtEl>
                                        <p:attrNameLst>
                                          <p:attrName>ppt_w</p:attrName>
                                        </p:attrNameLst>
                                      </p:cBhvr>
                                      <p:tavLst>
                                        <p:tav tm="0">
                                          <p:val>
                                            <p:fltVal val="0"/>
                                          </p:val>
                                        </p:tav>
                                        <p:tav tm="100000">
                                          <p:val>
                                            <p:strVal val="#ppt_w"/>
                                          </p:val>
                                        </p:tav>
                                      </p:tavLst>
                                    </p:anim>
                                    <p:anim calcmode="lin" valueType="num">
                                      <p:cBhvr>
                                        <p:cTn id="26" dur="500" fill="hold"/>
                                        <p:tgtEl>
                                          <p:spTgt spid="67594"/>
                                        </p:tgtEl>
                                        <p:attrNameLst>
                                          <p:attrName>ppt_h</p:attrName>
                                        </p:attrNameLst>
                                      </p:cBhvr>
                                      <p:tavLst>
                                        <p:tav tm="0">
                                          <p:val>
                                            <p:fltVal val="0"/>
                                          </p:val>
                                        </p:tav>
                                        <p:tav tm="100000">
                                          <p:val>
                                            <p:strVal val="#ppt_h"/>
                                          </p:val>
                                        </p:tav>
                                      </p:tavLst>
                                    </p:anim>
                                    <p:anim calcmode="lin" valueType="num">
                                      <p:cBhvr>
                                        <p:cTn id="27" dur="500" fill="hold"/>
                                        <p:tgtEl>
                                          <p:spTgt spid="67594"/>
                                        </p:tgtEl>
                                        <p:attrNameLst>
                                          <p:attrName>ppt_x</p:attrName>
                                        </p:attrNameLst>
                                      </p:cBhvr>
                                      <p:tavLst>
                                        <p:tav tm="0">
                                          <p:val>
                                            <p:fltVal val="0.5"/>
                                          </p:val>
                                        </p:tav>
                                        <p:tav tm="100000">
                                          <p:val>
                                            <p:strVal val="#ppt_x"/>
                                          </p:val>
                                        </p:tav>
                                      </p:tavLst>
                                    </p:anim>
                                    <p:anim calcmode="lin" valueType="num">
                                      <p:cBhvr>
                                        <p:cTn id="28" dur="500" fill="hold"/>
                                        <p:tgtEl>
                                          <p:spTgt spid="67594"/>
                                        </p:tgtEl>
                                        <p:attrNameLst>
                                          <p:attrName>ppt_y</p:attrName>
                                        </p:attrNameLst>
                                      </p:cBhvr>
                                      <p:tavLst>
                                        <p:tav tm="0">
                                          <p:val>
                                            <p:fltVal val="0.5"/>
                                          </p:val>
                                        </p:tav>
                                        <p:tav tm="100000">
                                          <p:val>
                                            <p:strVal val="#ppt_y"/>
                                          </p:val>
                                        </p:tav>
                                      </p:tavLst>
                                    </p:anim>
                                  </p:childTnLst>
                                </p:cTn>
                              </p:par>
                            </p:childTnLst>
                          </p:cTn>
                        </p:par>
                        <p:par>
                          <p:cTn id="29" fill="hold" nodeType="afterGroup">
                            <p:stCondLst>
                              <p:cond delay="2500"/>
                            </p:stCondLst>
                            <p:childTnLst>
                              <p:par>
                                <p:cTn id="30" presetID="23" presetClass="entr" presetSubtype="528" fill="hold" grpId="0" nodeType="afterEffect">
                                  <p:stCondLst>
                                    <p:cond delay="0"/>
                                  </p:stCondLst>
                                  <p:childTnLst>
                                    <p:set>
                                      <p:cBhvr>
                                        <p:cTn id="31" dur="1" fill="hold">
                                          <p:stCondLst>
                                            <p:cond delay="0"/>
                                          </p:stCondLst>
                                        </p:cTn>
                                        <p:tgtEl>
                                          <p:spTgt spid="67595"/>
                                        </p:tgtEl>
                                        <p:attrNameLst>
                                          <p:attrName>style.visibility</p:attrName>
                                        </p:attrNameLst>
                                      </p:cBhvr>
                                      <p:to>
                                        <p:strVal val="visible"/>
                                      </p:to>
                                    </p:set>
                                    <p:anim calcmode="lin" valueType="num">
                                      <p:cBhvr>
                                        <p:cTn id="32" dur="500" fill="hold"/>
                                        <p:tgtEl>
                                          <p:spTgt spid="67595"/>
                                        </p:tgtEl>
                                        <p:attrNameLst>
                                          <p:attrName>ppt_w</p:attrName>
                                        </p:attrNameLst>
                                      </p:cBhvr>
                                      <p:tavLst>
                                        <p:tav tm="0">
                                          <p:val>
                                            <p:fltVal val="0"/>
                                          </p:val>
                                        </p:tav>
                                        <p:tav tm="100000">
                                          <p:val>
                                            <p:strVal val="#ppt_w"/>
                                          </p:val>
                                        </p:tav>
                                      </p:tavLst>
                                    </p:anim>
                                    <p:anim calcmode="lin" valueType="num">
                                      <p:cBhvr>
                                        <p:cTn id="33" dur="500" fill="hold"/>
                                        <p:tgtEl>
                                          <p:spTgt spid="67595"/>
                                        </p:tgtEl>
                                        <p:attrNameLst>
                                          <p:attrName>ppt_h</p:attrName>
                                        </p:attrNameLst>
                                      </p:cBhvr>
                                      <p:tavLst>
                                        <p:tav tm="0">
                                          <p:val>
                                            <p:fltVal val="0"/>
                                          </p:val>
                                        </p:tav>
                                        <p:tav tm="100000">
                                          <p:val>
                                            <p:strVal val="#ppt_h"/>
                                          </p:val>
                                        </p:tav>
                                      </p:tavLst>
                                    </p:anim>
                                    <p:anim calcmode="lin" valueType="num">
                                      <p:cBhvr>
                                        <p:cTn id="34" dur="500" fill="hold"/>
                                        <p:tgtEl>
                                          <p:spTgt spid="67595"/>
                                        </p:tgtEl>
                                        <p:attrNameLst>
                                          <p:attrName>ppt_x</p:attrName>
                                        </p:attrNameLst>
                                      </p:cBhvr>
                                      <p:tavLst>
                                        <p:tav tm="0">
                                          <p:val>
                                            <p:fltVal val="0.5"/>
                                          </p:val>
                                        </p:tav>
                                        <p:tav tm="100000">
                                          <p:val>
                                            <p:strVal val="#ppt_x"/>
                                          </p:val>
                                        </p:tav>
                                      </p:tavLst>
                                    </p:anim>
                                    <p:anim calcmode="lin" valueType="num">
                                      <p:cBhvr>
                                        <p:cTn id="35" dur="500" fill="hold"/>
                                        <p:tgtEl>
                                          <p:spTgt spid="67595"/>
                                        </p:tgtEl>
                                        <p:attrNameLst>
                                          <p:attrName>ppt_y</p:attrName>
                                        </p:attrNameLst>
                                      </p:cBhvr>
                                      <p:tavLst>
                                        <p:tav tm="0">
                                          <p:val>
                                            <p:fltVal val="0.5"/>
                                          </p:val>
                                        </p:tav>
                                        <p:tav tm="100000">
                                          <p:val>
                                            <p:strVal val="#ppt_y"/>
                                          </p:val>
                                        </p:tav>
                                      </p:tavLst>
                                    </p:anim>
                                  </p:childTnLst>
                                </p:cTn>
                              </p:par>
                            </p:childTnLst>
                          </p:cTn>
                        </p:par>
                        <p:par>
                          <p:cTn id="36" fill="hold" nodeType="afterGroup">
                            <p:stCondLst>
                              <p:cond delay="3000"/>
                            </p:stCondLst>
                            <p:childTnLst>
                              <p:par>
                                <p:cTn id="37" presetID="23" presetClass="entr" presetSubtype="528" fill="hold" grpId="0" nodeType="afterEffect">
                                  <p:stCondLst>
                                    <p:cond delay="0"/>
                                  </p:stCondLst>
                                  <p:childTnLst>
                                    <p:set>
                                      <p:cBhvr>
                                        <p:cTn id="38" dur="1" fill="hold">
                                          <p:stCondLst>
                                            <p:cond delay="0"/>
                                          </p:stCondLst>
                                        </p:cTn>
                                        <p:tgtEl>
                                          <p:spTgt spid="67596"/>
                                        </p:tgtEl>
                                        <p:attrNameLst>
                                          <p:attrName>style.visibility</p:attrName>
                                        </p:attrNameLst>
                                      </p:cBhvr>
                                      <p:to>
                                        <p:strVal val="visible"/>
                                      </p:to>
                                    </p:set>
                                    <p:anim calcmode="lin" valueType="num">
                                      <p:cBhvr>
                                        <p:cTn id="39" dur="500" fill="hold"/>
                                        <p:tgtEl>
                                          <p:spTgt spid="67596"/>
                                        </p:tgtEl>
                                        <p:attrNameLst>
                                          <p:attrName>ppt_w</p:attrName>
                                        </p:attrNameLst>
                                      </p:cBhvr>
                                      <p:tavLst>
                                        <p:tav tm="0">
                                          <p:val>
                                            <p:fltVal val="0"/>
                                          </p:val>
                                        </p:tav>
                                        <p:tav tm="100000">
                                          <p:val>
                                            <p:strVal val="#ppt_w"/>
                                          </p:val>
                                        </p:tav>
                                      </p:tavLst>
                                    </p:anim>
                                    <p:anim calcmode="lin" valueType="num">
                                      <p:cBhvr>
                                        <p:cTn id="40" dur="500" fill="hold"/>
                                        <p:tgtEl>
                                          <p:spTgt spid="67596"/>
                                        </p:tgtEl>
                                        <p:attrNameLst>
                                          <p:attrName>ppt_h</p:attrName>
                                        </p:attrNameLst>
                                      </p:cBhvr>
                                      <p:tavLst>
                                        <p:tav tm="0">
                                          <p:val>
                                            <p:fltVal val="0"/>
                                          </p:val>
                                        </p:tav>
                                        <p:tav tm="100000">
                                          <p:val>
                                            <p:strVal val="#ppt_h"/>
                                          </p:val>
                                        </p:tav>
                                      </p:tavLst>
                                    </p:anim>
                                    <p:anim calcmode="lin" valueType="num">
                                      <p:cBhvr>
                                        <p:cTn id="41" dur="500" fill="hold"/>
                                        <p:tgtEl>
                                          <p:spTgt spid="67596"/>
                                        </p:tgtEl>
                                        <p:attrNameLst>
                                          <p:attrName>ppt_x</p:attrName>
                                        </p:attrNameLst>
                                      </p:cBhvr>
                                      <p:tavLst>
                                        <p:tav tm="0">
                                          <p:val>
                                            <p:fltVal val="0.5"/>
                                          </p:val>
                                        </p:tav>
                                        <p:tav tm="100000">
                                          <p:val>
                                            <p:strVal val="#ppt_x"/>
                                          </p:val>
                                        </p:tav>
                                      </p:tavLst>
                                    </p:anim>
                                    <p:anim calcmode="lin" valueType="num">
                                      <p:cBhvr>
                                        <p:cTn id="42" dur="500" fill="hold"/>
                                        <p:tgtEl>
                                          <p:spTgt spid="67596"/>
                                        </p:tgtEl>
                                        <p:attrNameLst>
                                          <p:attrName>ppt_y</p:attrName>
                                        </p:attrNameLst>
                                      </p:cBhvr>
                                      <p:tavLst>
                                        <p:tav tm="0">
                                          <p:val>
                                            <p:fltVal val="0.5"/>
                                          </p:val>
                                        </p:tav>
                                        <p:tav tm="100000">
                                          <p:val>
                                            <p:strVal val="#ppt_y"/>
                                          </p:val>
                                        </p:tav>
                                      </p:tavLst>
                                    </p:anim>
                                  </p:childTnLst>
                                </p:cTn>
                              </p:par>
                            </p:childTnLst>
                          </p:cTn>
                        </p:par>
                        <p:par>
                          <p:cTn id="43" fill="hold" nodeType="afterGroup">
                            <p:stCondLst>
                              <p:cond delay="3500"/>
                            </p:stCondLst>
                            <p:childTnLst>
                              <p:par>
                                <p:cTn id="44" presetID="23" presetClass="entr" presetSubtype="528" fill="hold" grpId="0" nodeType="afterEffect">
                                  <p:stCondLst>
                                    <p:cond delay="0"/>
                                  </p:stCondLst>
                                  <p:childTnLst>
                                    <p:set>
                                      <p:cBhvr>
                                        <p:cTn id="45" dur="1" fill="hold">
                                          <p:stCondLst>
                                            <p:cond delay="0"/>
                                          </p:stCondLst>
                                        </p:cTn>
                                        <p:tgtEl>
                                          <p:spTgt spid="67597"/>
                                        </p:tgtEl>
                                        <p:attrNameLst>
                                          <p:attrName>style.visibility</p:attrName>
                                        </p:attrNameLst>
                                      </p:cBhvr>
                                      <p:to>
                                        <p:strVal val="visible"/>
                                      </p:to>
                                    </p:set>
                                    <p:anim calcmode="lin" valueType="num">
                                      <p:cBhvr>
                                        <p:cTn id="46" dur="500" fill="hold"/>
                                        <p:tgtEl>
                                          <p:spTgt spid="67597"/>
                                        </p:tgtEl>
                                        <p:attrNameLst>
                                          <p:attrName>ppt_w</p:attrName>
                                        </p:attrNameLst>
                                      </p:cBhvr>
                                      <p:tavLst>
                                        <p:tav tm="0">
                                          <p:val>
                                            <p:fltVal val="0"/>
                                          </p:val>
                                        </p:tav>
                                        <p:tav tm="100000">
                                          <p:val>
                                            <p:strVal val="#ppt_w"/>
                                          </p:val>
                                        </p:tav>
                                      </p:tavLst>
                                    </p:anim>
                                    <p:anim calcmode="lin" valueType="num">
                                      <p:cBhvr>
                                        <p:cTn id="47" dur="500" fill="hold"/>
                                        <p:tgtEl>
                                          <p:spTgt spid="67597"/>
                                        </p:tgtEl>
                                        <p:attrNameLst>
                                          <p:attrName>ppt_h</p:attrName>
                                        </p:attrNameLst>
                                      </p:cBhvr>
                                      <p:tavLst>
                                        <p:tav tm="0">
                                          <p:val>
                                            <p:fltVal val="0"/>
                                          </p:val>
                                        </p:tav>
                                        <p:tav tm="100000">
                                          <p:val>
                                            <p:strVal val="#ppt_h"/>
                                          </p:val>
                                        </p:tav>
                                      </p:tavLst>
                                    </p:anim>
                                    <p:anim calcmode="lin" valueType="num">
                                      <p:cBhvr>
                                        <p:cTn id="48" dur="500" fill="hold"/>
                                        <p:tgtEl>
                                          <p:spTgt spid="67597"/>
                                        </p:tgtEl>
                                        <p:attrNameLst>
                                          <p:attrName>ppt_x</p:attrName>
                                        </p:attrNameLst>
                                      </p:cBhvr>
                                      <p:tavLst>
                                        <p:tav tm="0">
                                          <p:val>
                                            <p:fltVal val="0.5"/>
                                          </p:val>
                                        </p:tav>
                                        <p:tav tm="100000">
                                          <p:val>
                                            <p:strVal val="#ppt_x"/>
                                          </p:val>
                                        </p:tav>
                                      </p:tavLst>
                                    </p:anim>
                                    <p:anim calcmode="lin" valueType="num">
                                      <p:cBhvr>
                                        <p:cTn id="49" dur="500" fill="hold"/>
                                        <p:tgtEl>
                                          <p:spTgt spid="67597"/>
                                        </p:tgtEl>
                                        <p:attrNameLst>
                                          <p:attrName>ppt_y</p:attrName>
                                        </p:attrNameLst>
                                      </p:cBhvr>
                                      <p:tavLst>
                                        <p:tav tm="0">
                                          <p:val>
                                            <p:fltVal val="0.5"/>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67598"/>
                                        </p:tgtEl>
                                        <p:attrNameLst>
                                          <p:attrName>style.visibility</p:attrName>
                                        </p:attrNameLst>
                                      </p:cBhvr>
                                      <p:to>
                                        <p:strVal val="visible"/>
                                      </p:to>
                                    </p:set>
                                    <p:animEffect transition="in" filter="dissolve">
                                      <p:cBhvr>
                                        <p:cTn id="54" dur="500"/>
                                        <p:tgtEl>
                                          <p:spTgt spid="67598"/>
                                        </p:tgtEl>
                                      </p:cBhvr>
                                    </p:animEffect>
                                  </p:childTnLst>
                                </p:cTn>
                              </p:par>
                            </p:childTnLst>
                          </p:cTn>
                        </p:par>
                        <p:par>
                          <p:cTn id="55" fill="hold" nodeType="afterGroup">
                            <p:stCondLst>
                              <p:cond delay="500"/>
                            </p:stCondLst>
                            <p:childTnLst>
                              <p:par>
                                <p:cTn id="56" presetID="22" presetClass="entr" presetSubtype="1" fill="hold" grpId="0" nodeType="afterEffect">
                                  <p:stCondLst>
                                    <p:cond delay="1000"/>
                                  </p:stCondLst>
                                  <p:childTnLst>
                                    <p:set>
                                      <p:cBhvr>
                                        <p:cTn id="57" dur="1" fill="hold">
                                          <p:stCondLst>
                                            <p:cond delay="0"/>
                                          </p:stCondLst>
                                        </p:cTn>
                                        <p:tgtEl>
                                          <p:spTgt spid="67599"/>
                                        </p:tgtEl>
                                        <p:attrNameLst>
                                          <p:attrName>style.visibility</p:attrName>
                                        </p:attrNameLst>
                                      </p:cBhvr>
                                      <p:to>
                                        <p:strVal val="visible"/>
                                      </p:to>
                                    </p:set>
                                    <p:animEffect transition="in" filter="wipe(up)">
                                      <p:cBhvr>
                                        <p:cTn id="58" dur="500"/>
                                        <p:tgtEl>
                                          <p:spTgt spid="67599"/>
                                        </p:tgtEl>
                                      </p:cBhvr>
                                    </p:animEffect>
                                  </p:childTnLst>
                                </p:cTn>
                              </p:par>
                            </p:childTnLst>
                          </p:cTn>
                        </p:par>
                        <p:par>
                          <p:cTn id="59" fill="hold" nodeType="afterGroup">
                            <p:stCondLst>
                              <p:cond delay="2000"/>
                            </p:stCondLst>
                            <p:childTnLst>
                              <p:par>
                                <p:cTn id="60" presetID="23" presetClass="entr" presetSubtype="16" fill="hold" grpId="0" nodeType="afterEffect">
                                  <p:stCondLst>
                                    <p:cond delay="0"/>
                                  </p:stCondLst>
                                  <p:childTnLst>
                                    <p:set>
                                      <p:cBhvr>
                                        <p:cTn id="61" dur="1" fill="hold">
                                          <p:stCondLst>
                                            <p:cond delay="0"/>
                                          </p:stCondLst>
                                        </p:cTn>
                                        <p:tgtEl>
                                          <p:spTgt spid="67600"/>
                                        </p:tgtEl>
                                        <p:attrNameLst>
                                          <p:attrName>style.visibility</p:attrName>
                                        </p:attrNameLst>
                                      </p:cBhvr>
                                      <p:to>
                                        <p:strVal val="visible"/>
                                      </p:to>
                                    </p:set>
                                    <p:anim calcmode="lin" valueType="num">
                                      <p:cBhvr>
                                        <p:cTn id="62" dur="500" fill="hold"/>
                                        <p:tgtEl>
                                          <p:spTgt spid="67600"/>
                                        </p:tgtEl>
                                        <p:attrNameLst>
                                          <p:attrName>ppt_w</p:attrName>
                                        </p:attrNameLst>
                                      </p:cBhvr>
                                      <p:tavLst>
                                        <p:tav tm="0">
                                          <p:val>
                                            <p:fltVal val="0"/>
                                          </p:val>
                                        </p:tav>
                                        <p:tav tm="100000">
                                          <p:val>
                                            <p:strVal val="#ppt_w"/>
                                          </p:val>
                                        </p:tav>
                                      </p:tavLst>
                                    </p:anim>
                                    <p:anim calcmode="lin" valueType="num">
                                      <p:cBhvr>
                                        <p:cTn id="63" dur="500" fill="hold"/>
                                        <p:tgtEl>
                                          <p:spTgt spid="67600"/>
                                        </p:tgtEl>
                                        <p:attrNameLst>
                                          <p:attrName>ppt_h</p:attrName>
                                        </p:attrNameLst>
                                      </p:cBhvr>
                                      <p:tavLst>
                                        <p:tav tm="0">
                                          <p:val>
                                            <p:fltVal val="0"/>
                                          </p:val>
                                        </p:tav>
                                        <p:tav tm="100000">
                                          <p:val>
                                            <p:strVal val="#ppt_h"/>
                                          </p:val>
                                        </p:tav>
                                      </p:tavLst>
                                    </p:anim>
                                  </p:childTnLst>
                                </p:cTn>
                              </p:par>
                            </p:childTnLst>
                          </p:cTn>
                        </p:par>
                        <p:par>
                          <p:cTn id="64" fill="hold" nodeType="afterGroup">
                            <p:stCondLst>
                              <p:cond delay="2500"/>
                            </p:stCondLst>
                            <p:childTnLst>
                              <p:par>
                                <p:cTn id="65" presetID="23" presetClass="entr" presetSubtype="16" fill="hold" grpId="0" nodeType="afterEffect">
                                  <p:stCondLst>
                                    <p:cond delay="0"/>
                                  </p:stCondLst>
                                  <p:childTnLst>
                                    <p:set>
                                      <p:cBhvr>
                                        <p:cTn id="66" dur="1" fill="hold">
                                          <p:stCondLst>
                                            <p:cond delay="0"/>
                                          </p:stCondLst>
                                        </p:cTn>
                                        <p:tgtEl>
                                          <p:spTgt spid="67601"/>
                                        </p:tgtEl>
                                        <p:attrNameLst>
                                          <p:attrName>style.visibility</p:attrName>
                                        </p:attrNameLst>
                                      </p:cBhvr>
                                      <p:to>
                                        <p:strVal val="visible"/>
                                      </p:to>
                                    </p:set>
                                    <p:anim calcmode="lin" valueType="num">
                                      <p:cBhvr>
                                        <p:cTn id="67" dur="500" fill="hold"/>
                                        <p:tgtEl>
                                          <p:spTgt spid="67601"/>
                                        </p:tgtEl>
                                        <p:attrNameLst>
                                          <p:attrName>ppt_w</p:attrName>
                                        </p:attrNameLst>
                                      </p:cBhvr>
                                      <p:tavLst>
                                        <p:tav tm="0">
                                          <p:val>
                                            <p:fltVal val="0"/>
                                          </p:val>
                                        </p:tav>
                                        <p:tav tm="100000">
                                          <p:val>
                                            <p:strVal val="#ppt_w"/>
                                          </p:val>
                                        </p:tav>
                                      </p:tavLst>
                                    </p:anim>
                                    <p:anim calcmode="lin" valueType="num">
                                      <p:cBhvr>
                                        <p:cTn id="68" dur="500" fill="hold"/>
                                        <p:tgtEl>
                                          <p:spTgt spid="67601"/>
                                        </p:tgtEl>
                                        <p:attrNameLst>
                                          <p:attrName>ppt_h</p:attrName>
                                        </p:attrNameLst>
                                      </p:cBhvr>
                                      <p:tavLst>
                                        <p:tav tm="0">
                                          <p:val>
                                            <p:fltVal val="0"/>
                                          </p:val>
                                        </p:tav>
                                        <p:tav tm="100000">
                                          <p:val>
                                            <p:strVal val="#ppt_h"/>
                                          </p:val>
                                        </p:tav>
                                      </p:tavLst>
                                    </p:anim>
                                  </p:childTnLst>
                                </p:cTn>
                              </p:par>
                            </p:childTnLst>
                          </p:cTn>
                        </p:par>
                        <p:par>
                          <p:cTn id="69" fill="hold" nodeType="afterGroup">
                            <p:stCondLst>
                              <p:cond delay="3000"/>
                            </p:stCondLst>
                            <p:childTnLst>
                              <p:par>
                                <p:cTn id="70" presetID="22" presetClass="entr" presetSubtype="8" fill="hold" grpId="0" nodeType="afterEffect">
                                  <p:stCondLst>
                                    <p:cond delay="0"/>
                                  </p:stCondLst>
                                  <p:iterate type="wd">
                                    <p:tmPct val="100000"/>
                                  </p:iterate>
                                  <p:childTnLst>
                                    <p:set>
                                      <p:cBhvr>
                                        <p:cTn id="71" dur="1" fill="hold">
                                          <p:stCondLst>
                                            <p:cond delay="0"/>
                                          </p:stCondLst>
                                        </p:cTn>
                                        <p:tgtEl>
                                          <p:spTgt spid="67602"/>
                                        </p:tgtEl>
                                        <p:attrNameLst>
                                          <p:attrName>style.visibility</p:attrName>
                                        </p:attrNameLst>
                                      </p:cBhvr>
                                      <p:to>
                                        <p:strVal val="visible"/>
                                      </p:to>
                                    </p:set>
                                    <p:animEffect transition="in" filter="wipe(left)">
                                      <p:cBhvr>
                                        <p:cTn id="72" dur="300"/>
                                        <p:tgtEl>
                                          <p:spTgt spid="67602"/>
                                        </p:tgtEl>
                                      </p:cBhvr>
                                    </p:animEffect>
                                  </p:childTnLst>
                                </p:cTn>
                              </p:par>
                            </p:childTnLst>
                          </p:cTn>
                        </p:par>
                        <p:par>
                          <p:cTn id="73" fill="hold" nodeType="afterGroup">
                            <p:stCondLst>
                              <p:cond delay="3300"/>
                            </p:stCondLst>
                            <p:childTnLst>
                              <p:par>
                                <p:cTn id="74" presetID="23" presetClass="entr" presetSubtype="16" fill="hold" grpId="0" nodeType="afterEffect">
                                  <p:stCondLst>
                                    <p:cond delay="0"/>
                                  </p:stCondLst>
                                  <p:childTnLst>
                                    <p:set>
                                      <p:cBhvr>
                                        <p:cTn id="75" dur="1" fill="hold">
                                          <p:stCondLst>
                                            <p:cond delay="0"/>
                                          </p:stCondLst>
                                        </p:cTn>
                                        <p:tgtEl>
                                          <p:spTgt spid="67603"/>
                                        </p:tgtEl>
                                        <p:attrNameLst>
                                          <p:attrName>style.visibility</p:attrName>
                                        </p:attrNameLst>
                                      </p:cBhvr>
                                      <p:to>
                                        <p:strVal val="visible"/>
                                      </p:to>
                                    </p:set>
                                    <p:anim calcmode="lin" valueType="num">
                                      <p:cBhvr>
                                        <p:cTn id="76" dur="500" fill="hold"/>
                                        <p:tgtEl>
                                          <p:spTgt spid="67603"/>
                                        </p:tgtEl>
                                        <p:attrNameLst>
                                          <p:attrName>ppt_w</p:attrName>
                                        </p:attrNameLst>
                                      </p:cBhvr>
                                      <p:tavLst>
                                        <p:tav tm="0">
                                          <p:val>
                                            <p:fltVal val="0"/>
                                          </p:val>
                                        </p:tav>
                                        <p:tav tm="100000">
                                          <p:val>
                                            <p:strVal val="#ppt_w"/>
                                          </p:val>
                                        </p:tav>
                                      </p:tavLst>
                                    </p:anim>
                                    <p:anim calcmode="lin" valueType="num">
                                      <p:cBhvr>
                                        <p:cTn id="77" dur="500" fill="hold"/>
                                        <p:tgtEl>
                                          <p:spTgt spid="6760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90" grpId="0" autoUpdateAnimBg="0"/>
      <p:bldP spid="67591" grpId="0" autoUpdateAnimBg="0"/>
      <p:bldP spid="67592" grpId="0" autoUpdateAnimBg="0"/>
      <p:bldP spid="67593" grpId="0" animBg="1" autoUpdateAnimBg="0"/>
      <p:bldP spid="67594" grpId="0" autoUpdateAnimBg="0"/>
      <p:bldP spid="67595" grpId="0" autoUpdateAnimBg="0"/>
      <p:bldP spid="67596" grpId="0" autoUpdateAnimBg="0"/>
      <p:bldP spid="67597" grpId="0" autoUpdateAnimBg="0"/>
      <p:bldP spid="67598" grpId="0" autoUpdateAnimBg="0"/>
      <p:bldP spid="67599" grpId="0" animBg="1" autoUpdateAnimBg="0"/>
      <p:bldP spid="67600" grpId="0" autoUpdateAnimBg="0"/>
      <p:bldP spid="67601" grpId="0" autoUpdateAnimBg="0"/>
      <p:bldP spid="67602" grpId="0" autoUpdateAnimBg="0"/>
      <p:bldP spid="67603" grpId="0"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44C400E-B52C-2D83-9CB4-AC983180C666}"/>
              </a:ext>
            </a:extLst>
          </p:cNvPr>
          <p:cNvGrpSpPr>
            <a:grpSpLocks/>
          </p:cNvGrpSpPr>
          <p:nvPr/>
        </p:nvGrpSpPr>
        <p:grpSpPr bwMode="auto">
          <a:xfrm>
            <a:off x="5341938" y="1295400"/>
            <a:ext cx="3217862" cy="3302000"/>
            <a:chOff x="0" y="0"/>
            <a:chExt cx="2112" cy="2113"/>
          </a:xfrm>
        </p:grpSpPr>
        <p:sp>
          <p:nvSpPr>
            <p:cNvPr id="2" name="Oval 3">
              <a:extLst>
                <a:ext uri="{FF2B5EF4-FFF2-40B4-BE49-F238E27FC236}">
                  <a16:creationId xmlns:a16="http://schemas.microsoft.com/office/drawing/2014/main" id="{1533BE31-BA26-353C-3B00-A1B2E74FCF13}"/>
                </a:ext>
              </a:extLst>
            </p:cNvPr>
            <p:cNvSpPr>
              <a:spLocks noChangeArrowheads="1"/>
            </p:cNvSpPr>
            <p:nvPr/>
          </p:nvSpPr>
          <p:spPr bwMode="auto">
            <a:xfrm>
              <a:off x="0" y="0"/>
              <a:ext cx="2112" cy="2113"/>
            </a:xfrm>
            <a:prstGeom prst="ellipse">
              <a:avLst/>
            </a:prstGeom>
            <a:solidFill>
              <a:schemeClr val="folHlink"/>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4" name="Oval 4">
              <a:extLst>
                <a:ext uri="{FF2B5EF4-FFF2-40B4-BE49-F238E27FC236}">
                  <a16:creationId xmlns:a16="http://schemas.microsoft.com/office/drawing/2014/main" id="{4C4D0718-F430-E200-5D89-7C25C9323BCA}"/>
                </a:ext>
              </a:extLst>
            </p:cNvPr>
            <p:cNvSpPr>
              <a:spLocks noChangeArrowheads="1"/>
            </p:cNvSpPr>
            <p:nvPr/>
          </p:nvSpPr>
          <p:spPr bwMode="auto">
            <a:xfrm>
              <a:off x="144" y="144"/>
              <a:ext cx="1825" cy="1825"/>
            </a:xfrm>
            <a:prstGeom prst="ellipse">
              <a:avLst/>
            </a:prstGeom>
            <a:solidFill>
              <a:schemeClr val="bg1"/>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6" name="Group 5">
            <a:extLst>
              <a:ext uri="{FF2B5EF4-FFF2-40B4-BE49-F238E27FC236}">
                <a16:creationId xmlns:a16="http://schemas.microsoft.com/office/drawing/2014/main" id="{2432B2BA-E323-1FB6-EDA3-1D296E5C842E}"/>
              </a:ext>
            </a:extLst>
          </p:cNvPr>
          <p:cNvGrpSpPr>
            <a:grpSpLocks/>
          </p:cNvGrpSpPr>
          <p:nvPr/>
        </p:nvGrpSpPr>
        <p:grpSpPr bwMode="auto">
          <a:xfrm>
            <a:off x="6484938" y="1525588"/>
            <a:ext cx="1023937" cy="2851150"/>
            <a:chOff x="0" y="0"/>
            <a:chExt cx="672" cy="1824"/>
          </a:xfrm>
        </p:grpSpPr>
        <p:grpSp>
          <p:nvGrpSpPr>
            <p:cNvPr id="68672" name="Group 6">
              <a:extLst>
                <a:ext uri="{FF2B5EF4-FFF2-40B4-BE49-F238E27FC236}">
                  <a16:creationId xmlns:a16="http://schemas.microsoft.com/office/drawing/2014/main" id="{8AF45A89-FA8B-B2DF-23BA-C16FAA6648F1}"/>
                </a:ext>
              </a:extLst>
            </p:cNvPr>
            <p:cNvGrpSpPr>
              <a:grpSpLocks/>
            </p:cNvGrpSpPr>
            <p:nvPr/>
          </p:nvGrpSpPr>
          <p:grpSpPr bwMode="auto">
            <a:xfrm>
              <a:off x="0" y="0"/>
              <a:ext cx="672" cy="468"/>
              <a:chOff x="0" y="0"/>
              <a:chExt cx="672" cy="480"/>
            </a:xfrm>
          </p:grpSpPr>
          <p:sp>
            <p:nvSpPr>
              <p:cNvPr id="5" name="未知">
                <a:extLst>
                  <a:ext uri="{FF2B5EF4-FFF2-40B4-BE49-F238E27FC236}">
                    <a16:creationId xmlns:a16="http://schemas.microsoft.com/office/drawing/2014/main" id="{4BC731E6-6259-C463-8D2D-760A44882D86}"/>
                  </a:ext>
                </a:extLst>
              </p:cNvPr>
              <p:cNvSpPr>
                <a:spLocks/>
              </p:cNvSpPr>
              <p:nvPr/>
            </p:nvSpPr>
            <p:spPr bwMode="auto">
              <a:xfrm>
                <a:off x="0" y="0"/>
                <a:ext cx="672" cy="480"/>
              </a:xfrm>
              <a:custGeom>
                <a:avLst/>
                <a:gdLst>
                  <a:gd name="T0" fmla="*/ 0 w 672"/>
                  <a:gd name="T1" fmla="*/ 468 h 480"/>
                  <a:gd name="T2" fmla="*/ 0 w 672"/>
                  <a:gd name="T3" fmla="*/ 384 h 480"/>
                  <a:gd name="T4" fmla="*/ 192 w 672"/>
                  <a:gd name="T5" fmla="*/ 288 h 480"/>
                  <a:gd name="T6" fmla="*/ 192 w 672"/>
                  <a:gd name="T7" fmla="*/ 0 h 480"/>
                  <a:gd name="T8" fmla="*/ 480 w 672"/>
                  <a:gd name="T9" fmla="*/ 0 h 480"/>
                  <a:gd name="T10" fmla="*/ 480 w 672"/>
                  <a:gd name="T11" fmla="*/ 288 h 480"/>
                  <a:gd name="T12" fmla="*/ 672 w 672"/>
                  <a:gd name="T13" fmla="*/ 384 h 480"/>
                  <a:gd name="T14" fmla="*/ 672 w 672"/>
                  <a:gd name="T15" fmla="*/ 480 h 480"/>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480"/>
                  <a:gd name="T26" fmla="*/ 672 w 672"/>
                  <a:gd name="T27" fmla="*/ 480 h 4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480">
                    <a:moveTo>
                      <a:pt x="0" y="468"/>
                    </a:moveTo>
                    <a:cubicBezTo>
                      <a:pt x="0" y="440"/>
                      <a:pt x="0" y="412"/>
                      <a:pt x="0" y="384"/>
                    </a:cubicBezTo>
                    <a:lnTo>
                      <a:pt x="192" y="288"/>
                    </a:lnTo>
                    <a:lnTo>
                      <a:pt x="192" y="0"/>
                    </a:lnTo>
                    <a:lnTo>
                      <a:pt x="480" y="0"/>
                    </a:lnTo>
                    <a:lnTo>
                      <a:pt x="480" y="288"/>
                    </a:lnTo>
                    <a:lnTo>
                      <a:pt x="672" y="384"/>
                    </a:lnTo>
                    <a:lnTo>
                      <a:pt x="672" y="480"/>
                    </a:lnTo>
                  </a:path>
                </a:pathLst>
              </a:custGeom>
              <a:solidFill>
                <a:srgbClr val="CCFFFF"/>
              </a:solidFill>
              <a:ln w="38100" cap="flat" cmpd="sng">
                <a:solidFill>
                  <a:schemeClr val="tx1"/>
                </a:solidFill>
                <a:bevel/>
                <a:headEnd/>
                <a:tailEnd/>
              </a:ln>
            </p:spPr>
            <p:txBody>
              <a:bodyPr wrap="none" anchor="ctr"/>
              <a:lstStyle/>
              <a:p>
                <a:endParaRPr lang="zh-CN" altLang="en-US"/>
              </a:p>
            </p:txBody>
          </p:sp>
          <p:sp>
            <p:nvSpPr>
              <p:cNvPr id="7" name="未知">
                <a:extLst>
                  <a:ext uri="{FF2B5EF4-FFF2-40B4-BE49-F238E27FC236}">
                    <a16:creationId xmlns:a16="http://schemas.microsoft.com/office/drawing/2014/main" id="{A2C9BC31-45F1-6729-4FF1-986A69621D73}"/>
                  </a:ext>
                </a:extLst>
              </p:cNvPr>
              <p:cNvSpPr>
                <a:spLocks/>
              </p:cNvSpPr>
              <p:nvPr/>
            </p:nvSpPr>
            <p:spPr bwMode="auto">
              <a:xfrm>
                <a:off x="0" y="424"/>
                <a:ext cx="672" cy="56"/>
              </a:xfrm>
              <a:custGeom>
                <a:avLst/>
                <a:gdLst>
                  <a:gd name="T0" fmla="*/ 0 w 672"/>
                  <a:gd name="T1" fmla="*/ 56 h 56"/>
                  <a:gd name="T2" fmla="*/ 240 w 672"/>
                  <a:gd name="T3" fmla="*/ 8 h 56"/>
                  <a:gd name="T4" fmla="*/ 432 w 672"/>
                  <a:gd name="T5" fmla="*/ 8 h 56"/>
                  <a:gd name="T6" fmla="*/ 672 w 672"/>
                  <a:gd name="T7" fmla="*/ 56 h 56"/>
                  <a:gd name="T8" fmla="*/ 0 60000 65536"/>
                  <a:gd name="T9" fmla="*/ 0 60000 65536"/>
                  <a:gd name="T10" fmla="*/ 0 60000 65536"/>
                  <a:gd name="T11" fmla="*/ 0 60000 65536"/>
                  <a:gd name="T12" fmla="*/ 0 w 672"/>
                  <a:gd name="T13" fmla="*/ 0 h 56"/>
                  <a:gd name="T14" fmla="*/ 672 w 672"/>
                  <a:gd name="T15" fmla="*/ 56 h 56"/>
                </a:gdLst>
                <a:ahLst/>
                <a:cxnLst>
                  <a:cxn ang="T8">
                    <a:pos x="T0" y="T1"/>
                  </a:cxn>
                  <a:cxn ang="T9">
                    <a:pos x="T2" y="T3"/>
                  </a:cxn>
                  <a:cxn ang="T10">
                    <a:pos x="T4" y="T5"/>
                  </a:cxn>
                  <a:cxn ang="T11">
                    <a:pos x="T6" y="T7"/>
                  </a:cxn>
                </a:cxnLst>
                <a:rect l="T12" t="T13" r="T14" b="T15"/>
                <a:pathLst>
                  <a:path w="672" h="56">
                    <a:moveTo>
                      <a:pt x="0" y="56"/>
                    </a:moveTo>
                    <a:cubicBezTo>
                      <a:pt x="84" y="36"/>
                      <a:pt x="168" y="16"/>
                      <a:pt x="240" y="8"/>
                    </a:cubicBezTo>
                    <a:cubicBezTo>
                      <a:pt x="312" y="0"/>
                      <a:pt x="360" y="0"/>
                      <a:pt x="432" y="8"/>
                    </a:cubicBezTo>
                    <a:cubicBezTo>
                      <a:pt x="504" y="16"/>
                      <a:pt x="632" y="48"/>
                      <a:pt x="672" y="56"/>
                    </a:cubicBezTo>
                  </a:path>
                </a:pathLst>
              </a:custGeom>
              <a:solidFill>
                <a:srgbClr val="CCFFFF"/>
              </a:solidFill>
              <a:ln w="38100" cap="flat" cmpd="sng">
                <a:solidFill>
                  <a:schemeClr val="tx1"/>
                </a:solidFill>
                <a:bevel/>
                <a:headEnd/>
                <a:tailEnd/>
              </a:ln>
            </p:spPr>
            <p:txBody>
              <a:bodyPr wrap="none" anchor="ctr"/>
              <a:lstStyle/>
              <a:p>
                <a:endParaRPr lang="zh-CN" altLang="en-US"/>
              </a:p>
            </p:txBody>
          </p:sp>
        </p:grpSp>
        <p:grpSp>
          <p:nvGrpSpPr>
            <p:cNvPr id="68673" name="Group 9">
              <a:extLst>
                <a:ext uri="{FF2B5EF4-FFF2-40B4-BE49-F238E27FC236}">
                  <a16:creationId xmlns:a16="http://schemas.microsoft.com/office/drawing/2014/main" id="{6AC9959C-3BFE-9B78-85B5-C48237F52F09}"/>
                </a:ext>
              </a:extLst>
            </p:cNvPr>
            <p:cNvGrpSpPr>
              <a:grpSpLocks/>
            </p:cNvGrpSpPr>
            <p:nvPr/>
          </p:nvGrpSpPr>
          <p:grpSpPr bwMode="auto">
            <a:xfrm flipV="1">
              <a:off x="0" y="1356"/>
              <a:ext cx="672" cy="468"/>
              <a:chOff x="0" y="0"/>
              <a:chExt cx="672" cy="480"/>
            </a:xfrm>
          </p:grpSpPr>
          <p:sp>
            <p:nvSpPr>
              <p:cNvPr id="68674" name="未知">
                <a:extLst>
                  <a:ext uri="{FF2B5EF4-FFF2-40B4-BE49-F238E27FC236}">
                    <a16:creationId xmlns:a16="http://schemas.microsoft.com/office/drawing/2014/main" id="{D7B28200-C966-57C4-9545-7FEAA07B1203}"/>
                  </a:ext>
                </a:extLst>
              </p:cNvPr>
              <p:cNvSpPr>
                <a:spLocks/>
              </p:cNvSpPr>
              <p:nvPr/>
            </p:nvSpPr>
            <p:spPr bwMode="auto">
              <a:xfrm>
                <a:off x="0" y="0"/>
                <a:ext cx="672" cy="480"/>
              </a:xfrm>
              <a:custGeom>
                <a:avLst/>
                <a:gdLst>
                  <a:gd name="T0" fmla="*/ 0 w 672"/>
                  <a:gd name="T1" fmla="*/ 468 h 480"/>
                  <a:gd name="T2" fmla="*/ 0 w 672"/>
                  <a:gd name="T3" fmla="*/ 384 h 480"/>
                  <a:gd name="T4" fmla="*/ 192 w 672"/>
                  <a:gd name="T5" fmla="*/ 288 h 480"/>
                  <a:gd name="T6" fmla="*/ 192 w 672"/>
                  <a:gd name="T7" fmla="*/ 0 h 480"/>
                  <a:gd name="T8" fmla="*/ 480 w 672"/>
                  <a:gd name="T9" fmla="*/ 0 h 480"/>
                  <a:gd name="T10" fmla="*/ 480 w 672"/>
                  <a:gd name="T11" fmla="*/ 288 h 480"/>
                  <a:gd name="T12" fmla="*/ 672 w 672"/>
                  <a:gd name="T13" fmla="*/ 384 h 480"/>
                  <a:gd name="T14" fmla="*/ 672 w 672"/>
                  <a:gd name="T15" fmla="*/ 480 h 480"/>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480"/>
                  <a:gd name="T26" fmla="*/ 672 w 672"/>
                  <a:gd name="T27" fmla="*/ 480 h 4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480">
                    <a:moveTo>
                      <a:pt x="0" y="468"/>
                    </a:moveTo>
                    <a:cubicBezTo>
                      <a:pt x="0" y="440"/>
                      <a:pt x="0" y="412"/>
                      <a:pt x="0" y="384"/>
                    </a:cubicBezTo>
                    <a:lnTo>
                      <a:pt x="192" y="288"/>
                    </a:lnTo>
                    <a:lnTo>
                      <a:pt x="192" y="0"/>
                    </a:lnTo>
                    <a:lnTo>
                      <a:pt x="480" y="0"/>
                    </a:lnTo>
                    <a:lnTo>
                      <a:pt x="480" y="288"/>
                    </a:lnTo>
                    <a:lnTo>
                      <a:pt x="672" y="384"/>
                    </a:lnTo>
                    <a:lnTo>
                      <a:pt x="672" y="480"/>
                    </a:lnTo>
                  </a:path>
                </a:pathLst>
              </a:custGeom>
              <a:solidFill>
                <a:srgbClr val="CCFFFF"/>
              </a:solidFill>
              <a:ln w="38100" cap="flat" cmpd="sng">
                <a:solidFill>
                  <a:schemeClr val="tx1"/>
                </a:solidFill>
                <a:bevel/>
                <a:headEnd/>
                <a:tailEnd/>
              </a:ln>
            </p:spPr>
            <p:txBody>
              <a:bodyPr wrap="none" anchor="ctr"/>
              <a:lstStyle/>
              <a:p>
                <a:endParaRPr lang="zh-CN" altLang="en-US"/>
              </a:p>
            </p:txBody>
          </p:sp>
          <p:sp>
            <p:nvSpPr>
              <p:cNvPr id="68675" name="未知">
                <a:extLst>
                  <a:ext uri="{FF2B5EF4-FFF2-40B4-BE49-F238E27FC236}">
                    <a16:creationId xmlns:a16="http://schemas.microsoft.com/office/drawing/2014/main" id="{C76E2693-086D-499E-E14E-C1CEB9208888}"/>
                  </a:ext>
                </a:extLst>
              </p:cNvPr>
              <p:cNvSpPr>
                <a:spLocks/>
              </p:cNvSpPr>
              <p:nvPr/>
            </p:nvSpPr>
            <p:spPr bwMode="auto">
              <a:xfrm>
                <a:off x="0" y="424"/>
                <a:ext cx="672" cy="56"/>
              </a:xfrm>
              <a:custGeom>
                <a:avLst/>
                <a:gdLst>
                  <a:gd name="T0" fmla="*/ 0 w 672"/>
                  <a:gd name="T1" fmla="*/ 56 h 56"/>
                  <a:gd name="T2" fmla="*/ 240 w 672"/>
                  <a:gd name="T3" fmla="*/ 8 h 56"/>
                  <a:gd name="T4" fmla="*/ 432 w 672"/>
                  <a:gd name="T5" fmla="*/ 8 h 56"/>
                  <a:gd name="T6" fmla="*/ 672 w 672"/>
                  <a:gd name="T7" fmla="*/ 56 h 56"/>
                  <a:gd name="T8" fmla="*/ 0 60000 65536"/>
                  <a:gd name="T9" fmla="*/ 0 60000 65536"/>
                  <a:gd name="T10" fmla="*/ 0 60000 65536"/>
                  <a:gd name="T11" fmla="*/ 0 60000 65536"/>
                  <a:gd name="T12" fmla="*/ 0 w 672"/>
                  <a:gd name="T13" fmla="*/ 0 h 56"/>
                  <a:gd name="T14" fmla="*/ 672 w 672"/>
                  <a:gd name="T15" fmla="*/ 56 h 56"/>
                </a:gdLst>
                <a:ahLst/>
                <a:cxnLst>
                  <a:cxn ang="T8">
                    <a:pos x="T0" y="T1"/>
                  </a:cxn>
                  <a:cxn ang="T9">
                    <a:pos x="T2" y="T3"/>
                  </a:cxn>
                  <a:cxn ang="T10">
                    <a:pos x="T4" y="T5"/>
                  </a:cxn>
                  <a:cxn ang="T11">
                    <a:pos x="T6" y="T7"/>
                  </a:cxn>
                </a:cxnLst>
                <a:rect l="T12" t="T13" r="T14" b="T15"/>
                <a:pathLst>
                  <a:path w="672" h="56">
                    <a:moveTo>
                      <a:pt x="0" y="56"/>
                    </a:moveTo>
                    <a:cubicBezTo>
                      <a:pt x="84" y="36"/>
                      <a:pt x="168" y="16"/>
                      <a:pt x="240" y="8"/>
                    </a:cubicBezTo>
                    <a:cubicBezTo>
                      <a:pt x="312" y="0"/>
                      <a:pt x="360" y="0"/>
                      <a:pt x="432" y="8"/>
                    </a:cubicBezTo>
                    <a:cubicBezTo>
                      <a:pt x="504" y="16"/>
                      <a:pt x="632" y="48"/>
                      <a:pt x="672" y="56"/>
                    </a:cubicBezTo>
                  </a:path>
                </a:pathLst>
              </a:custGeom>
              <a:solidFill>
                <a:srgbClr val="CCFFFF"/>
              </a:solidFill>
              <a:ln w="38100" cap="flat" cmpd="sng">
                <a:solidFill>
                  <a:schemeClr val="tx1"/>
                </a:solidFill>
                <a:bevel/>
                <a:headEnd/>
                <a:tailEnd/>
              </a:ln>
            </p:spPr>
            <p:txBody>
              <a:bodyPr wrap="none" anchor="ctr"/>
              <a:lstStyle/>
              <a:p>
                <a:endParaRPr lang="zh-CN" altLang="en-US"/>
              </a:p>
            </p:txBody>
          </p:sp>
        </p:grpSp>
      </p:grpSp>
      <p:grpSp>
        <p:nvGrpSpPr>
          <p:cNvPr id="10" name="Group 12">
            <a:extLst>
              <a:ext uri="{FF2B5EF4-FFF2-40B4-BE49-F238E27FC236}">
                <a16:creationId xmlns:a16="http://schemas.microsoft.com/office/drawing/2014/main" id="{ADF18C65-898A-3EA4-90D7-1B19A1B059FF}"/>
              </a:ext>
            </a:extLst>
          </p:cNvPr>
          <p:cNvGrpSpPr>
            <a:grpSpLocks/>
          </p:cNvGrpSpPr>
          <p:nvPr/>
        </p:nvGrpSpPr>
        <p:grpSpPr bwMode="auto">
          <a:xfrm>
            <a:off x="5570538" y="2535238"/>
            <a:ext cx="2779712" cy="835025"/>
            <a:chOff x="0" y="0"/>
            <a:chExt cx="1824" cy="534"/>
          </a:xfrm>
        </p:grpSpPr>
        <p:grpSp>
          <p:nvGrpSpPr>
            <p:cNvPr id="68666" name="Group 13">
              <a:extLst>
                <a:ext uri="{FF2B5EF4-FFF2-40B4-BE49-F238E27FC236}">
                  <a16:creationId xmlns:a16="http://schemas.microsoft.com/office/drawing/2014/main" id="{45322F35-C68C-0BEC-2EA3-4834391562D7}"/>
                </a:ext>
              </a:extLst>
            </p:cNvPr>
            <p:cNvGrpSpPr>
              <a:grpSpLocks/>
            </p:cNvGrpSpPr>
            <p:nvPr/>
          </p:nvGrpSpPr>
          <p:grpSpPr bwMode="auto">
            <a:xfrm rot="-5400000">
              <a:off x="-69" y="81"/>
              <a:ext cx="522" cy="384"/>
              <a:chOff x="0" y="0"/>
              <a:chExt cx="672" cy="480"/>
            </a:xfrm>
          </p:grpSpPr>
          <p:sp>
            <p:nvSpPr>
              <p:cNvPr id="68670" name="未知">
                <a:extLst>
                  <a:ext uri="{FF2B5EF4-FFF2-40B4-BE49-F238E27FC236}">
                    <a16:creationId xmlns:a16="http://schemas.microsoft.com/office/drawing/2014/main" id="{EDE42A8A-AC06-C0F9-F114-8715D3FEB722}"/>
                  </a:ext>
                </a:extLst>
              </p:cNvPr>
              <p:cNvSpPr>
                <a:spLocks/>
              </p:cNvSpPr>
              <p:nvPr/>
            </p:nvSpPr>
            <p:spPr bwMode="auto">
              <a:xfrm>
                <a:off x="0" y="0"/>
                <a:ext cx="672" cy="480"/>
              </a:xfrm>
              <a:custGeom>
                <a:avLst/>
                <a:gdLst>
                  <a:gd name="T0" fmla="*/ 0 w 672"/>
                  <a:gd name="T1" fmla="*/ 468 h 480"/>
                  <a:gd name="T2" fmla="*/ 0 w 672"/>
                  <a:gd name="T3" fmla="*/ 384 h 480"/>
                  <a:gd name="T4" fmla="*/ 192 w 672"/>
                  <a:gd name="T5" fmla="*/ 288 h 480"/>
                  <a:gd name="T6" fmla="*/ 192 w 672"/>
                  <a:gd name="T7" fmla="*/ 0 h 480"/>
                  <a:gd name="T8" fmla="*/ 480 w 672"/>
                  <a:gd name="T9" fmla="*/ 0 h 480"/>
                  <a:gd name="T10" fmla="*/ 480 w 672"/>
                  <a:gd name="T11" fmla="*/ 288 h 480"/>
                  <a:gd name="T12" fmla="*/ 672 w 672"/>
                  <a:gd name="T13" fmla="*/ 384 h 480"/>
                  <a:gd name="T14" fmla="*/ 672 w 672"/>
                  <a:gd name="T15" fmla="*/ 480 h 480"/>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480"/>
                  <a:gd name="T26" fmla="*/ 672 w 672"/>
                  <a:gd name="T27" fmla="*/ 480 h 4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480">
                    <a:moveTo>
                      <a:pt x="0" y="468"/>
                    </a:moveTo>
                    <a:cubicBezTo>
                      <a:pt x="0" y="440"/>
                      <a:pt x="0" y="412"/>
                      <a:pt x="0" y="384"/>
                    </a:cubicBezTo>
                    <a:lnTo>
                      <a:pt x="192" y="288"/>
                    </a:lnTo>
                    <a:lnTo>
                      <a:pt x="192" y="0"/>
                    </a:lnTo>
                    <a:lnTo>
                      <a:pt x="480" y="0"/>
                    </a:lnTo>
                    <a:lnTo>
                      <a:pt x="480" y="288"/>
                    </a:lnTo>
                    <a:lnTo>
                      <a:pt x="672" y="384"/>
                    </a:lnTo>
                    <a:lnTo>
                      <a:pt x="672" y="480"/>
                    </a:lnTo>
                  </a:path>
                </a:pathLst>
              </a:custGeom>
              <a:solidFill>
                <a:srgbClr val="00FFCC"/>
              </a:solidFill>
              <a:ln w="38100" cap="flat" cmpd="sng">
                <a:solidFill>
                  <a:schemeClr val="tx1"/>
                </a:solidFill>
                <a:bevel/>
                <a:headEnd/>
                <a:tailEnd/>
              </a:ln>
            </p:spPr>
            <p:txBody>
              <a:bodyPr wrap="none" anchor="ctr"/>
              <a:lstStyle/>
              <a:p>
                <a:endParaRPr lang="zh-CN" altLang="en-US"/>
              </a:p>
            </p:txBody>
          </p:sp>
          <p:sp>
            <p:nvSpPr>
              <p:cNvPr id="68671" name="未知">
                <a:extLst>
                  <a:ext uri="{FF2B5EF4-FFF2-40B4-BE49-F238E27FC236}">
                    <a16:creationId xmlns:a16="http://schemas.microsoft.com/office/drawing/2014/main" id="{1726C377-0F35-68D1-2D66-4AD545B6A334}"/>
                  </a:ext>
                </a:extLst>
              </p:cNvPr>
              <p:cNvSpPr>
                <a:spLocks/>
              </p:cNvSpPr>
              <p:nvPr/>
            </p:nvSpPr>
            <p:spPr bwMode="auto">
              <a:xfrm>
                <a:off x="0" y="424"/>
                <a:ext cx="672" cy="56"/>
              </a:xfrm>
              <a:custGeom>
                <a:avLst/>
                <a:gdLst>
                  <a:gd name="T0" fmla="*/ 0 w 672"/>
                  <a:gd name="T1" fmla="*/ 56 h 56"/>
                  <a:gd name="T2" fmla="*/ 240 w 672"/>
                  <a:gd name="T3" fmla="*/ 8 h 56"/>
                  <a:gd name="T4" fmla="*/ 432 w 672"/>
                  <a:gd name="T5" fmla="*/ 8 h 56"/>
                  <a:gd name="T6" fmla="*/ 672 w 672"/>
                  <a:gd name="T7" fmla="*/ 56 h 56"/>
                  <a:gd name="T8" fmla="*/ 0 60000 65536"/>
                  <a:gd name="T9" fmla="*/ 0 60000 65536"/>
                  <a:gd name="T10" fmla="*/ 0 60000 65536"/>
                  <a:gd name="T11" fmla="*/ 0 60000 65536"/>
                  <a:gd name="T12" fmla="*/ 0 w 672"/>
                  <a:gd name="T13" fmla="*/ 0 h 56"/>
                  <a:gd name="T14" fmla="*/ 672 w 672"/>
                  <a:gd name="T15" fmla="*/ 56 h 56"/>
                </a:gdLst>
                <a:ahLst/>
                <a:cxnLst>
                  <a:cxn ang="T8">
                    <a:pos x="T0" y="T1"/>
                  </a:cxn>
                  <a:cxn ang="T9">
                    <a:pos x="T2" y="T3"/>
                  </a:cxn>
                  <a:cxn ang="T10">
                    <a:pos x="T4" y="T5"/>
                  </a:cxn>
                  <a:cxn ang="T11">
                    <a:pos x="T6" y="T7"/>
                  </a:cxn>
                </a:cxnLst>
                <a:rect l="T12" t="T13" r="T14" b="T15"/>
                <a:pathLst>
                  <a:path w="672" h="56">
                    <a:moveTo>
                      <a:pt x="0" y="56"/>
                    </a:moveTo>
                    <a:cubicBezTo>
                      <a:pt x="84" y="36"/>
                      <a:pt x="168" y="16"/>
                      <a:pt x="240" y="8"/>
                    </a:cubicBezTo>
                    <a:cubicBezTo>
                      <a:pt x="312" y="0"/>
                      <a:pt x="360" y="0"/>
                      <a:pt x="432" y="8"/>
                    </a:cubicBezTo>
                    <a:cubicBezTo>
                      <a:pt x="504" y="16"/>
                      <a:pt x="632" y="48"/>
                      <a:pt x="672" y="56"/>
                    </a:cubicBezTo>
                  </a:path>
                </a:pathLst>
              </a:custGeom>
              <a:solidFill>
                <a:srgbClr val="00FFCC"/>
              </a:solidFill>
              <a:ln w="38100" cap="flat" cmpd="sng">
                <a:solidFill>
                  <a:schemeClr val="tx1"/>
                </a:solidFill>
                <a:bevel/>
                <a:headEnd/>
                <a:tailEnd/>
              </a:ln>
            </p:spPr>
            <p:txBody>
              <a:bodyPr wrap="none" anchor="ctr"/>
              <a:lstStyle/>
              <a:p>
                <a:endParaRPr lang="zh-CN" altLang="en-US"/>
              </a:p>
            </p:txBody>
          </p:sp>
        </p:grpSp>
        <p:grpSp>
          <p:nvGrpSpPr>
            <p:cNvPr id="68667" name="Group 16">
              <a:extLst>
                <a:ext uri="{FF2B5EF4-FFF2-40B4-BE49-F238E27FC236}">
                  <a16:creationId xmlns:a16="http://schemas.microsoft.com/office/drawing/2014/main" id="{85E8E057-35B3-1ED3-7353-163FFC5FE199}"/>
                </a:ext>
              </a:extLst>
            </p:cNvPr>
            <p:cNvGrpSpPr>
              <a:grpSpLocks/>
            </p:cNvGrpSpPr>
            <p:nvPr/>
          </p:nvGrpSpPr>
          <p:grpSpPr bwMode="auto">
            <a:xfrm rot="5400000">
              <a:off x="1371" y="69"/>
              <a:ext cx="522" cy="384"/>
              <a:chOff x="0" y="0"/>
              <a:chExt cx="672" cy="480"/>
            </a:xfrm>
          </p:grpSpPr>
          <p:sp>
            <p:nvSpPr>
              <p:cNvPr id="68668" name="未知">
                <a:extLst>
                  <a:ext uri="{FF2B5EF4-FFF2-40B4-BE49-F238E27FC236}">
                    <a16:creationId xmlns:a16="http://schemas.microsoft.com/office/drawing/2014/main" id="{6D82DCBE-90BE-87F3-1D4C-4D5F3A79543E}"/>
                  </a:ext>
                </a:extLst>
              </p:cNvPr>
              <p:cNvSpPr>
                <a:spLocks/>
              </p:cNvSpPr>
              <p:nvPr/>
            </p:nvSpPr>
            <p:spPr bwMode="auto">
              <a:xfrm>
                <a:off x="0" y="0"/>
                <a:ext cx="672" cy="480"/>
              </a:xfrm>
              <a:custGeom>
                <a:avLst/>
                <a:gdLst>
                  <a:gd name="T0" fmla="*/ 0 w 672"/>
                  <a:gd name="T1" fmla="*/ 468 h 480"/>
                  <a:gd name="T2" fmla="*/ 0 w 672"/>
                  <a:gd name="T3" fmla="*/ 384 h 480"/>
                  <a:gd name="T4" fmla="*/ 192 w 672"/>
                  <a:gd name="T5" fmla="*/ 288 h 480"/>
                  <a:gd name="T6" fmla="*/ 192 w 672"/>
                  <a:gd name="T7" fmla="*/ 0 h 480"/>
                  <a:gd name="T8" fmla="*/ 480 w 672"/>
                  <a:gd name="T9" fmla="*/ 0 h 480"/>
                  <a:gd name="T10" fmla="*/ 480 w 672"/>
                  <a:gd name="T11" fmla="*/ 288 h 480"/>
                  <a:gd name="T12" fmla="*/ 672 w 672"/>
                  <a:gd name="T13" fmla="*/ 384 h 480"/>
                  <a:gd name="T14" fmla="*/ 672 w 672"/>
                  <a:gd name="T15" fmla="*/ 480 h 480"/>
                  <a:gd name="T16" fmla="*/ 0 60000 65536"/>
                  <a:gd name="T17" fmla="*/ 0 60000 65536"/>
                  <a:gd name="T18" fmla="*/ 0 60000 65536"/>
                  <a:gd name="T19" fmla="*/ 0 60000 65536"/>
                  <a:gd name="T20" fmla="*/ 0 60000 65536"/>
                  <a:gd name="T21" fmla="*/ 0 60000 65536"/>
                  <a:gd name="T22" fmla="*/ 0 60000 65536"/>
                  <a:gd name="T23" fmla="*/ 0 60000 65536"/>
                  <a:gd name="T24" fmla="*/ 0 w 672"/>
                  <a:gd name="T25" fmla="*/ 0 h 480"/>
                  <a:gd name="T26" fmla="*/ 672 w 672"/>
                  <a:gd name="T27" fmla="*/ 480 h 4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72" h="480">
                    <a:moveTo>
                      <a:pt x="0" y="468"/>
                    </a:moveTo>
                    <a:cubicBezTo>
                      <a:pt x="0" y="440"/>
                      <a:pt x="0" y="412"/>
                      <a:pt x="0" y="384"/>
                    </a:cubicBezTo>
                    <a:lnTo>
                      <a:pt x="192" y="288"/>
                    </a:lnTo>
                    <a:lnTo>
                      <a:pt x="192" y="0"/>
                    </a:lnTo>
                    <a:lnTo>
                      <a:pt x="480" y="0"/>
                    </a:lnTo>
                    <a:lnTo>
                      <a:pt x="480" y="288"/>
                    </a:lnTo>
                    <a:lnTo>
                      <a:pt x="672" y="384"/>
                    </a:lnTo>
                    <a:lnTo>
                      <a:pt x="672" y="480"/>
                    </a:lnTo>
                  </a:path>
                </a:pathLst>
              </a:custGeom>
              <a:solidFill>
                <a:srgbClr val="00FFCC"/>
              </a:solidFill>
              <a:ln w="38100" cap="flat" cmpd="sng">
                <a:solidFill>
                  <a:schemeClr val="tx1"/>
                </a:solidFill>
                <a:bevel/>
                <a:headEnd/>
                <a:tailEnd/>
              </a:ln>
            </p:spPr>
            <p:txBody>
              <a:bodyPr wrap="none" anchor="ctr"/>
              <a:lstStyle/>
              <a:p>
                <a:endParaRPr lang="zh-CN" altLang="en-US"/>
              </a:p>
            </p:txBody>
          </p:sp>
          <p:sp>
            <p:nvSpPr>
              <p:cNvPr id="68669" name="未知">
                <a:extLst>
                  <a:ext uri="{FF2B5EF4-FFF2-40B4-BE49-F238E27FC236}">
                    <a16:creationId xmlns:a16="http://schemas.microsoft.com/office/drawing/2014/main" id="{DE34566F-CA42-B9AA-BB77-95641CD43B4C}"/>
                  </a:ext>
                </a:extLst>
              </p:cNvPr>
              <p:cNvSpPr>
                <a:spLocks/>
              </p:cNvSpPr>
              <p:nvPr/>
            </p:nvSpPr>
            <p:spPr bwMode="auto">
              <a:xfrm>
                <a:off x="0" y="424"/>
                <a:ext cx="672" cy="56"/>
              </a:xfrm>
              <a:custGeom>
                <a:avLst/>
                <a:gdLst>
                  <a:gd name="T0" fmla="*/ 0 w 672"/>
                  <a:gd name="T1" fmla="*/ 56 h 56"/>
                  <a:gd name="T2" fmla="*/ 240 w 672"/>
                  <a:gd name="T3" fmla="*/ 8 h 56"/>
                  <a:gd name="T4" fmla="*/ 432 w 672"/>
                  <a:gd name="T5" fmla="*/ 8 h 56"/>
                  <a:gd name="T6" fmla="*/ 672 w 672"/>
                  <a:gd name="T7" fmla="*/ 56 h 56"/>
                  <a:gd name="T8" fmla="*/ 0 60000 65536"/>
                  <a:gd name="T9" fmla="*/ 0 60000 65536"/>
                  <a:gd name="T10" fmla="*/ 0 60000 65536"/>
                  <a:gd name="T11" fmla="*/ 0 60000 65536"/>
                  <a:gd name="T12" fmla="*/ 0 w 672"/>
                  <a:gd name="T13" fmla="*/ 0 h 56"/>
                  <a:gd name="T14" fmla="*/ 672 w 672"/>
                  <a:gd name="T15" fmla="*/ 56 h 56"/>
                </a:gdLst>
                <a:ahLst/>
                <a:cxnLst>
                  <a:cxn ang="T8">
                    <a:pos x="T0" y="T1"/>
                  </a:cxn>
                  <a:cxn ang="T9">
                    <a:pos x="T2" y="T3"/>
                  </a:cxn>
                  <a:cxn ang="T10">
                    <a:pos x="T4" y="T5"/>
                  </a:cxn>
                  <a:cxn ang="T11">
                    <a:pos x="T6" y="T7"/>
                  </a:cxn>
                </a:cxnLst>
                <a:rect l="T12" t="T13" r="T14" b="T15"/>
                <a:pathLst>
                  <a:path w="672" h="56">
                    <a:moveTo>
                      <a:pt x="0" y="56"/>
                    </a:moveTo>
                    <a:cubicBezTo>
                      <a:pt x="84" y="36"/>
                      <a:pt x="168" y="16"/>
                      <a:pt x="240" y="8"/>
                    </a:cubicBezTo>
                    <a:cubicBezTo>
                      <a:pt x="312" y="0"/>
                      <a:pt x="360" y="0"/>
                      <a:pt x="432" y="8"/>
                    </a:cubicBezTo>
                    <a:cubicBezTo>
                      <a:pt x="504" y="16"/>
                      <a:pt x="632" y="48"/>
                      <a:pt x="672" y="56"/>
                    </a:cubicBezTo>
                  </a:path>
                </a:pathLst>
              </a:custGeom>
              <a:solidFill>
                <a:srgbClr val="00FFCC"/>
              </a:solidFill>
              <a:ln w="38100" cap="flat" cmpd="sng">
                <a:solidFill>
                  <a:schemeClr val="tx1"/>
                </a:solidFill>
                <a:bevel/>
                <a:headEnd/>
                <a:tailEnd/>
              </a:ln>
            </p:spPr>
            <p:txBody>
              <a:bodyPr wrap="none" anchor="ctr"/>
              <a:lstStyle/>
              <a:p>
                <a:endParaRPr lang="zh-CN" altLang="en-US"/>
              </a:p>
            </p:txBody>
          </p:sp>
        </p:grpSp>
      </p:grpSp>
      <p:grpSp>
        <p:nvGrpSpPr>
          <p:cNvPr id="21" name="Group 19">
            <a:extLst>
              <a:ext uri="{FF2B5EF4-FFF2-40B4-BE49-F238E27FC236}">
                <a16:creationId xmlns:a16="http://schemas.microsoft.com/office/drawing/2014/main" id="{BE819622-9C5D-5753-B26E-51E6D07728EF}"/>
              </a:ext>
            </a:extLst>
          </p:cNvPr>
          <p:cNvGrpSpPr>
            <a:grpSpLocks/>
          </p:cNvGrpSpPr>
          <p:nvPr/>
        </p:nvGrpSpPr>
        <p:grpSpPr bwMode="auto">
          <a:xfrm>
            <a:off x="6542088" y="1639888"/>
            <a:ext cx="914400" cy="2663825"/>
            <a:chOff x="0" y="0"/>
            <a:chExt cx="600" cy="1704"/>
          </a:xfrm>
        </p:grpSpPr>
        <p:grpSp>
          <p:nvGrpSpPr>
            <p:cNvPr id="8" name="Group 20">
              <a:extLst>
                <a:ext uri="{FF2B5EF4-FFF2-40B4-BE49-F238E27FC236}">
                  <a16:creationId xmlns:a16="http://schemas.microsoft.com/office/drawing/2014/main" id="{B3CAC49E-0D2E-F157-7AB4-37812FC11D51}"/>
                </a:ext>
              </a:extLst>
            </p:cNvPr>
            <p:cNvGrpSpPr>
              <a:grpSpLocks/>
            </p:cNvGrpSpPr>
            <p:nvPr/>
          </p:nvGrpSpPr>
          <p:grpSpPr bwMode="auto">
            <a:xfrm>
              <a:off x="0" y="0"/>
              <a:ext cx="144" cy="192"/>
              <a:chOff x="0" y="0"/>
              <a:chExt cx="192" cy="300"/>
            </a:xfrm>
          </p:grpSpPr>
          <p:sp>
            <p:nvSpPr>
              <p:cNvPr id="68664" name="Rectangle 21">
                <a:extLst>
                  <a:ext uri="{FF2B5EF4-FFF2-40B4-BE49-F238E27FC236}">
                    <a16:creationId xmlns:a16="http://schemas.microsoft.com/office/drawing/2014/main" id="{A91BFCAE-0D6B-0BB0-DDB4-8F3CC360D136}"/>
                  </a:ext>
                </a:extLst>
              </p:cNvPr>
              <p:cNvSpPr>
                <a:spLocks noChangeArrowheads="1"/>
              </p:cNvSpPr>
              <p:nvPr/>
            </p:nvSpPr>
            <p:spPr bwMode="auto">
              <a:xfrm>
                <a:off x="0" y="0"/>
                <a:ext cx="192" cy="288"/>
              </a:xfrm>
              <a:prstGeom prst="rect">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68665" name="AutoShape 22">
                <a:extLst>
                  <a:ext uri="{FF2B5EF4-FFF2-40B4-BE49-F238E27FC236}">
                    <a16:creationId xmlns:a16="http://schemas.microsoft.com/office/drawing/2014/main" id="{1B40299F-2416-A0E0-E1AA-40378482B519}"/>
                  </a:ext>
                </a:extLst>
              </p:cNvPr>
              <p:cNvSpPr>
                <a:spLocks noChangeArrowheads="1"/>
              </p:cNvSpPr>
              <p:nvPr/>
            </p:nvSpPr>
            <p:spPr bwMode="auto">
              <a:xfrm>
                <a:off x="0" y="12"/>
                <a:ext cx="192" cy="288"/>
              </a:xfrm>
              <a:prstGeom prst="flowChartCollate">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9" name="Group 23">
              <a:extLst>
                <a:ext uri="{FF2B5EF4-FFF2-40B4-BE49-F238E27FC236}">
                  <a16:creationId xmlns:a16="http://schemas.microsoft.com/office/drawing/2014/main" id="{E6FB3740-916D-F60D-8894-E02CBA5A0244}"/>
                </a:ext>
              </a:extLst>
            </p:cNvPr>
            <p:cNvGrpSpPr>
              <a:grpSpLocks/>
            </p:cNvGrpSpPr>
            <p:nvPr/>
          </p:nvGrpSpPr>
          <p:grpSpPr bwMode="auto">
            <a:xfrm>
              <a:off x="456" y="0"/>
              <a:ext cx="144" cy="192"/>
              <a:chOff x="0" y="0"/>
              <a:chExt cx="192" cy="300"/>
            </a:xfrm>
          </p:grpSpPr>
          <p:sp>
            <p:nvSpPr>
              <p:cNvPr id="11" name="Rectangle 24">
                <a:extLst>
                  <a:ext uri="{FF2B5EF4-FFF2-40B4-BE49-F238E27FC236}">
                    <a16:creationId xmlns:a16="http://schemas.microsoft.com/office/drawing/2014/main" id="{5FB09B52-BD68-5384-4CB0-CEAEABA2641C}"/>
                  </a:ext>
                </a:extLst>
              </p:cNvPr>
              <p:cNvSpPr>
                <a:spLocks noChangeArrowheads="1"/>
              </p:cNvSpPr>
              <p:nvPr/>
            </p:nvSpPr>
            <p:spPr bwMode="auto">
              <a:xfrm>
                <a:off x="0" y="0"/>
                <a:ext cx="192" cy="288"/>
              </a:xfrm>
              <a:prstGeom prst="rect">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68663" name="AutoShape 25">
                <a:extLst>
                  <a:ext uri="{FF2B5EF4-FFF2-40B4-BE49-F238E27FC236}">
                    <a16:creationId xmlns:a16="http://schemas.microsoft.com/office/drawing/2014/main" id="{089C7734-D935-C4EA-7169-A5D5BD3C1298}"/>
                  </a:ext>
                </a:extLst>
              </p:cNvPr>
              <p:cNvSpPr>
                <a:spLocks noChangeArrowheads="1"/>
              </p:cNvSpPr>
              <p:nvPr/>
            </p:nvSpPr>
            <p:spPr bwMode="auto">
              <a:xfrm>
                <a:off x="0" y="12"/>
                <a:ext cx="192" cy="288"/>
              </a:xfrm>
              <a:prstGeom prst="flowChartCollate">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12" name="Group 26">
              <a:extLst>
                <a:ext uri="{FF2B5EF4-FFF2-40B4-BE49-F238E27FC236}">
                  <a16:creationId xmlns:a16="http://schemas.microsoft.com/office/drawing/2014/main" id="{B3CFC709-5C86-21E5-26C3-1FAFC6DBE6C9}"/>
                </a:ext>
              </a:extLst>
            </p:cNvPr>
            <p:cNvGrpSpPr>
              <a:grpSpLocks/>
            </p:cNvGrpSpPr>
            <p:nvPr/>
          </p:nvGrpSpPr>
          <p:grpSpPr bwMode="auto">
            <a:xfrm flipV="1">
              <a:off x="0" y="1512"/>
              <a:ext cx="144" cy="192"/>
              <a:chOff x="0" y="0"/>
              <a:chExt cx="192" cy="300"/>
            </a:xfrm>
          </p:grpSpPr>
          <p:sp>
            <p:nvSpPr>
              <p:cNvPr id="13" name="Rectangle 27">
                <a:extLst>
                  <a:ext uri="{FF2B5EF4-FFF2-40B4-BE49-F238E27FC236}">
                    <a16:creationId xmlns:a16="http://schemas.microsoft.com/office/drawing/2014/main" id="{56B9E138-8342-6A19-BED7-D3AD7C0D7978}"/>
                  </a:ext>
                </a:extLst>
              </p:cNvPr>
              <p:cNvSpPr>
                <a:spLocks noChangeArrowheads="1"/>
              </p:cNvSpPr>
              <p:nvPr/>
            </p:nvSpPr>
            <p:spPr bwMode="auto">
              <a:xfrm>
                <a:off x="0" y="0"/>
                <a:ext cx="192" cy="288"/>
              </a:xfrm>
              <a:prstGeom prst="rect">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4" name="AutoShape 28">
                <a:extLst>
                  <a:ext uri="{FF2B5EF4-FFF2-40B4-BE49-F238E27FC236}">
                    <a16:creationId xmlns:a16="http://schemas.microsoft.com/office/drawing/2014/main" id="{1D7BBEF1-4D69-9A28-AA89-83152A3A70D6}"/>
                  </a:ext>
                </a:extLst>
              </p:cNvPr>
              <p:cNvSpPr>
                <a:spLocks noChangeArrowheads="1"/>
              </p:cNvSpPr>
              <p:nvPr/>
            </p:nvSpPr>
            <p:spPr bwMode="auto">
              <a:xfrm>
                <a:off x="0" y="12"/>
                <a:ext cx="192" cy="288"/>
              </a:xfrm>
              <a:prstGeom prst="flowChartCollate">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15" name="Group 29">
              <a:extLst>
                <a:ext uri="{FF2B5EF4-FFF2-40B4-BE49-F238E27FC236}">
                  <a16:creationId xmlns:a16="http://schemas.microsoft.com/office/drawing/2014/main" id="{9B8797FC-3631-F715-DB9B-8BA44AD93287}"/>
                </a:ext>
              </a:extLst>
            </p:cNvPr>
            <p:cNvGrpSpPr>
              <a:grpSpLocks/>
            </p:cNvGrpSpPr>
            <p:nvPr/>
          </p:nvGrpSpPr>
          <p:grpSpPr bwMode="auto">
            <a:xfrm flipV="1">
              <a:off x="456" y="1512"/>
              <a:ext cx="144" cy="192"/>
              <a:chOff x="0" y="0"/>
              <a:chExt cx="192" cy="300"/>
            </a:xfrm>
          </p:grpSpPr>
          <p:sp>
            <p:nvSpPr>
              <p:cNvPr id="16" name="Rectangle 30">
                <a:extLst>
                  <a:ext uri="{FF2B5EF4-FFF2-40B4-BE49-F238E27FC236}">
                    <a16:creationId xmlns:a16="http://schemas.microsoft.com/office/drawing/2014/main" id="{1C6ACAC3-0F67-4346-DE58-46FD1E08D2CC}"/>
                  </a:ext>
                </a:extLst>
              </p:cNvPr>
              <p:cNvSpPr>
                <a:spLocks noChangeArrowheads="1"/>
              </p:cNvSpPr>
              <p:nvPr/>
            </p:nvSpPr>
            <p:spPr bwMode="auto">
              <a:xfrm>
                <a:off x="0" y="0"/>
                <a:ext cx="192" cy="288"/>
              </a:xfrm>
              <a:prstGeom prst="rect">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7" name="AutoShape 31">
                <a:extLst>
                  <a:ext uri="{FF2B5EF4-FFF2-40B4-BE49-F238E27FC236}">
                    <a16:creationId xmlns:a16="http://schemas.microsoft.com/office/drawing/2014/main" id="{C0888630-6191-FAA0-49BF-EA0858460F1B}"/>
                  </a:ext>
                </a:extLst>
              </p:cNvPr>
              <p:cNvSpPr>
                <a:spLocks noChangeArrowheads="1"/>
              </p:cNvSpPr>
              <p:nvPr/>
            </p:nvSpPr>
            <p:spPr bwMode="auto">
              <a:xfrm>
                <a:off x="0" y="12"/>
                <a:ext cx="192" cy="288"/>
              </a:xfrm>
              <a:prstGeom prst="flowChartCollate">
                <a:avLst/>
              </a:prstGeom>
              <a:solidFill>
                <a:srgbClr val="FF99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grpSp>
        <p:nvGrpSpPr>
          <p:cNvPr id="31" name="Group 32">
            <a:extLst>
              <a:ext uri="{FF2B5EF4-FFF2-40B4-BE49-F238E27FC236}">
                <a16:creationId xmlns:a16="http://schemas.microsoft.com/office/drawing/2014/main" id="{0569004A-6E1D-80F6-3359-E59DBFCA9742}"/>
              </a:ext>
            </a:extLst>
          </p:cNvPr>
          <p:cNvGrpSpPr>
            <a:grpSpLocks/>
          </p:cNvGrpSpPr>
          <p:nvPr/>
        </p:nvGrpSpPr>
        <p:grpSpPr bwMode="auto">
          <a:xfrm>
            <a:off x="6332538" y="2325688"/>
            <a:ext cx="1317625" cy="1312862"/>
            <a:chOff x="0" y="0"/>
            <a:chExt cx="816" cy="840"/>
          </a:xfrm>
        </p:grpSpPr>
        <p:sp>
          <p:nvSpPr>
            <p:cNvPr id="18" name="Oval 33">
              <a:extLst>
                <a:ext uri="{FF2B5EF4-FFF2-40B4-BE49-F238E27FC236}">
                  <a16:creationId xmlns:a16="http://schemas.microsoft.com/office/drawing/2014/main" id="{BF201F34-B241-4662-782F-FCA5A875CFF5}"/>
                </a:ext>
              </a:extLst>
            </p:cNvPr>
            <p:cNvSpPr>
              <a:spLocks noChangeArrowheads="1"/>
            </p:cNvSpPr>
            <p:nvPr/>
          </p:nvSpPr>
          <p:spPr bwMode="auto">
            <a:xfrm>
              <a:off x="0" y="0"/>
              <a:ext cx="816" cy="840"/>
            </a:xfrm>
            <a:prstGeom prst="ellipse">
              <a:avLst/>
            </a:prstGeom>
            <a:solidFill>
              <a:srgbClr val="EAEAEA"/>
            </a:solidFill>
            <a:ln w="38100">
              <a:solidFill>
                <a:srgbClr val="990033"/>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19" name="Oval 34">
              <a:extLst>
                <a:ext uri="{FF2B5EF4-FFF2-40B4-BE49-F238E27FC236}">
                  <a16:creationId xmlns:a16="http://schemas.microsoft.com/office/drawing/2014/main" id="{E5329250-20F5-33FE-A7D6-744710DE2FCA}"/>
                </a:ext>
              </a:extLst>
            </p:cNvPr>
            <p:cNvSpPr>
              <a:spLocks noChangeArrowheads="1"/>
            </p:cNvSpPr>
            <p:nvPr/>
          </p:nvSpPr>
          <p:spPr bwMode="auto">
            <a:xfrm>
              <a:off x="312" y="312"/>
              <a:ext cx="192" cy="192"/>
            </a:xfrm>
            <a:prstGeom prst="ellipse">
              <a:avLst/>
            </a:prstGeom>
            <a:solidFill>
              <a:srgbClr val="660033"/>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sp>
        <p:nvSpPr>
          <p:cNvPr id="68643" name="Line 35">
            <a:extLst>
              <a:ext uri="{FF2B5EF4-FFF2-40B4-BE49-F238E27FC236}">
                <a16:creationId xmlns:a16="http://schemas.microsoft.com/office/drawing/2014/main" id="{47B8FA29-1927-F64F-13E0-FAA42FB4854C}"/>
              </a:ext>
            </a:extLst>
          </p:cNvPr>
          <p:cNvSpPr>
            <a:spLocks noChangeShapeType="1"/>
          </p:cNvSpPr>
          <p:nvPr/>
        </p:nvSpPr>
        <p:spPr bwMode="auto">
          <a:xfrm flipH="1">
            <a:off x="6561138" y="4249738"/>
            <a:ext cx="73025" cy="75088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8644" name="Text Box 36">
            <a:extLst>
              <a:ext uri="{FF2B5EF4-FFF2-40B4-BE49-F238E27FC236}">
                <a16:creationId xmlns:a16="http://schemas.microsoft.com/office/drawing/2014/main" id="{686095C2-012D-BDA0-1DBD-1586C2698C20}"/>
              </a:ext>
            </a:extLst>
          </p:cNvPr>
          <p:cNvSpPr txBox="1">
            <a:spLocks noChangeArrowheads="1"/>
          </p:cNvSpPr>
          <p:nvPr/>
        </p:nvSpPr>
        <p:spPr bwMode="auto">
          <a:xfrm>
            <a:off x="6911975" y="4859338"/>
            <a:ext cx="461963" cy="1196975"/>
          </a:xfrm>
          <a:prstGeom prst="rect">
            <a:avLst/>
          </a:prstGeom>
          <a:solidFill>
            <a:srgbClr val="FFFFCC"/>
          </a:solidFill>
          <a:ln w="28575">
            <a:solidFill>
              <a:srgbClr val="33CCCC"/>
            </a:solidFill>
            <a:miter lim="800000"/>
            <a:headEnd/>
            <a:tailEnd/>
          </a:ln>
        </p:spPr>
        <p:txBody>
          <a:bodyPr vert="eaVert"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0000FF"/>
                </a:solidFill>
                <a:latin typeface="Times New Roman" panose="02020603050405020304" pitchFamily="18" charset="0"/>
              </a:rPr>
              <a:t>主磁极</a:t>
            </a:r>
          </a:p>
        </p:txBody>
      </p:sp>
      <p:sp>
        <p:nvSpPr>
          <p:cNvPr id="68645" name="Line 37">
            <a:extLst>
              <a:ext uri="{FF2B5EF4-FFF2-40B4-BE49-F238E27FC236}">
                <a16:creationId xmlns:a16="http://schemas.microsoft.com/office/drawing/2014/main" id="{FE881339-17B0-0472-7000-6C4D2B66ADF4}"/>
              </a:ext>
            </a:extLst>
          </p:cNvPr>
          <p:cNvSpPr>
            <a:spLocks noChangeShapeType="1"/>
          </p:cNvSpPr>
          <p:nvPr/>
        </p:nvSpPr>
        <p:spPr bwMode="auto">
          <a:xfrm>
            <a:off x="7094538" y="4325938"/>
            <a:ext cx="0" cy="5254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8646" name="Text Box 38">
            <a:extLst>
              <a:ext uri="{FF2B5EF4-FFF2-40B4-BE49-F238E27FC236}">
                <a16:creationId xmlns:a16="http://schemas.microsoft.com/office/drawing/2014/main" id="{CE6899C1-9471-865B-2F9D-B1815DFD47B5}"/>
              </a:ext>
            </a:extLst>
          </p:cNvPr>
          <p:cNvSpPr txBox="1">
            <a:spLocks noChangeArrowheads="1"/>
          </p:cNvSpPr>
          <p:nvPr/>
        </p:nvSpPr>
        <p:spPr bwMode="auto">
          <a:xfrm>
            <a:off x="5575300" y="5232400"/>
            <a:ext cx="1168400" cy="646113"/>
          </a:xfrm>
          <a:prstGeom prst="rect">
            <a:avLst/>
          </a:prstGeom>
          <a:solidFill>
            <a:srgbClr val="FFFFCC"/>
          </a:solidFill>
          <a:ln w="28575">
            <a:solidFill>
              <a:srgbClr val="33CCCC"/>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0000FF"/>
                </a:solidFill>
                <a:latin typeface="Times New Roman" panose="02020603050405020304" pitchFamily="18" charset="0"/>
              </a:rPr>
              <a:t>励磁</a:t>
            </a:r>
          </a:p>
          <a:p>
            <a:pPr algn="ctr">
              <a:spcBef>
                <a:spcPct val="0"/>
              </a:spcBef>
              <a:buFontTx/>
              <a:buNone/>
            </a:pPr>
            <a:r>
              <a:rPr lang="zh-CN" altLang="en-US" sz="1800">
                <a:solidFill>
                  <a:srgbClr val="0000FF"/>
                </a:solidFill>
                <a:latin typeface="Times New Roman" panose="02020603050405020304" pitchFamily="18" charset="0"/>
              </a:rPr>
              <a:t>绕组</a:t>
            </a:r>
          </a:p>
        </p:txBody>
      </p:sp>
      <p:sp>
        <p:nvSpPr>
          <p:cNvPr id="68647" name="Line 39">
            <a:extLst>
              <a:ext uri="{FF2B5EF4-FFF2-40B4-BE49-F238E27FC236}">
                <a16:creationId xmlns:a16="http://schemas.microsoft.com/office/drawing/2014/main" id="{A27311CA-6471-2F54-ED9E-779100A2B365}"/>
              </a:ext>
            </a:extLst>
          </p:cNvPr>
          <p:cNvSpPr>
            <a:spLocks noChangeShapeType="1"/>
          </p:cNvSpPr>
          <p:nvPr/>
        </p:nvSpPr>
        <p:spPr bwMode="auto">
          <a:xfrm>
            <a:off x="7323138" y="3068638"/>
            <a:ext cx="1023937" cy="19510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8648" name="Rectangle 40">
            <a:extLst>
              <a:ext uri="{FF2B5EF4-FFF2-40B4-BE49-F238E27FC236}">
                <a16:creationId xmlns:a16="http://schemas.microsoft.com/office/drawing/2014/main" id="{713DA8FF-91B5-70FB-E5F6-AEB8C860BAD3}"/>
              </a:ext>
            </a:extLst>
          </p:cNvPr>
          <p:cNvSpPr>
            <a:spLocks noChangeArrowheads="1"/>
          </p:cNvSpPr>
          <p:nvPr/>
        </p:nvSpPr>
        <p:spPr bwMode="auto">
          <a:xfrm>
            <a:off x="8074025" y="4859338"/>
            <a:ext cx="461963" cy="838200"/>
          </a:xfrm>
          <a:prstGeom prst="rect">
            <a:avLst/>
          </a:prstGeom>
          <a:solidFill>
            <a:srgbClr val="FFFFCC"/>
          </a:solidFill>
          <a:ln w="28575">
            <a:solidFill>
              <a:srgbClr val="33CCCC"/>
            </a:solidFill>
            <a:miter lim="800000"/>
            <a:headEnd/>
            <a:tailEnd/>
          </a:ln>
        </p:spPr>
        <p:txBody>
          <a:bodyPr vert="eaVert"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0000FF"/>
                </a:solidFill>
                <a:latin typeface="Times New Roman" panose="02020603050405020304" pitchFamily="18" charset="0"/>
              </a:rPr>
              <a:t>转子</a:t>
            </a:r>
          </a:p>
        </p:txBody>
      </p:sp>
      <p:sp>
        <p:nvSpPr>
          <p:cNvPr id="68649" name="Rectangle 41">
            <a:extLst>
              <a:ext uri="{FF2B5EF4-FFF2-40B4-BE49-F238E27FC236}">
                <a16:creationId xmlns:a16="http://schemas.microsoft.com/office/drawing/2014/main" id="{BC8DA483-E59E-F3A3-EA37-D20BF2F9E603}"/>
              </a:ext>
            </a:extLst>
          </p:cNvPr>
          <p:cNvSpPr>
            <a:spLocks noChangeArrowheads="1"/>
          </p:cNvSpPr>
          <p:nvPr/>
        </p:nvSpPr>
        <p:spPr bwMode="auto">
          <a:xfrm>
            <a:off x="7502525" y="4859338"/>
            <a:ext cx="461963" cy="838200"/>
          </a:xfrm>
          <a:prstGeom prst="rect">
            <a:avLst/>
          </a:prstGeom>
          <a:solidFill>
            <a:srgbClr val="FFFFCC"/>
          </a:solidFill>
          <a:ln w="28575">
            <a:solidFill>
              <a:srgbClr val="33CCCC"/>
            </a:solidFill>
            <a:miter lim="800000"/>
            <a:headEnd/>
            <a:tailEnd/>
          </a:ln>
        </p:spPr>
        <p:txBody>
          <a:bodyPr vert="eaVert"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0000FF"/>
                </a:solidFill>
                <a:latin typeface="Times New Roman" panose="02020603050405020304" pitchFamily="18" charset="0"/>
              </a:rPr>
              <a:t>转轴</a:t>
            </a:r>
          </a:p>
        </p:txBody>
      </p:sp>
      <p:sp>
        <p:nvSpPr>
          <p:cNvPr id="68650" name="Line 42">
            <a:extLst>
              <a:ext uri="{FF2B5EF4-FFF2-40B4-BE49-F238E27FC236}">
                <a16:creationId xmlns:a16="http://schemas.microsoft.com/office/drawing/2014/main" id="{512D9ECC-AEBD-F4EB-A515-5B02B34A035E}"/>
              </a:ext>
            </a:extLst>
          </p:cNvPr>
          <p:cNvSpPr>
            <a:spLocks noChangeShapeType="1"/>
          </p:cNvSpPr>
          <p:nvPr/>
        </p:nvSpPr>
        <p:spPr bwMode="auto">
          <a:xfrm>
            <a:off x="6999288" y="2916238"/>
            <a:ext cx="731837" cy="191293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8651" name="Text Box 43">
            <a:extLst>
              <a:ext uri="{FF2B5EF4-FFF2-40B4-BE49-F238E27FC236}">
                <a16:creationId xmlns:a16="http://schemas.microsoft.com/office/drawing/2014/main" id="{D7B923A8-556C-224C-660E-D7B7E92194DB}"/>
              </a:ext>
            </a:extLst>
          </p:cNvPr>
          <p:cNvSpPr txBox="1">
            <a:spLocks noChangeArrowheads="1"/>
          </p:cNvSpPr>
          <p:nvPr/>
        </p:nvSpPr>
        <p:spPr bwMode="auto">
          <a:xfrm>
            <a:off x="79375" y="1866900"/>
            <a:ext cx="884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2000">
                <a:solidFill>
                  <a:srgbClr val="0000FF"/>
                </a:solidFill>
                <a:latin typeface="Times New Roman" panose="02020603050405020304" pitchFamily="18" charset="0"/>
              </a:rPr>
              <a:t>定子</a:t>
            </a:r>
          </a:p>
        </p:txBody>
      </p:sp>
      <p:sp>
        <p:nvSpPr>
          <p:cNvPr id="68652" name="Text Box 44">
            <a:extLst>
              <a:ext uri="{FF2B5EF4-FFF2-40B4-BE49-F238E27FC236}">
                <a16:creationId xmlns:a16="http://schemas.microsoft.com/office/drawing/2014/main" id="{F15DC0BA-0471-E8DE-7526-50DB53354432}"/>
              </a:ext>
            </a:extLst>
          </p:cNvPr>
          <p:cNvSpPr txBox="1">
            <a:spLocks noChangeArrowheads="1"/>
          </p:cNvSpPr>
          <p:nvPr/>
        </p:nvSpPr>
        <p:spPr bwMode="auto">
          <a:xfrm>
            <a:off x="163513" y="4533900"/>
            <a:ext cx="8699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2000">
                <a:solidFill>
                  <a:srgbClr val="0000FF"/>
                </a:solidFill>
                <a:latin typeface="Times New Roman" panose="02020603050405020304" pitchFamily="18" charset="0"/>
              </a:rPr>
              <a:t>转子</a:t>
            </a:r>
          </a:p>
        </p:txBody>
      </p:sp>
      <p:sp>
        <p:nvSpPr>
          <p:cNvPr id="68653" name="AutoShape 45">
            <a:extLst>
              <a:ext uri="{FF2B5EF4-FFF2-40B4-BE49-F238E27FC236}">
                <a16:creationId xmlns:a16="http://schemas.microsoft.com/office/drawing/2014/main" id="{2C381561-57EE-E8A4-01E0-710593EC5EE2}"/>
              </a:ext>
            </a:extLst>
          </p:cNvPr>
          <p:cNvSpPr>
            <a:spLocks/>
          </p:cNvSpPr>
          <p:nvPr/>
        </p:nvSpPr>
        <p:spPr bwMode="auto">
          <a:xfrm>
            <a:off x="969963" y="1136650"/>
            <a:ext cx="304800" cy="2038350"/>
          </a:xfrm>
          <a:prstGeom prst="leftBrace">
            <a:avLst>
              <a:gd name="adj1" fmla="val 55729"/>
              <a:gd name="adj2" fmla="val 46667"/>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8654" name="AutoShape 46">
            <a:extLst>
              <a:ext uri="{FF2B5EF4-FFF2-40B4-BE49-F238E27FC236}">
                <a16:creationId xmlns:a16="http://schemas.microsoft.com/office/drawing/2014/main" id="{F0B45CC4-FD84-39E2-6A21-B4B148F5862F}"/>
              </a:ext>
            </a:extLst>
          </p:cNvPr>
          <p:cNvSpPr>
            <a:spLocks/>
          </p:cNvSpPr>
          <p:nvPr/>
        </p:nvSpPr>
        <p:spPr bwMode="auto">
          <a:xfrm>
            <a:off x="995363" y="3646488"/>
            <a:ext cx="285750" cy="2271712"/>
          </a:xfrm>
          <a:prstGeom prst="leftBrace">
            <a:avLst>
              <a:gd name="adj1" fmla="val 66250"/>
              <a:gd name="adj2" fmla="val 48829"/>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8655" name="Text Box 47">
            <a:extLst>
              <a:ext uri="{FF2B5EF4-FFF2-40B4-BE49-F238E27FC236}">
                <a16:creationId xmlns:a16="http://schemas.microsoft.com/office/drawing/2014/main" id="{341642EE-0A98-864F-DA74-15EDC8F6E115}"/>
              </a:ext>
            </a:extLst>
          </p:cNvPr>
          <p:cNvSpPr txBox="1">
            <a:spLocks noChangeArrowheads="1"/>
          </p:cNvSpPr>
          <p:nvPr/>
        </p:nvSpPr>
        <p:spPr bwMode="auto">
          <a:xfrm>
            <a:off x="1079500" y="4102100"/>
            <a:ext cx="5224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9900"/>
                </a:solidFill>
                <a:latin typeface="Times New Roman" panose="02020603050405020304" pitchFamily="18" charset="0"/>
              </a:rPr>
              <a:t>电枢铁心 </a:t>
            </a:r>
            <a:r>
              <a:rPr lang="en-US" altLang="zh-CN" sz="2000">
                <a:solidFill>
                  <a:srgbClr val="0000FF"/>
                </a:solidFill>
                <a:latin typeface="Times New Roman" panose="02020603050405020304" pitchFamily="18" charset="0"/>
              </a:rPr>
              <a:t>—</a:t>
            </a:r>
            <a:r>
              <a:rPr lang="zh-CN" altLang="en-US" sz="2000">
                <a:solidFill>
                  <a:srgbClr val="0000FF"/>
                </a:solidFill>
                <a:latin typeface="Times New Roman" panose="02020603050405020304" pitchFamily="18" charset="0"/>
              </a:rPr>
              <a:t>其槽孔中放置电枢绕组</a:t>
            </a:r>
          </a:p>
        </p:txBody>
      </p:sp>
      <p:sp>
        <p:nvSpPr>
          <p:cNvPr id="68656" name="Text Box 48">
            <a:extLst>
              <a:ext uri="{FF2B5EF4-FFF2-40B4-BE49-F238E27FC236}">
                <a16:creationId xmlns:a16="http://schemas.microsoft.com/office/drawing/2014/main" id="{1BAA5314-B2B0-9C73-F3D4-B49DA1B30C2F}"/>
              </a:ext>
            </a:extLst>
          </p:cNvPr>
          <p:cNvSpPr txBox="1">
            <a:spLocks noChangeArrowheads="1"/>
          </p:cNvSpPr>
          <p:nvPr/>
        </p:nvSpPr>
        <p:spPr bwMode="auto">
          <a:xfrm>
            <a:off x="1154113" y="3629025"/>
            <a:ext cx="34083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9900"/>
                </a:solidFill>
                <a:latin typeface="Times New Roman" panose="02020603050405020304" pitchFamily="18" charset="0"/>
              </a:rPr>
              <a:t>电枢绕组 </a:t>
            </a:r>
            <a:r>
              <a:rPr lang="en-US" altLang="zh-CN" sz="2000">
                <a:solidFill>
                  <a:srgbClr val="0000FF"/>
                </a:solidFill>
                <a:latin typeface="Times New Roman" panose="02020603050405020304" pitchFamily="18" charset="0"/>
              </a:rPr>
              <a:t>— </a:t>
            </a:r>
            <a:r>
              <a:rPr lang="zh-CN" altLang="en-US" sz="2000">
                <a:solidFill>
                  <a:srgbClr val="0000FF"/>
                </a:solidFill>
                <a:latin typeface="Times New Roman" panose="02020603050405020304" pitchFamily="18" charset="0"/>
              </a:rPr>
              <a:t>产生感应电动势</a:t>
            </a:r>
          </a:p>
        </p:txBody>
      </p:sp>
      <p:sp>
        <p:nvSpPr>
          <p:cNvPr id="68657" name="Text Box 49">
            <a:extLst>
              <a:ext uri="{FF2B5EF4-FFF2-40B4-BE49-F238E27FC236}">
                <a16:creationId xmlns:a16="http://schemas.microsoft.com/office/drawing/2014/main" id="{68BC206B-1775-5776-D7B4-AF823621C4FD}"/>
              </a:ext>
            </a:extLst>
          </p:cNvPr>
          <p:cNvSpPr txBox="1">
            <a:spLocks noChangeArrowheads="1"/>
          </p:cNvSpPr>
          <p:nvPr/>
        </p:nvSpPr>
        <p:spPr bwMode="auto">
          <a:xfrm>
            <a:off x="1204913" y="5534025"/>
            <a:ext cx="42021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9900"/>
                </a:solidFill>
                <a:latin typeface="Times New Roman" panose="02020603050405020304" pitchFamily="18" charset="0"/>
              </a:rPr>
              <a:t>转轴 </a:t>
            </a:r>
            <a:r>
              <a:rPr lang="en-US" altLang="zh-CN" sz="2000">
                <a:solidFill>
                  <a:srgbClr val="0000FF"/>
                </a:solidFill>
                <a:latin typeface="Times New Roman" panose="02020603050405020304" pitchFamily="18" charset="0"/>
              </a:rPr>
              <a:t>— </a:t>
            </a:r>
            <a:r>
              <a:rPr lang="zh-CN" altLang="en-US" sz="2000">
                <a:solidFill>
                  <a:srgbClr val="0000FF"/>
                </a:solidFill>
                <a:latin typeface="Times New Roman" panose="02020603050405020304" pitchFamily="18" charset="0"/>
              </a:rPr>
              <a:t>输入或输出机械功率</a:t>
            </a:r>
          </a:p>
        </p:txBody>
      </p:sp>
      <p:sp>
        <p:nvSpPr>
          <p:cNvPr id="68658" name="Text Box 50">
            <a:extLst>
              <a:ext uri="{FF2B5EF4-FFF2-40B4-BE49-F238E27FC236}">
                <a16:creationId xmlns:a16="http://schemas.microsoft.com/office/drawing/2014/main" id="{C1DEF937-F3E0-4255-2AF6-142D23181077}"/>
              </a:ext>
            </a:extLst>
          </p:cNvPr>
          <p:cNvSpPr txBox="1">
            <a:spLocks noChangeArrowheads="1"/>
          </p:cNvSpPr>
          <p:nvPr/>
        </p:nvSpPr>
        <p:spPr bwMode="auto">
          <a:xfrm>
            <a:off x="1252538" y="969963"/>
            <a:ext cx="5184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9900"/>
                </a:solidFill>
                <a:latin typeface="Times New Roman" panose="02020603050405020304" pitchFamily="18" charset="0"/>
              </a:rPr>
              <a:t>机座 </a:t>
            </a:r>
            <a:r>
              <a:rPr lang="en-US" altLang="zh-CN" sz="2000">
                <a:solidFill>
                  <a:srgbClr val="0000FF"/>
                </a:solidFill>
                <a:latin typeface="Times New Roman" panose="02020603050405020304" pitchFamily="18" charset="0"/>
              </a:rPr>
              <a:t>— </a:t>
            </a:r>
            <a:r>
              <a:rPr lang="zh-CN" altLang="en-US" sz="2000">
                <a:solidFill>
                  <a:srgbClr val="0000FF"/>
                </a:solidFill>
                <a:latin typeface="Times New Roman" panose="02020603050405020304" pitchFamily="18" charset="0"/>
              </a:rPr>
              <a:t>起支撑作用</a:t>
            </a:r>
            <a:r>
              <a:rPr lang="en-US" altLang="zh-CN" sz="2000">
                <a:solidFill>
                  <a:srgbClr val="0000FF"/>
                </a:solidFill>
                <a:latin typeface="Times New Roman" panose="02020603050405020304" pitchFamily="18" charset="0"/>
              </a:rPr>
              <a:t>；</a:t>
            </a:r>
            <a:r>
              <a:rPr lang="zh-CN" altLang="en-US" sz="2000">
                <a:solidFill>
                  <a:srgbClr val="0000FF"/>
                </a:solidFill>
                <a:latin typeface="Times New Roman" panose="02020603050405020304" pitchFamily="18" charset="0"/>
              </a:rPr>
              <a:t>作为部分磁路</a:t>
            </a:r>
          </a:p>
        </p:txBody>
      </p:sp>
      <p:sp>
        <p:nvSpPr>
          <p:cNvPr id="68659" name="Text Box 51">
            <a:extLst>
              <a:ext uri="{FF2B5EF4-FFF2-40B4-BE49-F238E27FC236}">
                <a16:creationId xmlns:a16="http://schemas.microsoft.com/office/drawing/2014/main" id="{43087800-E6ED-83F0-943B-589AC8DD21D1}"/>
              </a:ext>
            </a:extLst>
          </p:cNvPr>
          <p:cNvSpPr txBox="1">
            <a:spLocks noChangeArrowheads="1"/>
          </p:cNvSpPr>
          <p:nvPr/>
        </p:nvSpPr>
        <p:spPr bwMode="auto">
          <a:xfrm>
            <a:off x="1217613" y="1450975"/>
            <a:ext cx="34020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9900"/>
                </a:solidFill>
                <a:latin typeface="Times New Roman" panose="02020603050405020304" pitchFamily="18" charset="0"/>
              </a:rPr>
              <a:t>主磁极 </a:t>
            </a:r>
            <a:r>
              <a:rPr lang="en-US" altLang="zh-CN" sz="2000">
                <a:solidFill>
                  <a:srgbClr val="0000FF"/>
                </a:solidFill>
                <a:latin typeface="Times New Roman" panose="02020603050405020304" pitchFamily="18" charset="0"/>
              </a:rPr>
              <a:t>— </a:t>
            </a:r>
            <a:r>
              <a:rPr lang="zh-CN" altLang="en-US" sz="2000">
                <a:solidFill>
                  <a:srgbClr val="0000FF"/>
                </a:solidFill>
                <a:latin typeface="Times New Roman" panose="02020603050405020304" pitchFamily="18" charset="0"/>
              </a:rPr>
              <a:t>产生主磁通</a:t>
            </a:r>
          </a:p>
        </p:txBody>
      </p:sp>
      <p:sp>
        <p:nvSpPr>
          <p:cNvPr id="68660" name="Text Box 52">
            <a:extLst>
              <a:ext uri="{FF2B5EF4-FFF2-40B4-BE49-F238E27FC236}">
                <a16:creationId xmlns:a16="http://schemas.microsoft.com/office/drawing/2014/main" id="{1ED1DFC8-19A7-EF7B-65AC-6A0C3D007EF0}"/>
              </a:ext>
            </a:extLst>
          </p:cNvPr>
          <p:cNvSpPr txBox="1">
            <a:spLocks noChangeArrowheads="1"/>
          </p:cNvSpPr>
          <p:nvPr/>
        </p:nvSpPr>
        <p:spPr bwMode="auto">
          <a:xfrm>
            <a:off x="1217613" y="1898650"/>
            <a:ext cx="395922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000">
                <a:solidFill>
                  <a:srgbClr val="009900"/>
                </a:solidFill>
                <a:latin typeface="Times New Roman" panose="02020603050405020304" pitchFamily="18" charset="0"/>
              </a:rPr>
              <a:t>换向极 </a:t>
            </a:r>
            <a:r>
              <a:rPr lang="en-US" altLang="zh-CN" sz="2000">
                <a:solidFill>
                  <a:srgbClr val="0000FF"/>
                </a:solidFill>
                <a:latin typeface="Times New Roman" panose="02020603050405020304" pitchFamily="18" charset="0"/>
              </a:rPr>
              <a:t>— </a:t>
            </a:r>
            <a:r>
              <a:rPr lang="zh-CN" altLang="en-US" sz="2000">
                <a:solidFill>
                  <a:srgbClr val="0000FF"/>
                </a:solidFill>
                <a:latin typeface="Times New Roman" panose="02020603050405020304" pitchFamily="18" charset="0"/>
              </a:rPr>
              <a:t>产生附加磁场，</a:t>
            </a:r>
          </a:p>
          <a:p>
            <a:pPr>
              <a:lnSpc>
                <a:spcPct val="110000"/>
              </a:lnSpc>
              <a:spcBef>
                <a:spcPct val="0"/>
              </a:spcBef>
              <a:buFontTx/>
              <a:buNone/>
            </a:pPr>
            <a:r>
              <a:rPr lang="zh-CN" altLang="en-US" sz="2000">
                <a:solidFill>
                  <a:srgbClr val="0000FF"/>
                </a:solidFill>
                <a:latin typeface="Times New Roman" panose="02020603050405020304" pitchFamily="18" charset="0"/>
              </a:rPr>
              <a:t>　　　　　改善换向</a:t>
            </a:r>
          </a:p>
        </p:txBody>
      </p:sp>
      <p:sp>
        <p:nvSpPr>
          <p:cNvPr id="68661" name="Text Box 53">
            <a:extLst>
              <a:ext uri="{FF2B5EF4-FFF2-40B4-BE49-F238E27FC236}">
                <a16:creationId xmlns:a16="http://schemas.microsoft.com/office/drawing/2014/main" id="{4716B02C-E392-CF77-2080-9F6DDD01B260}"/>
              </a:ext>
            </a:extLst>
          </p:cNvPr>
          <p:cNvSpPr txBox="1">
            <a:spLocks noChangeArrowheads="1"/>
          </p:cNvSpPr>
          <p:nvPr/>
        </p:nvSpPr>
        <p:spPr bwMode="auto">
          <a:xfrm>
            <a:off x="1233488" y="2843213"/>
            <a:ext cx="39846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9900"/>
                </a:solidFill>
                <a:latin typeface="Times New Roman" panose="02020603050405020304" pitchFamily="18" charset="0"/>
              </a:rPr>
              <a:t>电刷 </a:t>
            </a:r>
            <a:r>
              <a:rPr lang="en-US" altLang="zh-CN" sz="2000">
                <a:solidFill>
                  <a:srgbClr val="0000FF"/>
                </a:solidFill>
                <a:latin typeface="Times New Roman" panose="02020603050405020304" pitchFamily="18" charset="0"/>
              </a:rPr>
              <a:t>— </a:t>
            </a:r>
            <a:r>
              <a:rPr lang="zh-CN" altLang="en-US" sz="2000">
                <a:solidFill>
                  <a:srgbClr val="0000FF"/>
                </a:solidFill>
                <a:latin typeface="Times New Roman" panose="02020603050405020304" pitchFamily="18" charset="0"/>
              </a:rPr>
              <a:t>引入或引出直流电</a:t>
            </a:r>
          </a:p>
        </p:txBody>
      </p:sp>
      <p:sp>
        <p:nvSpPr>
          <p:cNvPr id="68662" name="Rectangle 54">
            <a:extLst>
              <a:ext uri="{FF2B5EF4-FFF2-40B4-BE49-F238E27FC236}">
                <a16:creationId xmlns:a16="http://schemas.microsoft.com/office/drawing/2014/main" id="{AE6D0E94-F62E-0ACF-060E-87E63F257CDB}"/>
              </a:ext>
            </a:extLst>
          </p:cNvPr>
          <p:cNvSpPr>
            <a:spLocks noChangeArrowheads="1"/>
          </p:cNvSpPr>
          <p:nvPr/>
        </p:nvSpPr>
        <p:spPr bwMode="auto">
          <a:xfrm>
            <a:off x="1185863" y="4546600"/>
            <a:ext cx="3924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000">
                <a:solidFill>
                  <a:srgbClr val="009900"/>
                </a:solidFill>
                <a:latin typeface="Times New Roman" panose="02020603050405020304" pitchFamily="18" charset="0"/>
              </a:rPr>
              <a:t>换向器 </a:t>
            </a:r>
            <a:r>
              <a:rPr lang="zh-CN" altLang="en-US" sz="2000">
                <a:solidFill>
                  <a:srgbClr val="0000FF"/>
                </a:solidFill>
                <a:latin typeface="Times New Roman" panose="02020603050405020304" pitchFamily="18" charset="0"/>
              </a:rPr>
              <a:t>— 与电刷一起，共同完成</a:t>
            </a:r>
          </a:p>
          <a:p>
            <a:pPr>
              <a:lnSpc>
                <a:spcPct val="120000"/>
              </a:lnSpc>
              <a:spcBef>
                <a:spcPct val="0"/>
              </a:spcBef>
              <a:buFontTx/>
              <a:buNone/>
            </a:pPr>
            <a:r>
              <a:rPr lang="zh-CN" altLang="en-US" sz="2000">
                <a:solidFill>
                  <a:srgbClr val="0000FF"/>
                </a:solidFill>
                <a:latin typeface="Times New Roman" panose="02020603050405020304" pitchFamily="18" charset="0"/>
              </a:rPr>
              <a:t>            直流电和交流电的转换</a:t>
            </a:r>
          </a:p>
        </p:txBody>
      </p:sp>
      <p:grpSp>
        <p:nvGrpSpPr>
          <p:cNvPr id="68640" name="Group 55">
            <a:extLst>
              <a:ext uri="{FF2B5EF4-FFF2-40B4-BE49-F238E27FC236}">
                <a16:creationId xmlns:a16="http://schemas.microsoft.com/office/drawing/2014/main" id="{1EC03175-E74E-E350-48E6-74A8BB434C32}"/>
              </a:ext>
            </a:extLst>
          </p:cNvPr>
          <p:cNvGrpSpPr>
            <a:grpSpLocks/>
          </p:cNvGrpSpPr>
          <p:nvPr/>
        </p:nvGrpSpPr>
        <p:grpSpPr bwMode="auto">
          <a:xfrm>
            <a:off x="5627688" y="2592388"/>
            <a:ext cx="2651125" cy="676275"/>
            <a:chOff x="0" y="0"/>
            <a:chExt cx="1740" cy="432"/>
          </a:xfrm>
        </p:grpSpPr>
        <p:grpSp>
          <p:nvGrpSpPr>
            <p:cNvPr id="20" name="Group 56">
              <a:extLst>
                <a:ext uri="{FF2B5EF4-FFF2-40B4-BE49-F238E27FC236}">
                  <a16:creationId xmlns:a16="http://schemas.microsoft.com/office/drawing/2014/main" id="{5DA0AEE3-476A-4140-2D20-037101665D05}"/>
                </a:ext>
              </a:extLst>
            </p:cNvPr>
            <p:cNvGrpSpPr>
              <a:grpSpLocks/>
            </p:cNvGrpSpPr>
            <p:nvPr/>
          </p:nvGrpSpPr>
          <p:grpSpPr bwMode="auto">
            <a:xfrm rot="5400000">
              <a:off x="1602" y="-42"/>
              <a:ext cx="96" cy="180"/>
              <a:chOff x="0" y="0"/>
              <a:chExt cx="192" cy="300"/>
            </a:xfrm>
          </p:grpSpPr>
          <p:sp>
            <p:nvSpPr>
              <p:cNvPr id="22" name="Rectangle 57">
                <a:extLst>
                  <a:ext uri="{FF2B5EF4-FFF2-40B4-BE49-F238E27FC236}">
                    <a16:creationId xmlns:a16="http://schemas.microsoft.com/office/drawing/2014/main" id="{69A711FA-C7F0-D6A5-B8FC-844C6A3C7603}"/>
                  </a:ext>
                </a:extLst>
              </p:cNvPr>
              <p:cNvSpPr>
                <a:spLocks noChangeArrowheads="1"/>
              </p:cNvSpPr>
              <p:nvPr/>
            </p:nvSpPr>
            <p:spPr bwMode="auto">
              <a:xfrm>
                <a:off x="0" y="0"/>
                <a:ext cx="192" cy="288"/>
              </a:xfrm>
              <a:prstGeom prst="rect">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3" name="AutoShape 58">
                <a:extLst>
                  <a:ext uri="{FF2B5EF4-FFF2-40B4-BE49-F238E27FC236}">
                    <a16:creationId xmlns:a16="http://schemas.microsoft.com/office/drawing/2014/main" id="{B38649A0-6FDE-CB86-1671-62470CEAC60D}"/>
                  </a:ext>
                </a:extLst>
              </p:cNvPr>
              <p:cNvSpPr>
                <a:spLocks noChangeArrowheads="1"/>
              </p:cNvSpPr>
              <p:nvPr/>
            </p:nvSpPr>
            <p:spPr bwMode="auto">
              <a:xfrm>
                <a:off x="0" y="12"/>
                <a:ext cx="192" cy="288"/>
              </a:xfrm>
              <a:prstGeom prst="flowChartCollate">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68641" name="Group 59">
              <a:extLst>
                <a:ext uri="{FF2B5EF4-FFF2-40B4-BE49-F238E27FC236}">
                  <a16:creationId xmlns:a16="http://schemas.microsoft.com/office/drawing/2014/main" id="{AC3580E9-C925-1B20-5B45-6C53B9B30F59}"/>
                </a:ext>
              </a:extLst>
            </p:cNvPr>
            <p:cNvGrpSpPr>
              <a:grpSpLocks/>
            </p:cNvGrpSpPr>
            <p:nvPr/>
          </p:nvGrpSpPr>
          <p:grpSpPr bwMode="auto">
            <a:xfrm rot="5400000">
              <a:off x="1602" y="282"/>
              <a:ext cx="96" cy="180"/>
              <a:chOff x="0" y="0"/>
              <a:chExt cx="192" cy="300"/>
            </a:xfrm>
          </p:grpSpPr>
          <p:sp>
            <p:nvSpPr>
              <p:cNvPr id="24" name="Rectangle 60">
                <a:extLst>
                  <a:ext uri="{FF2B5EF4-FFF2-40B4-BE49-F238E27FC236}">
                    <a16:creationId xmlns:a16="http://schemas.microsoft.com/office/drawing/2014/main" id="{D0E7034A-DB43-465E-DC31-A332EAEBD259}"/>
                  </a:ext>
                </a:extLst>
              </p:cNvPr>
              <p:cNvSpPr>
                <a:spLocks noChangeArrowheads="1"/>
              </p:cNvSpPr>
              <p:nvPr/>
            </p:nvSpPr>
            <p:spPr bwMode="auto">
              <a:xfrm>
                <a:off x="0" y="0"/>
                <a:ext cx="192" cy="288"/>
              </a:xfrm>
              <a:prstGeom prst="rect">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5" name="AutoShape 61">
                <a:extLst>
                  <a:ext uri="{FF2B5EF4-FFF2-40B4-BE49-F238E27FC236}">
                    <a16:creationId xmlns:a16="http://schemas.microsoft.com/office/drawing/2014/main" id="{8DE937F9-453F-84A6-E31E-CF2CE6F54255}"/>
                  </a:ext>
                </a:extLst>
              </p:cNvPr>
              <p:cNvSpPr>
                <a:spLocks noChangeArrowheads="1"/>
              </p:cNvSpPr>
              <p:nvPr/>
            </p:nvSpPr>
            <p:spPr bwMode="auto">
              <a:xfrm>
                <a:off x="0" y="12"/>
                <a:ext cx="192" cy="288"/>
              </a:xfrm>
              <a:prstGeom prst="flowChartCollate">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68642" name="Group 62">
              <a:extLst>
                <a:ext uri="{FF2B5EF4-FFF2-40B4-BE49-F238E27FC236}">
                  <a16:creationId xmlns:a16="http://schemas.microsoft.com/office/drawing/2014/main" id="{F3457091-E7E5-A676-3534-9466A4FEE6E2}"/>
                </a:ext>
              </a:extLst>
            </p:cNvPr>
            <p:cNvGrpSpPr>
              <a:grpSpLocks/>
            </p:cNvGrpSpPr>
            <p:nvPr/>
          </p:nvGrpSpPr>
          <p:grpSpPr bwMode="auto">
            <a:xfrm rot="5400000">
              <a:off x="42" y="-30"/>
              <a:ext cx="96" cy="180"/>
              <a:chOff x="0" y="0"/>
              <a:chExt cx="192" cy="300"/>
            </a:xfrm>
          </p:grpSpPr>
          <p:sp>
            <p:nvSpPr>
              <p:cNvPr id="26" name="Rectangle 63">
                <a:extLst>
                  <a:ext uri="{FF2B5EF4-FFF2-40B4-BE49-F238E27FC236}">
                    <a16:creationId xmlns:a16="http://schemas.microsoft.com/office/drawing/2014/main" id="{78A0BD5C-BCF0-1333-B7AD-FA6B20B8E9E5}"/>
                  </a:ext>
                </a:extLst>
              </p:cNvPr>
              <p:cNvSpPr>
                <a:spLocks noChangeArrowheads="1"/>
              </p:cNvSpPr>
              <p:nvPr/>
            </p:nvSpPr>
            <p:spPr bwMode="auto">
              <a:xfrm>
                <a:off x="0" y="0"/>
                <a:ext cx="192" cy="288"/>
              </a:xfrm>
              <a:prstGeom prst="rect">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7" name="AutoShape 64">
                <a:extLst>
                  <a:ext uri="{FF2B5EF4-FFF2-40B4-BE49-F238E27FC236}">
                    <a16:creationId xmlns:a16="http://schemas.microsoft.com/office/drawing/2014/main" id="{7118C260-79D4-2B56-395D-ECE4AC7B94F6}"/>
                  </a:ext>
                </a:extLst>
              </p:cNvPr>
              <p:cNvSpPr>
                <a:spLocks noChangeArrowheads="1"/>
              </p:cNvSpPr>
              <p:nvPr/>
            </p:nvSpPr>
            <p:spPr bwMode="auto">
              <a:xfrm>
                <a:off x="0" y="12"/>
                <a:ext cx="192" cy="288"/>
              </a:xfrm>
              <a:prstGeom prst="flowChartCollate">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28" name="Group 65">
              <a:extLst>
                <a:ext uri="{FF2B5EF4-FFF2-40B4-BE49-F238E27FC236}">
                  <a16:creationId xmlns:a16="http://schemas.microsoft.com/office/drawing/2014/main" id="{5FAA33A9-4276-1005-9D16-F98A1367EB6F}"/>
                </a:ext>
              </a:extLst>
            </p:cNvPr>
            <p:cNvGrpSpPr>
              <a:grpSpLocks/>
            </p:cNvGrpSpPr>
            <p:nvPr/>
          </p:nvGrpSpPr>
          <p:grpSpPr bwMode="auto">
            <a:xfrm rot="5400000">
              <a:off x="42" y="294"/>
              <a:ext cx="96" cy="180"/>
              <a:chOff x="0" y="0"/>
              <a:chExt cx="192" cy="300"/>
            </a:xfrm>
          </p:grpSpPr>
          <p:sp>
            <p:nvSpPr>
              <p:cNvPr id="29" name="Rectangle 66">
                <a:extLst>
                  <a:ext uri="{FF2B5EF4-FFF2-40B4-BE49-F238E27FC236}">
                    <a16:creationId xmlns:a16="http://schemas.microsoft.com/office/drawing/2014/main" id="{DB6B77B3-8CF9-A0D9-BE97-535C37D1EEE9}"/>
                  </a:ext>
                </a:extLst>
              </p:cNvPr>
              <p:cNvSpPr>
                <a:spLocks noChangeArrowheads="1"/>
              </p:cNvSpPr>
              <p:nvPr/>
            </p:nvSpPr>
            <p:spPr bwMode="auto">
              <a:xfrm>
                <a:off x="0" y="0"/>
                <a:ext cx="192" cy="288"/>
              </a:xfrm>
              <a:prstGeom prst="rect">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30" name="AutoShape 67">
                <a:extLst>
                  <a:ext uri="{FF2B5EF4-FFF2-40B4-BE49-F238E27FC236}">
                    <a16:creationId xmlns:a16="http://schemas.microsoft.com/office/drawing/2014/main" id="{D110A360-6397-035F-AC5C-7098A20016A6}"/>
                  </a:ext>
                </a:extLst>
              </p:cNvPr>
              <p:cNvSpPr>
                <a:spLocks noChangeArrowheads="1"/>
              </p:cNvSpPr>
              <p:nvPr/>
            </p:nvSpPr>
            <p:spPr bwMode="auto">
              <a:xfrm>
                <a:off x="0" y="12"/>
                <a:ext cx="192" cy="288"/>
              </a:xfrm>
              <a:prstGeom prst="flowChartCollate">
                <a:avLst/>
              </a:prstGeom>
              <a:solidFill>
                <a:srgbClr val="CCCC00">
                  <a:alpha val="50195"/>
                </a:srgbClr>
              </a:solidFill>
              <a:ln w="28575">
                <a:solidFill>
                  <a:srgbClr val="CC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sp>
        <p:nvSpPr>
          <p:cNvPr id="68676" name="Text Box 68">
            <a:extLst>
              <a:ext uri="{FF2B5EF4-FFF2-40B4-BE49-F238E27FC236}">
                <a16:creationId xmlns:a16="http://schemas.microsoft.com/office/drawing/2014/main" id="{C8127D55-510D-F453-57EB-CE7480E0C421}"/>
              </a:ext>
            </a:extLst>
          </p:cNvPr>
          <p:cNvSpPr txBox="1">
            <a:spLocks noChangeArrowheads="1"/>
          </p:cNvSpPr>
          <p:nvPr/>
        </p:nvSpPr>
        <p:spPr bwMode="auto">
          <a:xfrm>
            <a:off x="7234238" y="523875"/>
            <a:ext cx="1474787" cy="369888"/>
          </a:xfrm>
          <a:prstGeom prst="rect">
            <a:avLst/>
          </a:prstGeom>
          <a:solidFill>
            <a:srgbClr val="FFFFCC"/>
          </a:solidFill>
          <a:ln w="28575">
            <a:solidFill>
              <a:srgbClr val="33CCCC"/>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0000FF"/>
                </a:solidFill>
                <a:latin typeface="Times New Roman" panose="02020603050405020304" pitchFamily="18" charset="0"/>
              </a:rPr>
              <a:t>换向极</a:t>
            </a:r>
          </a:p>
        </p:txBody>
      </p:sp>
      <p:sp>
        <p:nvSpPr>
          <p:cNvPr id="68677" name="Text Box 69">
            <a:extLst>
              <a:ext uri="{FF2B5EF4-FFF2-40B4-BE49-F238E27FC236}">
                <a16:creationId xmlns:a16="http://schemas.microsoft.com/office/drawing/2014/main" id="{713A428E-6464-5B62-4A1E-41B261596C9A}"/>
              </a:ext>
            </a:extLst>
          </p:cNvPr>
          <p:cNvSpPr txBox="1">
            <a:spLocks noChangeArrowheads="1"/>
          </p:cNvSpPr>
          <p:nvPr/>
        </p:nvSpPr>
        <p:spPr bwMode="auto">
          <a:xfrm>
            <a:off x="5151438" y="504825"/>
            <a:ext cx="1755775" cy="368300"/>
          </a:xfrm>
          <a:prstGeom prst="rect">
            <a:avLst/>
          </a:prstGeom>
          <a:solidFill>
            <a:srgbClr val="FFFFCC"/>
          </a:solidFill>
          <a:ln w="28575">
            <a:solidFill>
              <a:srgbClr val="33CCCC"/>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solidFill>
                  <a:srgbClr val="0000FF"/>
                </a:solidFill>
                <a:latin typeface="Times New Roman" panose="02020603050405020304" pitchFamily="18" charset="0"/>
              </a:rPr>
              <a:t>换向绕组</a:t>
            </a:r>
          </a:p>
        </p:txBody>
      </p:sp>
      <p:sp>
        <p:nvSpPr>
          <p:cNvPr id="68678" name="Line 70">
            <a:extLst>
              <a:ext uri="{FF2B5EF4-FFF2-40B4-BE49-F238E27FC236}">
                <a16:creationId xmlns:a16="http://schemas.microsoft.com/office/drawing/2014/main" id="{34D2A75A-CB50-C4F7-5E31-223D39DFC713}"/>
              </a:ext>
            </a:extLst>
          </p:cNvPr>
          <p:cNvSpPr>
            <a:spLocks noChangeShapeType="1"/>
          </p:cNvSpPr>
          <p:nvPr/>
        </p:nvSpPr>
        <p:spPr bwMode="auto">
          <a:xfrm>
            <a:off x="7702550" y="987425"/>
            <a:ext cx="282575" cy="167481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8679" name="Line 71">
            <a:extLst>
              <a:ext uri="{FF2B5EF4-FFF2-40B4-BE49-F238E27FC236}">
                <a16:creationId xmlns:a16="http://schemas.microsoft.com/office/drawing/2014/main" id="{8EEE535E-580B-4FBF-1A7D-EA3682E8B400}"/>
              </a:ext>
            </a:extLst>
          </p:cNvPr>
          <p:cNvSpPr>
            <a:spLocks noChangeShapeType="1"/>
          </p:cNvSpPr>
          <p:nvPr/>
        </p:nvSpPr>
        <p:spPr bwMode="auto">
          <a:xfrm flipH="1">
            <a:off x="5761038" y="942975"/>
            <a:ext cx="615950" cy="16795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8651"/>
                                        </p:tgtEl>
                                        <p:attrNameLst>
                                          <p:attrName>style.visibility</p:attrName>
                                        </p:attrNameLst>
                                      </p:cBhvr>
                                      <p:to>
                                        <p:strVal val="visible"/>
                                      </p:to>
                                    </p:set>
                                    <p:animEffect transition="in" filter="wipe(left)">
                                      <p:cBhvr>
                                        <p:cTn id="7" dur="500"/>
                                        <p:tgtEl>
                                          <p:spTgt spid="68651"/>
                                        </p:tgtEl>
                                      </p:cBhvr>
                                    </p:animEffect>
                                  </p:childTnLst>
                                </p:cTn>
                              </p:par>
                            </p:childTnLst>
                          </p:cTn>
                        </p:par>
                        <p:par>
                          <p:cTn id="8" fill="hold" nodeType="afterGroup">
                            <p:stCondLst>
                              <p:cond delay="500"/>
                            </p:stCondLst>
                            <p:childTnLst>
                              <p:par>
                                <p:cTn id="9" presetID="22" presetClass="entr" presetSubtype="1" fill="hold" grpId="0" nodeType="afterEffect">
                                  <p:stCondLst>
                                    <p:cond delay="1000"/>
                                  </p:stCondLst>
                                  <p:childTnLst>
                                    <p:set>
                                      <p:cBhvr>
                                        <p:cTn id="10" dur="1" fill="hold">
                                          <p:stCondLst>
                                            <p:cond delay="0"/>
                                          </p:stCondLst>
                                        </p:cTn>
                                        <p:tgtEl>
                                          <p:spTgt spid="68653"/>
                                        </p:tgtEl>
                                        <p:attrNameLst>
                                          <p:attrName>style.visibility</p:attrName>
                                        </p:attrNameLst>
                                      </p:cBhvr>
                                      <p:to>
                                        <p:strVal val="visible"/>
                                      </p:to>
                                    </p:set>
                                    <p:animEffect transition="in" filter="wipe(up)">
                                      <p:cBhvr>
                                        <p:cTn id="11" dur="500"/>
                                        <p:tgtEl>
                                          <p:spTgt spid="68653"/>
                                        </p:tgtEl>
                                      </p:cBhvr>
                                    </p:animEffect>
                                  </p:childTnLst>
                                </p:cTn>
                              </p:par>
                            </p:childTnLst>
                          </p:cTn>
                        </p:par>
                        <p:par>
                          <p:cTn id="12" fill="hold" nodeType="afterGroup">
                            <p:stCondLst>
                              <p:cond delay="2000"/>
                            </p:stCondLst>
                            <p:childTnLst>
                              <p:par>
                                <p:cTn id="13" presetID="4" presetClass="entr" presetSubtype="16"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box(in)">
                                      <p:cBhvr>
                                        <p:cTn id="15" dur="500"/>
                                        <p:tgtEl>
                                          <p:spTgt spid="3"/>
                                        </p:tgtEl>
                                      </p:cBhvr>
                                    </p:animEffect>
                                  </p:childTnLst>
                                </p:cTn>
                              </p:par>
                            </p:childTnLst>
                          </p:cTn>
                        </p:par>
                        <p:par>
                          <p:cTn id="16" fill="hold" nodeType="afterGroup">
                            <p:stCondLst>
                              <p:cond delay="2500"/>
                            </p:stCondLst>
                            <p:childTnLst>
                              <p:par>
                                <p:cTn id="17" presetID="23" presetClass="entr" presetSubtype="528" fill="hold" grpId="0" nodeType="afterEffect">
                                  <p:stCondLst>
                                    <p:cond delay="0"/>
                                  </p:stCondLst>
                                  <p:childTnLst>
                                    <p:set>
                                      <p:cBhvr>
                                        <p:cTn id="18" dur="1" fill="hold">
                                          <p:stCondLst>
                                            <p:cond delay="0"/>
                                          </p:stCondLst>
                                        </p:cTn>
                                        <p:tgtEl>
                                          <p:spTgt spid="68658"/>
                                        </p:tgtEl>
                                        <p:attrNameLst>
                                          <p:attrName>style.visibility</p:attrName>
                                        </p:attrNameLst>
                                      </p:cBhvr>
                                      <p:to>
                                        <p:strVal val="visible"/>
                                      </p:to>
                                    </p:set>
                                    <p:anim calcmode="lin" valueType="num">
                                      <p:cBhvr>
                                        <p:cTn id="19" dur="500" fill="hold"/>
                                        <p:tgtEl>
                                          <p:spTgt spid="68658"/>
                                        </p:tgtEl>
                                        <p:attrNameLst>
                                          <p:attrName>ppt_w</p:attrName>
                                        </p:attrNameLst>
                                      </p:cBhvr>
                                      <p:tavLst>
                                        <p:tav tm="0">
                                          <p:val>
                                            <p:fltVal val="0"/>
                                          </p:val>
                                        </p:tav>
                                        <p:tav tm="100000">
                                          <p:val>
                                            <p:strVal val="#ppt_w"/>
                                          </p:val>
                                        </p:tav>
                                      </p:tavLst>
                                    </p:anim>
                                    <p:anim calcmode="lin" valueType="num">
                                      <p:cBhvr>
                                        <p:cTn id="20" dur="500" fill="hold"/>
                                        <p:tgtEl>
                                          <p:spTgt spid="68658"/>
                                        </p:tgtEl>
                                        <p:attrNameLst>
                                          <p:attrName>ppt_h</p:attrName>
                                        </p:attrNameLst>
                                      </p:cBhvr>
                                      <p:tavLst>
                                        <p:tav tm="0">
                                          <p:val>
                                            <p:fltVal val="0"/>
                                          </p:val>
                                        </p:tav>
                                        <p:tav tm="100000">
                                          <p:val>
                                            <p:strVal val="#ppt_h"/>
                                          </p:val>
                                        </p:tav>
                                      </p:tavLst>
                                    </p:anim>
                                    <p:anim calcmode="lin" valueType="num">
                                      <p:cBhvr>
                                        <p:cTn id="21" dur="500" fill="hold"/>
                                        <p:tgtEl>
                                          <p:spTgt spid="68658"/>
                                        </p:tgtEl>
                                        <p:attrNameLst>
                                          <p:attrName>ppt_x</p:attrName>
                                        </p:attrNameLst>
                                      </p:cBhvr>
                                      <p:tavLst>
                                        <p:tav tm="0">
                                          <p:val>
                                            <p:fltVal val="0.5"/>
                                          </p:val>
                                        </p:tav>
                                        <p:tav tm="100000">
                                          <p:val>
                                            <p:strVal val="#ppt_x"/>
                                          </p:val>
                                        </p:tav>
                                      </p:tavLst>
                                    </p:anim>
                                    <p:anim calcmode="lin" valueType="num">
                                      <p:cBhvr>
                                        <p:cTn id="22" dur="500" fill="hold"/>
                                        <p:tgtEl>
                                          <p:spTgt spid="68658"/>
                                        </p:tgtEl>
                                        <p:attrNameLst>
                                          <p:attrName>ppt_y</p:attrName>
                                        </p:attrNameLst>
                                      </p:cBhvr>
                                      <p:tavLst>
                                        <p:tav tm="0">
                                          <p:val>
                                            <p:fltVal val="0.5"/>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528" fill="hold" grpId="0" nodeType="clickEffect">
                                  <p:stCondLst>
                                    <p:cond delay="0"/>
                                  </p:stCondLst>
                                  <p:childTnLst>
                                    <p:set>
                                      <p:cBhvr>
                                        <p:cTn id="26" dur="1" fill="hold">
                                          <p:stCondLst>
                                            <p:cond delay="0"/>
                                          </p:stCondLst>
                                        </p:cTn>
                                        <p:tgtEl>
                                          <p:spTgt spid="68659"/>
                                        </p:tgtEl>
                                        <p:attrNameLst>
                                          <p:attrName>style.visibility</p:attrName>
                                        </p:attrNameLst>
                                      </p:cBhvr>
                                      <p:to>
                                        <p:strVal val="visible"/>
                                      </p:to>
                                    </p:set>
                                    <p:anim calcmode="lin" valueType="num">
                                      <p:cBhvr>
                                        <p:cTn id="27" dur="500" fill="hold"/>
                                        <p:tgtEl>
                                          <p:spTgt spid="68659"/>
                                        </p:tgtEl>
                                        <p:attrNameLst>
                                          <p:attrName>ppt_w</p:attrName>
                                        </p:attrNameLst>
                                      </p:cBhvr>
                                      <p:tavLst>
                                        <p:tav tm="0">
                                          <p:val>
                                            <p:fltVal val="0"/>
                                          </p:val>
                                        </p:tav>
                                        <p:tav tm="100000">
                                          <p:val>
                                            <p:strVal val="#ppt_w"/>
                                          </p:val>
                                        </p:tav>
                                      </p:tavLst>
                                    </p:anim>
                                    <p:anim calcmode="lin" valueType="num">
                                      <p:cBhvr>
                                        <p:cTn id="28" dur="500" fill="hold"/>
                                        <p:tgtEl>
                                          <p:spTgt spid="68659"/>
                                        </p:tgtEl>
                                        <p:attrNameLst>
                                          <p:attrName>ppt_h</p:attrName>
                                        </p:attrNameLst>
                                      </p:cBhvr>
                                      <p:tavLst>
                                        <p:tav tm="0">
                                          <p:val>
                                            <p:fltVal val="0"/>
                                          </p:val>
                                        </p:tav>
                                        <p:tav tm="100000">
                                          <p:val>
                                            <p:strVal val="#ppt_h"/>
                                          </p:val>
                                        </p:tav>
                                      </p:tavLst>
                                    </p:anim>
                                    <p:anim calcmode="lin" valueType="num">
                                      <p:cBhvr>
                                        <p:cTn id="29" dur="500" fill="hold"/>
                                        <p:tgtEl>
                                          <p:spTgt spid="68659"/>
                                        </p:tgtEl>
                                        <p:attrNameLst>
                                          <p:attrName>ppt_x</p:attrName>
                                        </p:attrNameLst>
                                      </p:cBhvr>
                                      <p:tavLst>
                                        <p:tav tm="0">
                                          <p:val>
                                            <p:fltVal val="0.5"/>
                                          </p:val>
                                        </p:tav>
                                        <p:tav tm="100000">
                                          <p:val>
                                            <p:strVal val="#ppt_x"/>
                                          </p:val>
                                        </p:tav>
                                      </p:tavLst>
                                    </p:anim>
                                    <p:anim calcmode="lin" valueType="num">
                                      <p:cBhvr>
                                        <p:cTn id="30" dur="500" fill="hold"/>
                                        <p:tgtEl>
                                          <p:spTgt spid="68659"/>
                                        </p:tgtEl>
                                        <p:attrNameLst>
                                          <p:attrName>ppt_y</p:attrName>
                                        </p:attrNameLst>
                                      </p:cBhvr>
                                      <p:tavLst>
                                        <p:tav tm="0">
                                          <p:val>
                                            <p:fltVal val="0.5"/>
                                          </p:val>
                                        </p:tav>
                                        <p:tav tm="100000">
                                          <p:val>
                                            <p:strVal val="#ppt_y"/>
                                          </p:val>
                                        </p:tav>
                                      </p:tavLst>
                                    </p:anim>
                                  </p:childTnLst>
                                </p:cTn>
                              </p:par>
                            </p:childTnLst>
                          </p:cTn>
                        </p:par>
                        <p:par>
                          <p:cTn id="31" fill="hold" nodeType="afterGroup">
                            <p:stCondLst>
                              <p:cond delay="500"/>
                            </p:stCondLst>
                            <p:childTnLst>
                              <p:par>
                                <p:cTn id="32" presetID="16" presetClass="entr" presetSubtype="42"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outHorizontal)">
                                      <p:cBhvr>
                                        <p:cTn id="34" dur="500"/>
                                        <p:tgtEl>
                                          <p:spTgt spid="6"/>
                                        </p:tgtEl>
                                      </p:cBhvr>
                                    </p:animEffect>
                                  </p:childTnLst>
                                </p:cTn>
                              </p:par>
                            </p:childTnLst>
                          </p:cTn>
                        </p:par>
                        <p:par>
                          <p:cTn id="35" fill="hold" nodeType="afterGroup">
                            <p:stCondLst>
                              <p:cond delay="1000"/>
                            </p:stCondLst>
                            <p:childTnLst>
                              <p:par>
                                <p:cTn id="36" presetID="22" presetClass="entr" presetSubtype="1" fill="hold" nodeType="afterEffect">
                                  <p:stCondLst>
                                    <p:cond delay="0"/>
                                  </p:stCondLst>
                                  <p:childTnLst>
                                    <p:set>
                                      <p:cBhvr>
                                        <p:cTn id="37" dur="1" fill="hold">
                                          <p:stCondLst>
                                            <p:cond delay="0"/>
                                          </p:stCondLst>
                                        </p:cTn>
                                        <p:tgtEl>
                                          <p:spTgt spid="68645"/>
                                        </p:tgtEl>
                                        <p:attrNameLst>
                                          <p:attrName>style.visibility</p:attrName>
                                        </p:attrNameLst>
                                      </p:cBhvr>
                                      <p:to>
                                        <p:strVal val="visible"/>
                                      </p:to>
                                    </p:set>
                                    <p:animEffect transition="in" filter="wipe(up)">
                                      <p:cBhvr>
                                        <p:cTn id="38" dur="500"/>
                                        <p:tgtEl>
                                          <p:spTgt spid="68645"/>
                                        </p:tgtEl>
                                      </p:cBhvr>
                                    </p:animEffect>
                                  </p:childTnLst>
                                </p:cTn>
                              </p:par>
                            </p:childTnLst>
                          </p:cTn>
                        </p:par>
                        <p:par>
                          <p:cTn id="39" fill="hold" nodeType="afterGroup">
                            <p:stCondLst>
                              <p:cond delay="1500"/>
                            </p:stCondLst>
                            <p:childTnLst>
                              <p:par>
                                <p:cTn id="40" presetID="22" presetClass="entr" presetSubtype="1" fill="hold" grpId="0" nodeType="afterEffect">
                                  <p:stCondLst>
                                    <p:cond delay="0"/>
                                  </p:stCondLst>
                                  <p:iterate type="wd">
                                    <p:tmPct val="100000"/>
                                  </p:iterate>
                                  <p:childTnLst>
                                    <p:set>
                                      <p:cBhvr>
                                        <p:cTn id="41" dur="1" fill="hold">
                                          <p:stCondLst>
                                            <p:cond delay="0"/>
                                          </p:stCondLst>
                                        </p:cTn>
                                        <p:tgtEl>
                                          <p:spTgt spid="68644"/>
                                        </p:tgtEl>
                                        <p:attrNameLst>
                                          <p:attrName>style.visibility</p:attrName>
                                        </p:attrNameLst>
                                      </p:cBhvr>
                                      <p:to>
                                        <p:strVal val="visible"/>
                                      </p:to>
                                    </p:set>
                                    <p:animEffect transition="in" filter="wipe(up)">
                                      <p:cBhvr>
                                        <p:cTn id="42" dur="300"/>
                                        <p:tgtEl>
                                          <p:spTgt spid="68644"/>
                                        </p:tgtEl>
                                      </p:cBhvr>
                                    </p:animEffect>
                                  </p:childTnLst>
                                </p:cTn>
                              </p:par>
                            </p:childTnLst>
                          </p:cTn>
                        </p:par>
                        <p:par>
                          <p:cTn id="43" fill="hold" nodeType="afterGroup">
                            <p:stCondLst>
                              <p:cond delay="1800"/>
                            </p:stCondLst>
                            <p:childTnLst>
                              <p:par>
                                <p:cTn id="44" presetID="16" presetClass="entr" presetSubtype="42" fill="hold" nodeType="afterEffect">
                                  <p:stCondLst>
                                    <p:cond delay="1000"/>
                                  </p:stCondLst>
                                  <p:childTnLst>
                                    <p:set>
                                      <p:cBhvr>
                                        <p:cTn id="45" dur="1" fill="hold">
                                          <p:stCondLst>
                                            <p:cond delay="0"/>
                                          </p:stCondLst>
                                        </p:cTn>
                                        <p:tgtEl>
                                          <p:spTgt spid="21"/>
                                        </p:tgtEl>
                                        <p:attrNameLst>
                                          <p:attrName>style.visibility</p:attrName>
                                        </p:attrNameLst>
                                      </p:cBhvr>
                                      <p:to>
                                        <p:strVal val="visible"/>
                                      </p:to>
                                    </p:set>
                                    <p:animEffect transition="in" filter="barn(outHorizontal)">
                                      <p:cBhvr>
                                        <p:cTn id="46" dur="500"/>
                                        <p:tgtEl>
                                          <p:spTgt spid="21"/>
                                        </p:tgtEl>
                                      </p:cBhvr>
                                    </p:animEffect>
                                  </p:childTnLst>
                                </p:cTn>
                              </p:par>
                            </p:childTnLst>
                          </p:cTn>
                        </p:par>
                        <p:par>
                          <p:cTn id="47" fill="hold" nodeType="afterGroup">
                            <p:stCondLst>
                              <p:cond delay="3300"/>
                            </p:stCondLst>
                            <p:childTnLst>
                              <p:par>
                                <p:cTn id="48" presetID="22" presetClass="entr" presetSubtype="1" fill="hold" nodeType="afterEffect">
                                  <p:stCondLst>
                                    <p:cond delay="0"/>
                                  </p:stCondLst>
                                  <p:childTnLst>
                                    <p:set>
                                      <p:cBhvr>
                                        <p:cTn id="49" dur="1" fill="hold">
                                          <p:stCondLst>
                                            <p:cond delay="0"/>
                                          </p:stCondLst>
                                        </p:cTn>
                                        <p:tgtEl>
                                          <p:spTgt spid="68643"/>
                                        </p:tgtEl>
                                        <p:attrNameLst>
                                          <p:attrName>style.visibility</p:attrName>
                                        </p:attrNameLst>
                                      </p:cBhvr>
                                      <p:to>
                                        <p:strVal val="visible"/>
                                      </p:to>
                                    </p:set>
                                    <p:animEffect transition="in" filter="wipe(up)">
                                      <p:cBhvr>
                                        <p:cTn id="50" dur="500"/>
                                        <p:tgtEl>
                                          <p:spTgt spid="68643"/>
                                        </p:tgtEl>
                                      </p:cBhvr>
                                    </p:animEffect>
                                  </p:childTnLst>
                                </p:cTn>
                              </p:par>
                            </p:childTnLst>
                          </p:cTn>
                        </p:par>
                        <p:par>
                          <p:cTn id="51" fill="hold" nodeType="afterGroup">
                            <p:stCondLst>
                              <p:cond delay="3800"/>
                            </p:stCondLst>
                            <p:childTnLst>
                              <p:par>
                                <p:cTn id="52" presetID="22" presetClass="entr" presetSubtype="1" fill="hold" grpId="0" nodeType="afterEffect">
                                  <p:stCondLst>
                                    <p:cond delay="0"/>
                                  </p:stCondLst>
                                  <p:iterate type="wd">
                                    <p:tmPct val="100000"/>
                                  </p:iterate>
                                  <p:childTnLst>
                                    <p:set>
                                      <p:cBhvr>
                                        <p:cTn id="53" dur="1" fill="hold">
                                          <p:stCondLst>
                                            <p:cond delay="0"/>
                                          </p:stCondLst>
                                        </p:cTn>
                                        <p:tgtEl>
                                          <p:spTgt spid="68646"/>
                                        </p:tgtEl>
                                        <p:attrNameLst>
                                          <p:attrName>style.visibility</p:attrName>
                                        </p:attrNameLst>
                                      </p:cBhvr>
                                      <p:to>
                                        <p:strVal val="visible"/>
                                      </p:to>
                                    </p:set>
                                    <p:animEffect transition="in" filter="wipe(up)">
                                      <p:cBhvr>
                                        <p:cTn id="54" dur="300"/>
                                        <p:tgtEl>
                                          <p:spTgt spid="68646"/>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3" presetClass="entr" presetSubtype="528" fill="hold" grpId="0" nodeType="clickEffect">
                                  <p:stCondLst>
                                    <p:cond delay="0"/>
                                  </p:stCondLst>
                                  <p:childTnLst>
                                    <p:set>
                                      <p:cBhvr>
                                        <p:cTn id="58" dur="1" fill="hold">
                                          <p:stCondLst>
                                            <p:cond delay="0"/>
                                          </p:stCondLst>
                                        </p:cTn>
                                        <p:tgtEl>
                                          <p:spTgt spid="68660"/>
                                        </p:tgtEl>
                                        <p:attrNameLst>
                                          <p:attrName>style.visibility</p:attrName>
                                        </p:attrNameLst>
                                      </p:cBhvr>
                                      <p:to>
                                        <p:strVal val="visible"/>
                                      </p:to>
                                    </p:set>
                                    <p:anim calcmode="lin" valueType="num">
                                      <p:cBhvr>
                                        <p:cTn id="59" dur="500" fill="hold"/>
                                        <p:tgtEl>
                                          <p:spTgt spid="68660"/>
                                        </p:tgtEl>
                                        <p:attrNameLst>
                                          <p:attrName>ppt_w</p:attrName>
                                        </p:attrNameLst>
                                      </p:cBhvr>
                                      <p:tavLst>
                                        <p:tav tm="0">
                                          <p:val>
                                            <p:fltVal val="0"/>
                                          </p:val>
                                        </p:tav>
                                        <p:tav tm="100000">
                                          <p:val>
                                            <p:strVal val="#ppt_w"/>
                                          </p:val>
                                        </p:tav>
                                      </p:tavLst>
                                    </p:anim>
                                    <p:anim calcmode="lin" valueType="num">
                                      <p:cBhvr>
                                        <p:cTn id="60" dur="500" fill="hold"/>
                                        <p:tgtEl>
                                          <p:spTgt spid="68660"/>
                                        </p:tgtEl>
                                        <p:attrNameLst>
                                          <p:attrName>ppt_h</p:attrName>
                                        </p:attrNameLst>
                                      </p:cBhvr>
                                      <p:tavLst>
                                        <p:tav tm="0">
                                          <p:val>
                                            <p:fltVal val="0"/>
                                          </p:val>
                                        </p:tav>
                                        <p:tav tm="100000">
                                          <p:val>
                                            <p:strVal val="#ppt_h"/>
                                          </p:val>
                                        </p:tav>
                                      </p:tavLst>
                                    </p:anim>
                                    <p:anim calcmode="lin" valueType="num">
                                      <p:cBhvr>
                                        <p:cTn id="61" dur="500" fill="hold"/>
                                        <p:tgtEl>
                                          <p:spTgt spid="68660"/>
                                        </p:tgtEl>
                                        <p:attrNameLst>
                                          <p:attrName>ppt_x</p:attrName>
                                        </p:attrNameLst>
                                      </p:cBhvr>
                                      <p:tavLst>
                                        <p:tav tm="0">
                                          <p:val>
                                            <p:fltVal val="0.5"/>
                                          </p:val>
                                        </p:tav>
                                        <p:tav tm="100000">
                                          <p:val>
                                            <p:strVal val="#ppt_x"/>
                                          </p:val>
                                        </p:tav>
                                      </p:tavLst>
                                    </p:anim>
                                    <p:anim calcmode="lin" valueType="num">
                                      <p:cBhvr>
                                        <p:cTn id="62" dur="500" fill="hold"/>
                                        <p:tgtEl>
                                          <p:spTgt spid="68660"/>
                                        </p:tgtEl>
                                        <p:attrNameLst>
                                          <p:attrName>ppt_y</p:attrName>
                                        </p:attrNameLst>
                                      </p:cBhvr>
                                      <p:tavLst>
                                        <p:tav tm="0">
                                          <p:val>
                                            <p:fltVal val="0.5"/>
                                          </p:val>
                                        </p:tav>
                                        <p:tav tm="100000">
                                          <p:val>
                                            <p:strVal val="#ppt_y"/>
                                          </p:val>
                                        </p:tav>
                                      </p:tavLst>
                                    </p:anim>
                                  </p:childTnLst>
                                </p:cTn>
                              </p:par>
                            </p:childTnLst>
                          </p:cTn>
                        </p:par>
                        <p:par>
                          <p:cTn id="63" fill="hold" nodeType="afterGroup">
                            <p:stCondLst>
                              <p:cond delay="500"/>
                            </p:stCondLst>
                            <p:childTnLst>
                              <p:par>
                                <p:cTn id="64" presetID="16" presetClass="entr" presetSubtype="37"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barn(outVertical)">
                                      <p:cBhvr>
                                        <p:cTn id="66" dur="500"/>
                                        <p:tgtEl>
                                          <p:spTgt spid="10"/>
                                        </p:tgtEl>
                                      </p:cBhvr>
                                    </p:animEffect>
                                  </p:childTnLst>
                                </p:cTn>
                              </p:par>
                            </p:childTnLst>
                          </p:cTn>
                        </p:par>
                        <p:par>
                          <p:cTn id="67" fill="hold" nodeType="afterGroup">
                            <p:stCondLst>
                              <p:cond delay="1000"/>
                            </p:stCondLst>
                            <p:childTnLst>
                              <p:par>
                                <p:cTn id="68" presetID="22" presetClass="entr" presetSubtype="1" fill="hold" nodeType="afterEffect">
                                  <p:stCondLst>
                                    <p:cond delay="0"/>
                                  </p:stCondLst>
                                  <p:childTnLst>
                                    <p:set>
                                      <p:cBhvr>
                                        <p:cTn id="69" dur="1" fill="hold">
                                          <p:stCondLst>
                                            <p:cond delay="0"/>
                                          </p:stCondLst>
                                        </p:cTn>
                                        <p:tgtEl>
                                          <p:spTgt spid="68678"/>
                                        </p:tgtEl>
                                        <p:attrNameLst>
                                          <p:attrName>style.visibility</p:attrName>
                                        </p:attrNameLst>
                                      </p:cBhvr>
                                      <p:to>
                                        <p:strVal val="visible"/>
                                      </p:to>
                                    </p:set>
                                    <p:animEffect transition="in" filter="wipe(up)">
                                      <p:cBhvr>
                                        <p:cTn id="70" dur="500"/>
                                        <p:tgtEl>
                                          <p:spTgt spid="68678"/>
                                        </p:tgtEl>
                                      </p:cBhvr>
                                    </p:animEffect>
                                  </p:childTnLst>
                                </p:cTn>
                              </p:par>
                            </p:childTnLst>
                          </p:cTn>
                        </p:par>
                        <p:par>
                          <p:cTn id="71" fill="hold" nodeType="afterGroup">
                            <p:stCondLst>
                              <p:cond delay="1500"/>
                            </p:stCondLst>
                            <p:childTnLst>
                              <p:par>
                                <p:cTn id="72" presetID="22" presetClass="entr" presetSubtype="1" fill="hold" grpId="0" nodeType="afterEffect">
                                  <p:stCondLst>
                                    <p:cond delay="0"/>
                                  </p:stCondLst>
                                  <p:iterate type="wd">
                                    <p:tmPct val="100000"/>
                                  </p:iterate>
                                  <p:childTnLst>
                                    <p:set>
                                      <p:cBhvr>
                                        <p:cTn id="73" dur="1" fill="hold">
                                          <p:stCondLst>
                                            <p:cond delay="0"/>
                                          </p:stCondLst>
                                        </p:cTn>
                                        <p:tgtEl>
                                          <p:spTgt spid="68676"/>
                                        </p:tgtEl>
                                        <p:attrNameLst>
                                          <p:attrName>style.visibility</p:attrName>
                                        </p:attrNameLst>
                                      </p:cBhvr>
                                      <p:to>
                                        <p:strVal val="visible"/>
                                      </p:to>
                                    </p:set>
                                    <p:animEffect transition="in" filter="wipe(up)">
                                      <p:cBhvr>
                                        <p:cTn id="74" dur="300"/>
                                        <p:tgtEl>
                                          <p:spTgt spid="68676"/>
                                        </p:tgtEl>
                                      </p:cBhvr>
                                    </p:animEffect>
                                  </p:childTnLst>
                                </p:cTn>
                              </p:par>
                            </p:childTnLst>
                          </p:cTn>
                        </p:par>
                        <p:par>
                          <p:cTn id="75" fill="hold" nodeType="afterGroup">
                            <p:stCondLst>
                              <p:cond delay="1800"/>
                            </p:stCondLst>
                            <p:childTnLst>
                              <p:par>
                                <p:cTn id="76" presetID="16" presetClass="entr" presetSubtype="37" fill="hold" nodeType="afterEffect">
                                  <p:stCondLst>
                                    <p:cond delay="1000"/>
                                  </p:stCondLst>
                                  <p:childTnLst>
                                    <p:set>
                                      <p:cBhvr>
                                        <p:cTn id="77" dur="1" fill="hold">
                                          <p:stCondLst>
                                            <p:cond delay="0"/>
                                          </p:stCondLst>
                                        </p:cTn>
                                        <p:tgtEl>
                                          <p:spTgt spid="68640"/>
                                        </p:tgtEl>
                                        <p:attrNameLst>
                                          <p:attrName>style.visibility</p:attrName>
                                        </p:attrNameLst>
                                      </p:cBhvr>
                                      <p:to>
                                        <p:strVal val="visible"/>
                                      </p:to>
                                    </p:set>
                                    <p:animEffect transition="in" filter="barn(outVertical)">
                                      <p:cBhvr>
                                        <p:cTn id="78" dur="500"/>
                                        <p:tgtEl>
                                          <p:spTgt spid="68640"/>
                                        </p:tgtEl>
                                      </p:cBhvr>
                                    </p:animEffect>
                                  </p:childTnLst>
                                </p:cTn>
                              </p:par>
                            </p:childTnLst>
                          </p:cTn>
                        </p:par>
                        <p:par>
                          <p:cTn id="79" fill="hold" nodeType="afterGroup">
                            <p:stCondLst>
                              <p:cond delay="3300"/>
                            </p:stCondLst>
                            <p:childTnLst>
                              <p:par>
                                <p:cTn id="80" presetID="22" presetClass="entr" presetSubtype="1" fill="hold" nodeType="afterEffect">
                                  <p:stCondLst>
                                    <p:cond delay="0"/>
                                  </p:stCondLst>
                                  <p:childTnLst>
                                    <p:set>
                                      <p:cBhvr>
                                        <p:cTn id="81" dur="1" fill="hold">
                                          <p:stCondLst>
                                            <p:cond delay="0"/>
                                          </p:stCondLst>
                                        </p:cTn>
                                        <p:tgtEl>
                                          <p:spTgt spid="68679"/>
                                        </p:tgtEl>
                                        <p:attrNameLst>
                                          <p:attrName>style.visibility</p:attrName>
                                        </p:attrNameLst>
                                      </p:cBhvr>
                                      <p:to>
                                        <p:strVal val="visible"/>
                                      </p:to>
                                    </p:set>
                                    <p:animEffect transition="in" filter="wipe(up)">
                                      <p:cBhvr>
                                        <p:cTn id="82" dur="500"/>
                                        <p:tgtEl>
                                          <p:spTgt spid="68679"/>
                                        </p:tgtEl>
                                      </p:cBhvr>
                                    </p:animEffect>
                                  </p:childTnLst>
                                </p:cTn>
                              </p:par>
                            </p:childTnLst>
                          </p:cTn>
                        </p:par>
                        <p:par>
                          <p:cTn id="83" fill="hold" nodeType="afterGroup">
                            <p:stCondLst>
                              <p:cond delay="3800"/>
                            </p:stCondLst>
                            <p:childTnLst>
                              <p:par>
                                <p:cTn id="84" presetID="22" presetClass="entr" presetSubtype="1" fill="hold" grpId="0" nodeType="afterEffect">
                                  <p:stCondLst>
                                    <p:cond delay="0"/>
                                  </p:stCondLst>
                                  <p:iterate type="wd">
                                    <p:tmPct val="100000"/>
                                  </p:iterate>
                                  <p:childTnLst>
                                    <p:set>
                                      <p:cBhvr>
                                        <p:cTn id="85" dur="1" fill="hold">
                                          <p:stCondLst>
                                            <p:cond delay="0"/>
                                          </p:stCondLst>
                                        </p:cTn>
                                        <p:tgtEl>
                                          <p:spTgt spid="68677"/>
                                        </p:tgtEl>
                                        <p:attrNameLst>
                                          <p:attrName>style.visibility</p:attrName>
                                        </p:attrNameLst>
                                      </p:cBhvr>
                                      <p:to>
                                        <p:strVal val="visible"/>
                                      </p:to>
                                    </p:set>
                                    <p:animEffect transition="in" filter="wipe(up)">
                                      <p:cBhvr>
                                        <p:cTn id="86" dur="300"/>
                                        <p:tgtEl>
                                          <p:spTgt spid="68677"/>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23" presetClass="entr" presetSubtype="528" fill="hold" grpId="0" nodeType="clickEffect">
                                  <p:stCondLst>
                                    <p:cond delay="0"/>
                                  </p:stCondLst>
                                  <p:childTnLst>
                                    <p:set>
                                      <p:cBhvr>
                                        <p:cTn id="90" dur="1" fill="hold">
                                          <p:stCondLst>
                                            <p:cond delay="0"/>
                                          </p:stCondLst>
                                        </p:cTn>
                                        <p:tgtEl>
                                          <p:spTgt spid="68661"/>
                                        </p:tgtEl>
                                        <p:attrNameLst>
                                          <p:attrName>style.visibility</p:attrName>
                                        </p:attrNameLst>
                                      </p:cBhvr>
                                      <p:to>
                                        <p:strVal val="visible"/>
                                      </p:to>
                                    </p:set>
                                    <p:anim calcmode="lin" valueType="num">
                                      <p:cBhvr>
                                        <p:cTn id="91" dur="500" fill="hold"/>
                                        <p:tgtEl>
                                          <p:spTgt spid="68661"/>
                                        </p:tgtEl>
                                        <p:attrNameLst>
                                          <p:attrName>ppt_w</p:attrName>
                                        </p:attrNameLst>
                                      </p:cBhvr>
                                      <p:tavLst>
                                        <p:tav tm="0">
                                          <p:val>
                                            <p:fltVal val="0"/>
                                          </p:val>
                                        </p:tav>
                                        <p:tav tm="100000">
                                          <p:val>
                                            <p:strVal val="#ppt_w"/>
                                          </p:val>
                                        </p:tav>
                                      </p:tavLst>
                                    </p:anim>
                                    <p:anim calcmode="lin" valueType="num">
                                      <p:cBhvr>
                                        <p:cTn id="92" dur="500" fill="hold"/>
                                        <p:tgtEl>
                                          <p:spTgt spid="68661"/>
                                        </p:tgtEl>
                                        <p:attrNameLst>
                                          <p:attrName>ppt_h</p:attrName>
                                        </p:attrNameLst>
                                      </p:cBhvr>
                                      <p:tavLst>
                                        <p:tav tm="0">
                                          <p:val>
                                            <p:fltVal val="0"/>
                                          </p:val>
                                        </p:tav>
                                        <p:tav tm="100000">
                                          <p:val>
                                            <p:strVal val="#ppt_h"/>
                                          </p:val>
                                        </p:tav>
                                      </p:tavLst>
                                    </p:anim>
                                    <p:anim calcmode="lin" valueType="num">
                                      <p:cBhvr>
                                        <p:cTn id="93" dur="500" fill="hold"/>
                                        <p:tgtEl>
                                          <p:spTgt spid="68661"/>
                                        </p:tgtEl>
                                        <p:attrNameLst>
                                          <p:attrName>ppt_x</p:attrName>
                                        </p:attrNameLst>
                                      </p:cBhvr>
                                      <p:tavLst>
                                        <p:tav tm="0">
                                          <p:val>
                                            <p:fltVal val="0.5"/>
                                          </p:val>
                                        </p:tav>
                                        <p:tav tm="100000">
                                          <p:val>
                                            <p:strVal val="#ppt_x"/>
                                          </p:val>
                                        </p:tav>
                                      </p:tavLst>
                                    </p:anim>
                                    <p:anim calcmode="lin" valueType="num">
                                      <p:cBhvr>
                                        <p:cTn id="94" dur="500" fill="hold"/>
                                        <p:tgtEl>
                                          <p:spTgt spid="68661"/>
                                        </p:tgtEl>
                                        <p:attrNameLst>
                                          <p:attrName>ppt_y</p:attrName>
                                        </p:attrNameLst>
                                      </p:cBhvr>
                                      <p:tavLst>
                                        <p:tav tm="0">
                                          <p:val>
                                            <p:fltVal val="0.5"/>
                                          </p:val>
                                        </p:tav>
                                        <p:tav tm="100000">
                                          <p:val>
                                            <p:strVal val="#ppt_y"/>
                                          </p:val>
                                        </p:tav>
                                      </p:tavLst>
                                    </p:anim>
                                  </p:childTnLst>
                                </p:cTn>
                              </p:par>
                            </p:childTnLst>
                          </p:cTn>
                        </p:par>
                      </p:childTnLst>
                    </p:cTn>
                  </p:par>
                  <p:par>
                    <p:cTn id="95" fill="hold" nodeType="clickPar">
                      <p:stCondLst>
                        <p:cond delay="indefinite"/>
                      </p:stCondLst>
                      <p:childTnLst>
                        <p:par>
                          <p:cTn id="96" fill="hold" nodeType="withGroup">
                            <p:stCondLst>
                              <p:cond delay="0"/>
                            </p:stCondLst>
                            <p:childTnLst>
                              <p:par>
                                <p:cTn id="97" presetID="9" presetClass="entr" presetSubtype="0" fill="hold" grpId="0" nodeType="clickEffect">
                                  <p:stCondLst>
                                    <p:cond delay="0"/>
                                  </p:stCondLst>
                                  <p:childTnLst>
                                    <p:set>
                                      <p:cBhvr>
                                        <p:cTn id="98" dur="1" fill="hold">
                                          <p:stCondLst>
                                            <p:cond delay="0"/>
                                          </p:stCondLst>
                                        </p:cTn>
                                        <p:tgtEl>
                                          <p:spTgt spid="68652"/>
                                        </p:tgtEl>
                                        <p:attrNameLst>
                                          <p:attrName>style.visibility</p:attrName>
                                        </p:attrNameLst>
                                      </p:cBhvr>
                                      <p:to>
                                        <p:strVal val="visible"/>
                                      </p:to>
                                    </p:set>
                                    <p:animEffect transition="in" filter="dissolve">
                                      <p:cBhvr>
                                        <p:cTn id="99" dur="500"/>
                                        <p:tgtEl>
                                          <p:spTgt spid="68652"/>
                                        </p:tgtEl>
                                      </p:cBhvr>
                                    </p:animEffect>
                                  </p:childTnLst>
                                </p:cTn>
                              </p:par>
                            </p:childTnLst>
                          </p:cTn>
                        </p:par>
                        <p:par>
                          <p:cTn id="100" fill="hold" nodeType="afterGroup">
                            <p:stCondLst>
                              <p:cond delay="500"/>
                            </p:stCondLst>
                            <p:childTnLst>
                              <p:par>
                                <p:cTn id="101" presetID="22" presetClass="entr" presetSubtype="1" fill="hold" grpId="0" nodeType="afterEffect">
                                  <p:stCondLst>
                                    <p:cond delay="1000"/>
                                  </p:stCondLst>
                                  <p:childTnLst>
                                    <p:set>
                                      <p:cBhvr>
                                        <p:cTn id="102" dur="1" fill="hold">
                                          <p:stCondLst>
                                            <p:cond delay="0"/>
                                          </p:stCondLst>
                                        </p:cTn>
                                        <p:tgtEl>
                                          <p:spTgt spid="68654"/>
                                        </p:tgtEl>
                                        <p:attrNameLst>
                                          <p:attrName>style.visibility</p:attrName>
                                        </p:attrNameLst>
                                      </p:cBhvr>
                                      <p:to>
                                        <p:strVal val="visible"/>
                                      </p:to>
                                    </p:set>
                                    <p:animEffect transition="in" filter="wipe(up)">
                                      <p:cBhvr>
                                        <p:cTn id="103" dur="500"/>
                                        <p:tgtEl>
                                          <p:spTgt spid="68654"/>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22" presetClass="entr" presetSubtype="1" fill="hold" nodeType="click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wipe(up)">
                                      <p:cBhvr>
                                        <p:cTn id="108" dur="500"/>
                                        <p:tgtEl>
                                          <p:spTgt spid="31"/>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22" presetClass="entr" presetSubtype="1" fill="hold" nodeType="clickEffect">
                                  <p:stCondLst>
                                    <p:cond delay="0"/>
                                  </p:stCondLst>
                                  <p:childTnLst>
                                    <p:set>
                                      <p:cBhvr>
                                        <p:cTn id="112" dur="1" fill="hold">
                                          <p:stCondLst>
                                            <p:cond delay="0"/>
                                          </p:stCondLst>
                                        </p:cTn>
                                        <p:tgtEl>
                                          <p:spTgt spid="68647"/>
                                        </p:tgtEl>
                                        <p:attrNameLst>
                                          <p:attrName>style.visibility</p:attrName>
                                        </p:attrNameLst>
                                      </p:cBhvr>
                                      <p:to>
                                        <p:strVal val="visible"/>
                                      </p:to>
                                    </p:set>
                                    <p:animEffect transition="in" filter="wipe(up)">
                                      <p:cBhvr>
                                        <p:cTn id="113" dur="500"/>
                                        <p:tgtEl>
                                          <p:spTgt spid="68647"/>
                                        </p:tgtEl>
                                      </p:cBhvr>
                                    </p:animEffect>
                                  </p:childTnLst>
                                </p:cTn>
                              </p:par>
                            </p:childTnLst>
                          </p:cTn>
                        </p:par>
                        <p:par>
                          <p:cTn id="114" fill="hold" nodeType="afterGroup">
                            <p:stCondLst>
                              <p:cond delay="500"/>
                            </p:stCondLst>
                            <p:childTnLst>
                              <p:par>
                                <p:cTn id="115" presetID="22" presetClass="entr" presetSubtype="1" fill="hold" grpId="0" nodeType="afterEffect">
                                  <p:stCondLst>
                                    <p:cond delay="0"/>
                                  </p:stCondLst>
                                  <p:iterate type="wd">
                                    <p:tmPct val="100000"/>
                                  </p:iterate>
                                  <p:childTnLst>
                                    <p:set>
                                      <p:cBhvr>
                                        <p:cTn id="116" dur="1" fill="hold">
                                          <p:stCondLst>
                                            <p:cond delay="0"/>
                                          </p:stCondLst>
                                        </p:cTn>
                                        <p:tgtEl>
                                          <p:spTgt spid="68648"/>
                                        </p:tgtEl>
                                        <p:attrNameLst>
                                          <p:attrName>style.visibility</p:attrName>
                                        </p:attrNameLst>
                                      </p:cBhvr>
                                      <p:to>
                                        <p:strVal val="visible"/>
                                      </p:to>
                                    </p:set>
                                    <p:animEffect transition="in" filter="wipe(up)">
                                      <p:cBhvr>
                                        <p:cTn id="117" dur="300"/>
                                        <p:tgtEl>
                                          <p:spTgt spid="68648"/>
                                        </p:tgtEl>
                                      </p:cBhvr>
                                    </p:animEffect>
                                  </p:childTnLst>
                                </p:cTn>
                              </p:par>
                            </p:childTnLst>
                          </p:cTn>
                        </p:par>
                        <p:par>
                          <p:cTn id="118" fill="hold" nodeType="afterGroup">
                            <p:stCondLst>
                              <p:cond delay="800"/>
                            </p:stCondLst>
                            <p:childTnLst>
                              <p:par>
                                <p:cTn id="119" presetID="23" presetClass="entr" presetSubtype="16" fill="hold" grpId="0" nodeType="afterEffect">
                                  <p:stCondLst>
                                    <p:cond delay="0"/>
                                  </p:stCondLst>
                                  <p:childTnLst>
                                    <p:set>
                                      <p:cBhvr>
                                        <p:cTn id="120" dur="1" fill="hold">
                                          <p:stCondLst>
                                            <p:cond delay="0"/>
                                          </p:stCondLst>
                                        </p:cTn>
                                        <p:tgtEl>
                                          <p:spTgt spid="68656"/>
                                        </p:tgtEl>
                                        <p:attrNameLst>
                                          <p:attrName>style.visibility</p:attrName>
                                        </p:attrNameLst>
                                      </p:cBhvr>
                                      <p:to>
                                        <p:strVal val="visible"/>
                                      </p:to>
                                    </p:set>
                                    <p:anim calcmode="lin" valueType="num">
                                      <p:cBhvr>
                                        <p:cTn id="121" dur="500" fill="hold"/>
                                        <p:tgtEl>
                                          <p:spTgt spid="68656"/>
                                        </p:tgtEl>
                                        <p:attrNameLst>
                                          <p:attrName>ppt_w</p:attrName>
                                        </p:attrNameLst>
                                      </p:cBhvr>
                                      <p:tavLst>
                                        <p:tav tm="0">
                                          <p:val>
                                            <p:fltVal val="0"/>
                                          </p:val>
                                        </p:tav>
                                        <p:tav tm="100000">
                                          <p:val>
                                            <p:strVal val="#ppt_w"/>
                                          </p:val>
                                        </p:tav>
                                      </p:tavLst>
                                    </p:anim>
                                    <p:anim calcmode="lin" valueType="num">
                                      <p:cBhvr>
                                        <p:cTn id="122" dur="500" fill="hold"/>
                                        <p:tgtEl>
                                          <p:spTgt spid="68656"/>
                                        </p:tgtEl>
                                        <p:attrNameLst>
                                          <p:attrName>ppt_h</p:attrName>
                                        </p:attrNameLst>
                                      </p:cBhvr>
                                      <p:tavLst>
                                        <p:tav tm="0">
                                          <p:val>
                                            <p:fltVal val="0"/>
                                          </p:val>
                                        </p:tav>
                                        <p:tav tm="100000">
                                          <p:val>
                                            <p:strVal val="#ppt_h"/>
                                          </p:val>
                                        </p:tav>
                                      </p:tavLst>
                                    </p:anim>
                                  </p:childTnLst>
                                </p:cTn>
                              </p:par>
                            </p:childTnLst>
                          </p:cTn>
                        </p:par>
                        <p:par>
                          <p:cTn id="123" fill="hold" nodeType="afterGroup">
                            <p:stCondLst>
                              <p:cond delay="1300"/>
                            </p:stCondLst>
                            <p:childTnLst>
                              <p:par>
                                <p:cTn id="124" presetID="23" presetClass="entr" presetSubtype="16" fill="hold" grpId="0" nodeType="afterEffect">
                                  <p:stCondLst>
                                    <p:cond delay="0"/>
                                  </p:stCondLst>
                                  <p:childTnLst>
                                    <p:set>
                                      <p:cBhvr>
                                        <p:cTn id="125" dur="1" fill="hold">
                                          <p:stCondLst>
                                            <p:cond delay="0"/>
                                          </p:stCondLst>
                                        </p:cTn>
                                        <p:tgtEl>
                                          <p:spTgt spid="68655"/>
                                        </p:tgtEl>
                                        <p:attrNameLst>
                                          <p:attrName>style.visibility</p:attrName>
                                        </p:attrNameLst>
                                      </p:cBhvr>
                                      <p:to>
                                        <p:strVal val="visible"/>
                                      </p:to>
                                    </p:set>
                                    <p:anim calcmode="lin" valueType="num">
                                      <p:cBhvr>
                                        <p:cTn id="126" dur="500" fill="hold"/>
                                        <p:tgtEl>
                                          <p:spTgt spid="68655"/>
                                        </p:tgtEl>
                                        <p:attrNameLst>
                                          <p:attrName>ppt_w</p:attrName>
                                        </p:attrNameLst>
                                      </p:cBhvr>
                                      <p:tavLst>
                                        <p:tav tm="0">
                                          <p:val>
                                            <p:fltVal val="0"/>
                                          </p:val>
                                        </p:tav>
                                        <p:tav tm="100000">
                                          <p:val>
                                            <p:strVal val="#ppt_w"/>
                                          </p:val>
                                        </p:tav>
                                      </p:tavLst>
                                    </p:anim>
                                    <p:anim calcmode="lin" valueType="num">
                                      <p:cBhvr>
                                        <p:cTn id="127" dur="500" fill="hold"/>
                                        <p:tgtEl>
                                          <p:spTgt spid="68655"/>
                                        </p:tgtEl>
                                        <p:attrNameLst>
                                          <p:attrName>ppt_h</p:attrName>
                                        </p:attrNameLst>
                                      </p:cBhvr>
                                      <p:tavLst>
                                        <p:tav tm="0">
                                          <p:val>
                                            <p:fltVal val="0"/>
                                          </p:val>
                                        </p:tav>
                                        <p:tav tm="100000">
                                          <p:val>
                                            <p:strVal val="#ppt_h"/>
                                          </p:val>
                                        </p:tav>
                                      </p:tavLst>
                                    </p:anim>
                                  </p:childTnLst>
                                </p:cTn>
                              </p:par>
                            </p:childTnLst>
                          </p:cTn>
                        </p:par>
                      </p:childTnLst>
                    </p:cTn>
                  </p:par>
                  <p:par>
                    <p:cTn id="128" fill="hold" nodeType="clickPar">
                      <p:stCondLst>
                        <p:cond delay="indefinite"/>
                      </p:stCondLst>
                      <p:childTnLst>
                        <p:par>
                          <p:cTn id="129" fill="hold" nodeType="withGroup">
                            <p:stCondLst>
                              <p:cond delay="0"/>
                            </p:stCondLst>
                            <p:childTnLst>
                              <p:par>
                                <p:cTn id="130" presetID="16" presetClass="entr" presetSubtype="37" fill="hold" grpId="0" nodeType="clickEffect">
                                  <p:stCondLst>
                                    <p:cond delay="0"/>
                                  </p:stCondLst>
                                  <p:childTnLst>
                                    <p:set>
                                      <p:cBhvr>
                                        <p:cTn id="131" dur="1" fill="hold">
                                          <p:stCondLst>
                                            <p:cond delay="0"/>
                                          </p:stCondLst>
                                        </p:cTn>
                                        <p:tgtEl>
                                          <p:spTgt spid="68662"/>
                                        </p:tgtEl>
                                        <p:attrNameLst>
                                          <p:attrName>style.visibility</p:attrName>
                                        </p:attrNameLst>
                                      </p:cBhvr>
                                      <p:to>
                                        <p:strVal val="visible"/>
                                      </p:to>
                                    </p:set>
                                    <p:animEffect transition="in" filter="barn(outVertical)">
                                      <p:cBhvr>
                                        <p:cTn id="132" dur="500"/>
                                        <p:tgtEl>
                                          <p:spTgt spid="68662"/>
                                        </p:tgtEl>
                                      </p:cBhvr>
                                    </p:animEffect>
                                  </p:childTnLst>
                                </p:cTn>
                              </p:par>
                            </p:childTnLst>
                          </p:cTn>
                        </p:par>
                      </p:childTnLst>
                    </p:cTn>
                  </p:par>
                  <p:par>
                    <p:cTn id="133" fill="hold" nodeType="clickPar">
                      <p:stCondLst>
                        <p:cond delay="indefinite"/>
                      </p:stCondLst>
                      <p:childTnLst>
                        <p:par>
                          <p:cTn id="134" fill="hold" nodeType="withGroup">
                            <p:stCondLst>
                              <p:cond delay="0"/>
                            </p:stCondLst>
                            <p:childTnLst>
                              <p:par>
                                <p:cTn id="135" presetID="22" presetClass="entr" presetSubtype="1" fill="hold" nodeType="clickEffect">
                                  <p:stCondLst>
                                    <p:cond delay="0"/>
                                  </p:stCondLst>
                                  <p:childTnLst>
                                    <p:set>
                                      <p:cBhvr>
                                        <p:cTn id="136" dur="1" fill="hold">
                                          <p:stCondLst>
                                            <p:cond delay="0"/>
                                          </p:stCondLst>
                                        </p:cTn>
                                        <p:tgtEl>
                                          <p:spTgt spid="68650"/>
                                        </p:tgtEl>
                                        <p:attrNameLst>
                                          <p:attrName>style.visibility</p:attrName>
                                        </p:attrNameLst>
                                      </p:cBhvr>
                                      <p:to>
                                        <p:strVal val="visible"/>
                                      </p:to>
                                    </p:set>
                                    <p:animEffect transition="in" filter="wipe(up)">
                                      <p:cBhvr>
                                        <p:cTn id="137" dur="500"/>
                                        <p:tgtEl>
                                          <p:spTgt spid="68650"/>
                                        </p:tgtEl>
                                      </p:cBhvr>
                                    </p:animEffect>
                                  </p:childTnLst>
                                </p:cTn>
                              </p:par>
                            </p:childTnLst>
                          </p:cTn>
                        </p:par>
                        <p:par>
                          <p:cTn id="138" fill="hold" nodeType="afterGroup">
                            <p:stCondLst>
                              <p:cond delay="500"/>
                            </p:stCondLst>
                            <p:childTnLst>
                              <p:par>
                                <p:cTn id="139" presetID="22" presetClass="entr" presetSubtype="1" fill="hold" grpId="0" nodeType="afterEffect">
                                  <p:stCondLst>
                                    <p:cond delay="0"/>
                                  </p:stCondLst>
                                  <p:iterate type="wd">
                                    <p:tmPct val="100000"/>
                                  </p:iterate>
                                  <p:childTnLst>
                                    <p:set>
                                      <p:cBhvr>
                                        <p:cTn id="140" dur="1" fill="hold">
                                          <p:stCondLst>
                                            <p:cond delay="0"/>
                                          </p:stCondLst>
                                        </p:cTn>
                                        <p:tgtEl>
                                          <p:spTgt spid="68649"/>
                                        </p:tgtEl>
                                        <p:attrNameLst>
                                          <p:attrName>style.visibility</p:attrName>
                                        </p:attrNameLst>
                                      </p:cBhvr>
                                      <p:to>
                                        <p:strVal val="visible"/>
                                      </p:to>
                                    </p:set>
                                    <p:animEffect transition="in" filter="wipe(up)">
                                      <p:cBhvr>
                                        <p:cTn id="141" dur="300"/>
                                        <p:tgtEl>
                                          <p:spTgt spid="68649"/>
                                        </p:tgtEl>
                                      </p:cBhvr>
                                    </p:animEffect>
                                  </p:childTnLst>
                                </p:cTn>
                              </p:par>
                            </p:childTnLst>
                          </p:cTn>
                        </p:par>
                        <p:par>
                          <p:cTn id="142" fill="hold" nodeType="afterGroup">
                            <p:stCondLst>
                              <p:cond delay="800"/>
                            </p:stCondLst>
                            <p:childTnLst>
                              <p:par>
                                <p:cTn id="143" presetID="23" presetClass="entr" presetSubtype="16" fill="hold" grpId="0" nodeType="afterEffect">
                                  <p:stCondLst>
                                    <p:cond delay="0"/>
                                  </p:stCondLst>
                                  <p:childTnLst>
                                    <p:set>
                                      <p:cBhvr>
                                        <p:cTn id="144" dur="1" fill="hold">
                                          <p:stCondLst>
                                            <p:cond delay="0"/>
                                          </p:stCondLst>
                                        </p:cTn>
                                        <p:tgtEl>
                                          <p:spTgt spid="68657"/>
                                        </p:tgtEl>
                                        <p:attrNameLst>
                                          <p:attrName>style.visibility</p:attrName>
                                        </p:attrNameLst>
                                      </p:cBhvr>
                                      <p:to>
                                        <p:strVal val="visible"/>
                                      </p:to>
                                    </p:set>
                                    <p:anim calcmode="lin" valueType="num">
                                      <p:cBhvr>
                                        <p:cTn id="145" dur="500" fill="hold"/>
                                        <p:tgtEl>
                                          <p:spTgt spid="68657"/>
                                        </p:tgtEl>
                                        <p:attrNameLst>
                                          <p:attrName>ppt_w</p:attrName>
                                        </p:attrNameLst>
                                      </p:cBhvr>
                                      <p:tavLst>
                                        <p:tav tm="0">
                                          <p:val>
                                            <p:fltVal val="0"/>
                                          </p:val>
                                        </p:tav>
                                        <p:tav tm="100000">
                                          <p:val>
                                            <p:strVal val="#ppt_w"/>
                                          </p:val>
                                        </p:tav>
                                      </p:tavLst>
                                    </p:anim>
                                    <p:anim calcmode="lin" valueType="num">
                                      <p:cBhvr>
                                        <p:cTn id="146" dur="500" fill="hold"/>
                                        <p:tgtEl>
                                          <p:spTgt spid="6865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44" grpId="0" animBg="1" autoUpdateAnimBg="0"/>
      <p:bldP spid="68646" grpId="0" bldLvl="0" animBg="1" autoUpdateAnimBg="0"/>
      <p:bldP spid="68648" grpId="0" animBg="1" autoUpdateAnimBg="0"/>
      <p:bldP spid="68649" grpId="0" animBg="1" autoUpdateAnimBg="0"/>
      <p:bldP spid="68651" grpId="0" autoUpdateAnimBg="0"/>
      <p:bldP spid="68652" grpId="0" autoUpdateAnimBg="0"/>
      <p:bldP spid="68653" grpId="0" animBg="1" autoUpdateAnimBg="0"/>
      <p:bldP spid="68654" grpId="0" animBg="1" autoUpdateAnimBg="0"/>
      <p:bldP spid="68655" grpId="0" autoUpdateAnimBg="0"/>
      <p:bldP spid="68656" grpId="0" autoUpdateAnimBg="0"/>
      <p:bldP spid="68657" grpId="0" autoUpdateAnimBg="0"/>
      <p:bldP spid="68658" grpId="0" autoUpdateAnimBg="0"/>
      <p:bldP spid="68659" grpId="0" autoUpdateAnimBg="0"/>
      <p:bldP spid="68660" grpId="0" autoUpdateAnimBg="0"/>
      <p:bldP spid="68661" grpId="0" autoUpdateAnimBg="0"/>
      <p:bldP spid="68662" grpId="0" autoUpdateAnimBg="0"/>
      <p:bldP spid="68676" grpId="0" bldLvl="0" animBg="1" autoUpdateAnimBg="0"/>
      <p:bldP spid="68677" grpId="0" bldLvl="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a:extLst>
              <a:ext uri="{FF2B5EF4-FFF2-40B4-BE49-F238E27FC236}">
                <a16:creationId xmlns:a16="http://schemas.microsoft.com/office/drawing/2014/main" id="{F348B5A9-5886-4E9A-B410-01BE5A9E8BAC}"/>
              </a:ext>
            </a:extLst>
          </p:cNvPr>
          <p:cNvSpPr>
            <a:spLocks noChangeArrowheads="1"/>
          </p:cNvSpPr>
          <p:nvPr/>
        </p:nvSpPr>
        <p:spPr bwMode="auto">
          <a:xfrm>
            <a:off x="228600" y="338138"/>
            <a:ext cx="4560888"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4.10.2 </a:t>
            </a:r>
            <a:r>
              <a:rPr lang="zh-CN" altLang="en-US" sz="2600">
                <a:solidFill>
                  <a:srgbClr val="7030A0"/>
                </a:solidFill>
                <a:latin typeface="Times New Roman" panose="02020603050405020304" pitchFamily="18" charset="0"/>
              </a:rPr>
              <a:t>直流电动机的工作原理</a:t>
            </a:r>
          </a:p>
        </p:txBody>
      </p:sp>
      <p:grpSp>
        <p:nvGrpSpPr>
          <p:cNvPr id="6" name="Group 3">
            <a:extLst>
              <a:ext uri="{FF2B5EF4-FFF2-40B4-BE49-F238E27FC236}">
                <a16:creationId xmlns:a16="http://schemas.microsoft.com/office/drawing/2014/main" id="{C7A6E741-BE47-EB3F-D7D9-D814DA4539E6}"/>
              </a:ext>
            </a:extLst>
          </p:cNvPr>
          <p:cNvGrpSpPr>
            <a:grpSpLocks/>
          </p:cNvGrpSpPr>
          <p:nvPr/>
        </p:nvGrpSpPr>
        <p:grpSpPr bwMode="auto">
          <a:xfrm>
            <a:off x="4935538" y="2159000"/>
            <a:ext cx="1447800" cy="1200150"/>
            <a:chOff x="11" y="18"/>
            <a:chExt cx="950" cy="821"/>
          </a:xfrm>
        </p:grpSpPr>
        <p:sp>
          <p:nvSpPr>
            <p:cNvPr id="69698" name="Line 4">
              <a:extLst>
                <a:ext uri="{FF2B5EF4-FFF2-40B4-BE49-F238E27FC236}">
                  <a16:creationId xmlns:a16="http://schemas.microsoft.com/office/drawing/2014/main" id="{EA9F6C8A-A111-CFC9-D016-A3AC7E24FAA8}"/>
                </a:ext>
              </a:extLst>
            </p:cNvPr>
            <p:cNvSpPr>
              <a:spLocks noChangeShapeType="1"/>
            </p:cNvSpPr>
            <p:nvPr/>
          </p:nvSpPr>
          <p:spPr bwMode="auto">
            <a:xfrm flipH="1">
              <a:off x="404" y="810"/>
              <a:ext cx="55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99" name="Line 5">
              <a:extLst>
                <a:ext uri="{FF2B5EF4-FFF2-40B4-BE49-F238E27FC236}">
                  <a16:creationId xmlns:a16="http://schemas.microsoft.com/office/drawing/2014/main" id="{D68E1D25-3B8D-A347-A7A8-4B1858864321}"/>
                </a:ext>
              </a:extLst>
            </p:cNvPr>
            <p:cNvSpPr>
              <a:spLocks noChangeShapeType="1"/>
            </p:cNvSpPr>
            <p:nvPr/>
          </p:nvSpPr>
          <p:spPr bwMode="auto">
            <a:xfrm flipH="1">
              <a:off x="410" y="371"/>
              <a:ext cx="4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700" name="Line 6">
              <a:extLst>
                <a:ext uri="{FF2B5EF4-FFF2-40B4-BE49-F238E27FC236}">
                  <a16:creationId xmlns:a16="http://schemas.microsoft.com/office/drawing/2014/main" id="{C33D5FE6-2794-3C96-7CBE-AFE0E2AC4B71}"/>
                </a:ext>
              </a:extLst>
            </p:cNvPr>
            <p:cNvSpPr>
              <a:spLocks noChangeShapeType="1"/>
            </p:cNvSpPr>
            <p:nvPr/>
          </p:nvSpPr>
          <p:spPr bwMode="auto">
            <a:xfrm>
              <a:off x="410" y="369"/>
              <a:ext cx="0" cy="4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701" name="Rectangle 7">
              <a:extLst>
                <a:ext uri="{FF2B5EF4-FFF2-40B4-BE49-F238E27FC236}">
                  <a16:creationId xmlns:a16="http://schemas.microsoft.com/office/drawing/2014/main" id="{2919806D-0148-7FEB-6EB9-EF4CC119F449}"/>
                </a:ext>
              </a:extLst>
            </p:cNvPr>
            <p:cNvSpPr>
              <a:spLocks noChangeArrowheads="1"/>
            </p:cNvSpPr>
            <p:nvPr/>
          </p:nvSpPr>
          <p:spPr bwMode="auto">
            <a:xfrm>
              <a:off x="11" y="431"/>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ea typeface="黑体" panose="02010609060101010101" pitchFamily="49" charset="-122"/>
                </a:rPr>
                <a:t>U</a:t>
              </a:r>
              <a:endParaRPr lang="en-US" altLang="zh-CN" sz="2000">
                <a:solidFill>
                  <a:srgbClr val="FF3300"/>
                </a:solidFill>
                <a:latin typeface="Times New Roman" panose="02020603050405020304" pitchFamily="18" charset="0"/>
                <a:ea typeface="黑体" panose="02010609060101010101" pitchFamily="49" charset="-122"/>
              </a:endParaRPr>
            </a:p>
          </p:txBody>
        </p:sp>
        <p:sp>
          <p:nvSpPr>
            <p:cNvPr id="69702" name="Oval 8">
              <a:extLst>
                <a:ext uri="{FF2B5EF4-FFF2-40B4-BE49-F238E27FC236}">
                  <a16:creationId xmlns:a16="http://schemas.microsoft.com/office/drawing/2014/main" id="{2228B6C7-215C-CF00-D797-9AB769BA2512}"/>
                </a:ext>
              </a:extLst>
            </p:cNvPr>
            <p:cNvSpPr>
              <a:spLocks noChangeArrowheads="1"/>
            </p:cNvSpPr>
            <p:nvPr/>
          </p:nvSpPr>
          <p:spPr bwMode="auto">
            <a:xfrm>
              <a:off x="650" y="335"/>
              <a:ext cx="52" cy="63"/>
            </a:xfrm>
            <a:prstGeom prst="ellipse">
              <a:avLst/>
            </a:prstGeom>
            <a:solidFill>
              <a:srgbClr val="CCFFCC"/>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703" name="Oval 9">
              <a:extLst>
                <a:ext uri="{FF2B5EF4-FFF2-40B4-BE49-F238E27FC236}">
                  <a16:creationId xmlns:a16="http://schemas.microsoft.com/office/drawing/2014/main" id="{F8150951-E353-7FE2-278B-6F5940C84151}"/>
                </a:ext>
              </a:extLst>
            </p:cNvPr>
            <p:cNvSpPr>
              <a:spLocks noChangeArrowheads="1"/>
            </p:cNvSpPr>
            <p:nvPr/>
          </p:nvSpPr>
          <p:spPr bwMode="auto">
            <a:xfrm>
              <a:off x="650" y="776"/>
              <a:ext cx="52" cy="63"/>
            </a:xfrm>
            <a:prstGeom prst="ellipse">
              <a:avLst/>
            </a:prstGeom>
            <a:solidFill>
              <a:srgbClr val="CCFFCC"/>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704" name="Line 10">
              <a:extLst>
                <a:ext uri="{FF2B5EF4-FFF2-40B4-BE49-F238E27FC236}">
                  <a16:creationId xmlns:a16="http://schemas.microsoft.com/office/drawing/2014/main" id="{514C2FB1-5654-9D63-58C5-324C215D195D}"/>
                </a:ext>
              </a:extLst>
            </p:cNvPr>
            <p:cNvSpPr>
              <a:spLocks noChangeShapeType="1"/>
            </p:cNvSpPr>
            <p:nvPr/>
          </p:nvSpPr>
          <p:spPr bwMode="auto">
            <a:xfrm rot="-706505">
              <a:off x="340" y="271"/>
              <a:ext cx="284" cy="64"/>
            </a:xfrm>
            <a:prstGeom prst="line">
              <a:avLst/>
            </a:prstGeom>
            <a:noFill/>
            <a:ln w="38100">
              <a:solidFill>
                <a:srgbClr val="CC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705" name="Text Box 11">
              <a:extLst>
                <a:ext uri="{FF2B5EF4-FFF2-40B4-BE49-F238E27FC236}">
                  <a16:creationId xmlns:a16="http://schemas.microsoft.com/office/drawing/2014/main" id="{B2B06D5D-E3CE-796A-A2FA-E938105D5BF7}"/>
                </a:ext>
              </a:extLst>
            </p:cNvPr>
            <p:cNvSpPr txBox="1">
              <a:spLocks noChangeArrowheads="1"/>
            </p:cNvSpPr>
            <p:nvPr/>
          </p:nvSpPr>
          <p:spPr bwMode="auto">
            <a:xfrm>
              <a:off x="479" y="18"/>
              <a:ext cx="21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en-US" altLang="zh-CN" sz="2000" i="1">
                  <a:solidFill>
                    <a:srgbClr val="CC00FF"/>
                  </a:solidFill>
                  <a:latin typeface="Times New Roman" panose="02020603050405020304" pitchFamily="18" charset="0"/>
                  <a:ea typeface="黑体" panose="02010609060101010101" pitchFamily="49" charset="-122"/>
                </a:rPr>
                <a:t>I </a:t>
              </a:r>
            </a:p>
          </p:txBody>
        </p:sp>
        <p:sp>
          <p:nvSpPr>
            <p:cNvPr id="69706" name="Rectangle 12">
              <a:extLst>
                <a:ext uri="{FF2B5EF4-FFF2-40B4-BE49-F238E27FC236}">
                  <a16:creationId xmlns:a16="http://schemas.microsoft.com/office/drawing/2014/main" id="{1800FB5B-BCA4-FE58-2433-6B35F2C1618C}"/>
                </a:ext>
              </a:extLst>
            </p:cNvPr>
            <p:cNvSpPr>
              <a:spLocks noChangeArrowheads="1"/>
            </p:cNvSpPr>
            <p:nvPr/>
          </p:nvSpPr>
          <p:spPr bwMode="auto">
            <a:xfrm>
              <a:off x="379" y="531"/>
              <a:ext cx="52" cy="63"/>
            </a:xfrm>
            <a:prstGeom prst="rect">
              <a:avLst/>
            </a:prstGeom>
            <a:solidFill>
              <a:schemeClr val="bg1"/>
            </a:solidFill>
            <a:ln w="28575">
              <a:solidFill>
                <a:schemeClr val="bg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707" name="Line 13">
              <a:extLst>
                <a:ext uri="{FF2B5EF4-FFF2-40B4-BE49-F238E27FC236}">
                  <a16:creationId xmlns:a16="http://schemas.microsoft.com/office/drawing/2014/main" id="{1780D153-9654-532B-6133-3A13195CE4A7}"/>
                </a:ext>
              </a:extLst>
            </p:cNvPr>
            <p:cNvSpPr>
              <a:spLocks noChangeShapeType="1"/>
            </p:cNvSpPr>
            <p:nvPr/>
          </p:nvSpPr>
          <p:spPr bwMode="auto">
            <a:xfrm>
              <a:off x="275" y="525"/>
              <a:ext cx="259"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708" name="Line 14">
              <a:extLst>
                <a:ext uri="{FF2B5EF4-FFF2-40B4-BE49-F238E27FC236}">
                  <a16:creationId xmlns:a16="http://schemas.microsoft.com/office/drawing/2014/main" id="{C119AF6B-2BED-2160-6455-CB2C9B8D85C9}"/>
                </a:ext>
              </a:extLst>
            </p:cNvPr>
            <p:cNvSpPr>
              <a:spLocks noChangeShapeType="1"/>
            </p:cNvSpPr>
            <p:nvPr/>
          </p:nvSpPr>
          <p:spPr bwMode="auto">
            <a:xfrm>
              <a:off x="362" y="608"/>
              <a:ext cx="103"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9650" name="Rectangle 15">
            <a:extLst>
              <a:ext uri="{FF2B5EF4-FFF2-40B4-BE49-F238E27FC236}">
                <a16:creationId xmlns:a16="http://schemas.microsoft.com/office/drawing/2014/main" id="{955EE9A0-90DD-238F-A68A-05F65CFA3CA5}"/>
              </a:ext>
            </a:extLst>
          </p:cNvPr>
          <p:cNvSpPr>
            <a:spLocks noChangeArrowheads="1"/>
          </p:cNvSpPr>
          <p:nvPr/>
        </p:nvSpPr>
        <p:spPr bwMode="auto">
          <a:xfrm>
            <a:off x="493713" y="1409700"/>
            <a:ext cx="4419600" cy="270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a:t>
            </a:r>
            <a:r>
              <a:rPr lang="zh-CN" altLang="en-US" sz="2400">
                <a:solidFill>
                  <a:srgbClr val="0000FF"/>
                </a:solidFill>
                <a:latin typeface="宋体" panose="02010600030101010101" pitchFamily="2" charset="-122"/>
              </a:rPr>
              <a:t>在两电刷之间加入直流电压</a:t>
            </a:r>
            <a:r>
              <a:rPr lang="zh-CN" altLang="en-US" sz="2400">
                <a:solidFill>
                  <a:srgbClr val="0000FF"/>
                </a:solidFill>
                <a:latin typeface="Times New Roman" panose="02020603050405020304" pitchFamily="18" charset="0"/>
              </a:rPr>
              <a:t> </a:t>
            </a:r>
            <a:r>
              <a:rPr lang="en-US" altLang="zh-CN" sz="2400" i="1">
                <a:solidFill>
                  <a:srgbClr val="FF00FF"/>
                </a:solidFill>
                <a:latin typeface="Times New Roman" panose="02020603050405020304" pitchFamily="18" charset="0"/>
              </a:rPr>
              <a:t>U</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则在绕组中产生电流</a:t>
            </a:r>
            <a:r>
              <a:rPr lang="zh-CN" altLang="en-US" sz="2400">
                <a:solidFill>
                  <a:srgbClr val="0000FF"/>
                </a:solidFill>
                <a:latin typeface="Times New Roman" panose="02020603050405020304" pitchFamily="18" charset="0"/>
              </a:rPr>
              <a:t> </a:t>
            </a:r>
            <a:r>
              <a:rPr lang="en-US" altLang="zh-CN" sz="2400" i="1">
                <a:solidFill>
                  <a:srgbClr val="FF00FF"/>
                </a:solidFill>
                <a:latin typeface="Times New Roman" panose="02020603050405020304" pitchFamily="18" charset="0"/>
              </a:rPr>
              <a:t>i</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通电导体又受到力的作用，产生电磁力矩。由于换向器的作用，在</a:t>
            </a:r>
            <a:r>
              <a:rPr lang="zh-CN" altLang="en-US" sz="2400">
                <a:solidFill>
                  <a:srgbClr val="0000FF"/>
                </a:solidFill>
                <a:latin typeface="Times New Roman" panose="02020603050405020304" pitchFamily="18" charset="0"/>
              </a:rPr>
              <a:t> </a:t>
            </a:r>
            <a:r>
              <a:rPr lang="en-US" altLang="zh-CN" sz="2400">
                <a:solidFill>
                  <a:srgbClr val="FF00FF"/>
                </a:solidFill>
                <a:latin typeface="Times New Roman" panose="02020603050405020304" pitchFamily="18" charset="0"/>
              </a:rPr>
              <a:t>N</a:t>
            </a:r>
            <a:r>
              <a:rPr lang="en-US" altLang="zh-CN" sz="2400">
                <a:solidFill>
                  <a:srgbClr val="0000FF"/>
                </a:solidFill>
                <a:latin typeface="Times New Roman" panose="02020603050405020304" pitchFamily="18" charset="0"/>
              </a:rPr>
              <a:t> </a:t>
            </a:r>
            <a:r>
              <a:rPr lang="en-US" altLang="zh-CN" sz="2400">
                <a:solidFill>
                  <a:srgbClr val="0000FF"/>
                </a:solidFill>
                <a:latin typeface="宋体" panose="02010600030101010101" pitchFamily="2" charset="-122"/>
              </a:rPr>
              <a:t>(</a:t>
            </a:r>
            <a:r>
              <a:rPr lang="en-US" altLang="zh-CN" sz="2400">
                <a:solidFill>
                  <a:srgbClr val="FF00FF"/>
                </a:solidFill>
                <a:latin typeface="Times New Roman" panose="02020603050405020304" pitchFamily="18" charset="0"/>
              </a:rPr>
              <a:t>S</a:t>
            </a:r>
            <a:r>
              <a:rPr lang="en-US" altLang="zh-CN" sz="2400">
                <a:solidFill>
                  <a:srgbClr val="0000FF"/>
                </a:solidFill>
                <a:latin typeface="宋体" panose="02010600030101010101" pitchFamily="2" charset="-122"/>
              </a:rPr>
              <a:t>)</a:t>
            </a:r>
            <a:r>
              <a:rPr lang="en-US" altLang="zh-CN" sz="2400">
                <a:solidFill>
                  <a:srgbClr val="0000FF"/>
                </a:solidFill>
                <a:latin typeface="Times New Roman" panose="02020603050405020304" pitchFamily="18" charset="0"/>
              </a:rPr>
              <a:t> </a:t>
            </a:r>
            <a:r>
              <a:rPr lang="zh-CN" altLang="en-US" sz="2400">
                <a:solidFill>
                  <a:srgbClr val="0000FF"/>
                </a:solidFill>
                <a:latin typeface="宋体" panose="02010600030101010101" pitchFamily="2" charset="-122"/>
              </a:rPr>
              <a:t>极下受力方向不变，使电枢旋转起来。</a:t>
            </a:r>
            <a:r>
              <a:rPr lang="zh-CN" altLang="en-US" sz="2400">
                <a:solidFill>
                  <a:srgbClr val="0000FF"/>
                </a:solidFill>
                <a:latin typeface="Times New Roman" panose="02020603050405020304" pitchFamily="18" charset="0"/>
              </a:rPr>
              <a:t> </a:t>
            </a:r>
          </a:p>
        </p:txBody>
      </p:sp>
      <p:sp>
        <p:nvSpPr>
          <p:cNvPr id="69651" name="Rectangle 16">
            <a:extLst>
              <a:ext uri="{FF2B5EF4-FFF2-40B4-BE49-F238E27FC236}">
                <a16:creationId xmlns:a16="http://schemas.microsoft.com/office/drawing/2014/main" id="{C3408E54-F277-0219-BD29-FB202E711E84}"/>
              </a:ext>
            </a:extLst>
          </p:cNvPr>
          <p:cNvSpPr>
            <a:spLocks noChangeArrowheads="1"/>
          </p:cNvSpPr>
          <p:nvPr/>
        </p:nvSpPr>
        <p:spPr bwMode="auto">
          <a:xfrm>
            <a:off x="441325" y="4851400"/>
            <a:ext cx="7954963"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Times New Roman" panose="02020603050405020304" pitchFamily="18" charset="0"/>
              </a:rPr>
              <a:t>　　导体与磁场之间的相互作用，在电枢绕组中产生反电动势 </a:t>
            </a:r>
            <a:r>
              <a:rPr lang="en-US" altLang="zh-CN" sz="2400" i="1">
                <a:solidFill>
                  <a:srgbClr val="0000FF"/>
                </a:solidFill>
                <a:latin typeface="Times New Roman" panose="02020603050405020304" pitchFamily="18" charset="0"/>
              </a:rPr>
              <a:t>e </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与电源电压相平衡。</a:t>
            </a:r>
          </a:p>
        </p:txBody>
      </p:sp>
      <p:grpSp>
        <p:nvGrpSpPr>
          <p:cNvPr id="9" name="Group 17">
            <a:extLst>
              <a:ext uri="{FF2B5EF4-FFF2-40B4-BE49-F238E27FC236}">
                <a16:creationId xmlns:a16="http://schemas.microsoft.com/office/drawing/2014/main" id="{2B5B3444-18AA-A09B-696B-9759B7B675E0}"/>
              </a:ext>
            </a:extLst>
          </p:cNvPr>
          <p:cNvGrpSpPr>
            <a:grpSpLocks/>
          </p:cNvGrpSpPr>
          <p:nvPr/>
        </p:nvGrpSpPr>
        <p:grpSpPr bwMode="auto">
          <a:xfrm>
            <a:off x="5845175" y="1854200"/>
            <a:ext cx="2644775" cy="1677988"/>
            <a:chOff x="18" y="18"/>
            <a:chExt cx="1700" cy="1089"/>
          </a:xfrm>
        </p:grpSpPr>
        <p:sp>
          <p:nvSpPr>
            <p:cNvPr id="69693" name="Line 18">
              <a:extLst>
                <a:ext uri="{FF2B5EF4-FFF2-40B4-BE49-F238E27FC236}">
                  <a16:creationId xmlns:a16="http://schemas.microsoft.com/office/drawing/2014/main" id="{23D7C441-6EE1-06F5-9DC1-3DBB6A37F54B}"/>
                </a:ext>
              </a:extLst>
            </p:cNvPr>
            <p:cNvSpPr>
              <a:spLocks noChangeShapeType="1"/>
            </p:cNvSpPr>
            <p:nvPr/>
          </p:nvSpPr>
          <p:spPr bwMode="auto">
            <a:xfrm rot="706505" flipH="1">
              <a:off x="101" y="151"/>
              <a:ext cx="645" cy="142"/>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94" name="Text Box 19">
              <a:extLst>
                <a:ext uri="{FF2B5EF4-FFF2-40B4-BE49-F238E27FC236}">
                  <a16:creationId xmlns:a16="http://schemas.microsoft.com/office/drawing/2014/main" id="{C22CBBF6-3232-87B9-19CB-5C76A762B2CC}"/>
                </a:ext>
              </a:extLst>
            </p:cNvPr>
            <p:cNvSpPr txBox="1">
              <a:spLocks noChangeArrowheads="1"/>
            </p:cNvSpPr>
            <p:nvPr/>
          </p:nvSpPr>
          <p:spPr bwMode="auto">
            <a:xfrm>
              <a:off x="18" y="18"/>
              <a:ext cx="21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en-US" altLang="zh-CN" sz="2000" i="1">
                  <a:solidFill>
                    <a:srgbClr val="FF0000"/>
                  </a:solidFill>
                  <a:latin typeface="Times New Roman" panose="02020603050405020304" pitchFamily="18" charset="0"/>
                  <a:ea typeface="黑体" panose="02010609060101010101" pitchFamily="49" charset="-122"/>
                </a:rPr>
                <a:t>f </a:t>
              </a:r>
              <a:endParaRPr lang="en-US" altLang="zh-CN" sz="2000" i="1">
                <a:latin typeface="Times New Roman" panose="02020603050405020304" pitchFamily="18" charset="0"/>
                <a:ea typeface="黑体" panose="02010609060101010101" pitchFamily="49" charset="-122"/>
              </a:endParaRPr>
            </a:p>
          </p:txBody>
        </p:sp>
        <p:grpSp>
          <p:nvGrpSpPr>
            <p:cNvPr id="69695" name="Group 20">
              <a:extLst>
                <a:ext uri="{FF2B5EF4-FFF2-40B4-BE49-F238E27FC236}">
                  <a16:creationId xmlns:a16="http://schemas.microsoft.com/office/drawing/2014/main" id="{22EC3536-1125-3DCF-0B4F-C9FDF0AB3721}"/>
                </a:ext>
              </a:extLst>
            </p:cNvPr>
            <p:cNvGrpSpPr>
              <a:grpSpLocks/>
            </p:cNvGrpSpPr>
            <p:nvPr/>
          </p:nvGrpSpPr>
          <p:grpSpPr bwMode="auto">
            <a:xfrm>
              <a:off x="925" y="854"/>
              <a:ext cx="793" cy="253"/>
              <a:chOff x="0" y="-10"/>
              <a:chExt cx="897" cy="249"/>
            </a:xfrm>
          </p:grpSpPr>
          <p:sp>
            <p:nvSpPr>
              <p:cNvPr id="69696" name="Line 21">
                <a:extLst>
                  <a:ext uri="{FF2B5EF4-FFF2-40B4-BE49-F238E27FC236}">
                    <a16:creationId xmlns:a16="http://schemas.microsoft.com/office/drawing/2014/main" id="{A4699139-B2A5-C02B-47AA-FA2F1170399F}"/>
                  </a:ext>
                </a:extLst>
              </p:cNvPr>
              <p:cNvSpPr>
                <a:spLocks noChangeShapeType="1"/>
              </p:cNvSpPr>
              <p:nvPr/>
            </p:nvSpPr>
            <p:spPr bwMode="auto">
              <a:xfrm>
                <a:off x="0" y="58"/>
                <a:ext cx="722" cy="0"/>
              </a:xfrm>
              <a:prstGeom prst="line">
                <a:avLst/>
              </a:prstGeom>
              <a:noFill/>
              <a:ln w="38100">
                <a:solidFill>
                  <a:srgbClr val="0066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97" name="Text Box 22">
                <a:extLst>
                  <a:ext uri="{FF2B5EF4-FFF2-40B4-BE49-F238E27FC236}">
                    <a16:creationId xmlns:a16="http://schemas.microsoft.com/office/drawing/2014/main" id="{8576E056-14E0-EB9A-4970-315DA6CBEEB2}"/>
                  </a:ext>
                </a:extLst>
              </p:cNvPr>
              <p:cNvSpPr txBox="1">
                <a:spLocks noChangeArrowheads="1"/>
              </p:cNvSpPr>
              <p:nvPr/>
            </p:nvSpPr>
            <p:spPr bwMode="auto">
              <a:xfrm>
                <a:off x="705" y="-10"/>
                <a:ext cx="192"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ea typeface="黑体" panose="02010609060101010101" pitchFamily="49" charset="-122"/>
                  </a:rPr>
                  <a:t>f</a:t>
                </a:r>
              </a:p>
            </p:txBody>
          </p:sp>
        </p:grpSp>
      </p:grpSp>
      <p:grpSp>
        <p:nvGrpSpPr>
          <p:cNvPr id="11" name="Group 23">
            <a:extLst>
              <a:ext uri="{FF2B5EF4-FFF2-40B4-BE49-F238E27FC236}">
                <a16:creationId xmlns:a16="http://schemas.microsoft.com/office/drawing/2014/main" id="{7E1FEAA1-F7A7-D250-B44A-BE596D876B3F}"/>
              </a:ext>
            </a:extLst>
          </p:cNvPr>
          <p:cNvGrpSpPr>
            <a:grpSpLocks/>
          </p:cNvGrpSpPr>
          <p:nvPr/>
        </p:nvGrpSpPr>
        <p:grpSpPr bwMode="auto">
          <a:xfrm>
            <a:off x="6062663" y="835025"/>
            <a:ext cx="2524125" cy="3462338"/>
            <a:chOff x="0" y="0"/>
            <a:chExt cx="1656" cy="2370"/>
          </a:xfrm>
        </p:grpSpPr>
        <p:sp>
          <p:nvSpPr>
            <p:cNvPr id="69655" name="Line 24">
              <a:extLst>
                <a:ext uri="{FF2B5EF4-FFF2-40B4-BE49-F238E27FC236}">
                  <a16:creationId xmlns:a16="http://schemas.microsoft.com/office/drawing/2014/main" id="{806C54FE-1DBB-34A2-14AD-C5DFA62CBD22}"/>
                </a:ext>
              </a:extLst>
            </p:cNvPr>
            <p:cNvSpPr>
              <a:spLocks noChangeShapeType="1"/>
            </p:cNvSpPr>
            <p:nvPr/>
          </p:nvSpPr>
          <p:spPr bwMode="auto">
            <a:xfrm flipV="1">
              <a:off x="663" y="912"/>
              <a:ext cx="0" cy="201"/>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69656" name="Group 25">
              <a:extLst>
                <a:ext uri="{FF2B5EF4-FFF2-40B4-BE49-F238E27FC236}">
                  <a16:creationId xmlns:a16="http://schemas.microsoft.com/office/drawing/2014/main" id="{E0096D88-63CE-D690-5A30-10EE43F085A1}"/>
                </a:ext>
              </a:extLst>
            </p:cNvPr>
            <p:cNvGrpSpPr>
              <a:grpSpLocks/>
            </p:cNvGrpSpPr>
            <p:nvPr/>
          </p:nvGrpSpPr>
          <p:grpSpPr bwMode="auto">
            <a:xfrm>
              <a:off x="281" y="202"/>
              <a:ext cx="822" cy="2168"/>
              <a:chOff x="0" y="0"/>
              <a:chExt cx="991" cy="2532"/>
            </a:xfrm>
          </p:grpSpPr>
          <p:sp>
            <p:nvSpPr>
              <p:cNvPr id="69685" name="Text Box 26">
                <a:extLst>
                  <a:ext uri="{FF2B5EF4-FFF2-40B4-BE49-F238E27FC236}">
                    <a16:creationId xmlns:a16="http://schemas.microsoft.com/office/drawing/2014/main" id="{D2F4EC9E-ECBB-CBA6-9281-EBB77BC4D3A5}"/>
                  </a:ext>
                </a:extLst>
              </p:cNvPr>
              <p:cNvSpPr txBox="1">
                <a:spLocks noChangeArrowheads="1"/>
              </p:cNvSpPr>
              <p:nvPr/>
            </p:nvSpPr>
            <p:spPr bwMode="auto">
              <a:xfrm>
                <a:off x="364" y="1940"/>
                <a:ext cx="249"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S</a:t>
                </a:r>
                <a:endParaRPr lang="en-US" altLang="zh-CN" sz="2000">
                  <a:latin typeface="Times New Roman" panose="02020603050405020304" pitchFamily="18" charset="0"/>
                  <a:ea typeface="黑体" panose="02010609060101010101" pitchFamily="49" charset="-122"/>
                </a:endParaRPr>
              </a:p>
            </p:txBody>
          </p:sp>
          <p:sp>
            <p:nvSpPr>
              <p:cNvPr id="69686" name="Line 27">
                <a:extLst>
                  <a:ext uri="{FF2B5EF4-FFF2-40B4-BE49-F238E27FC236}">
                    <a16:creationId xmlns:a16="http://schemas.microsoft.com/office/drawing/2014/main" id="{C781F3DD-ADE2-49CA-83B4-E45BDE078B7C}"/>
                  </a:ext>
                </a:extLst>
              </p:cNvPr>
              <p:cNvSpPr>
                <a:spLocks noChangeShapeType="1"/>
              </p:cNvSpPr>
              <p:nvPr/>
            </p:nvSpPr>
            <p:spPr bwMode="auto">
              <a:xfrm flipH="1">
                <a:off x="0" y="0"/>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7" name="Line 28">
                <a:extLst>
                  <a:ext uri="{FF2B5EF4-FFF2-40B4-BE49-F238E27FC236}">
                    <a16:creationId xmlns:a16="http://schemas.microsoft.com/office/drawing/2014/main" id="{BF25C90D-1109-0D06-6526-CBD3E37815D2}"/>
                  </a:ext>
                </a:extLst>
              </p:cNvPr>
              <p:cNvSpPr>
                <a:spLocks noChangeShapeType="1"/>
              </p:cNvSpPr>
              <p:nvPr/>
            </p:nvSpPr>
            <p:spPr bwMode="auto">
              <a:xfrm>
                <a:off x="982" y="3"/>
                <a:ext cx="0"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8" name="Arc 29">
                <a:extLst>
                  <a:ext uri="{FF2B5EF4-FFF2-40B4-BE49-F238E27FC236}">
                    <a16:creationId xmlns:a16="http://schemas.microsoft.com/office/drawing/2014/main" id="{AD95F3BA-BD26-33B6-2813-5FBCCF48175B}"/>
                  </a:ext>
                </a:extLst>
              </p:cNvPr>
              <p:cNvSpPr>
                <a:spLocks/>
              </p:cNvSpPr>
              <p:nvPr/>
            </p:nvSpPr>
            <p:spPr bwMode="auto">
              <a:xfrm rot="-3577969">
                <a:off x="201" y="454"/>
                <a:ext cx="556" cy="868"/>
              </a:xfrm>
              <a:custGeom>
                <a:avLst/>
                <a:gdLst>
                  <a:gd name="T0" fmla="*/ 0 w 21600"/>
                  <a:gd name="T1" fmla="*/ 0 h 28217"/>
                  <a:gd name="T2" fmla="*/ 0 w 21600"/>
                  <a:gd name="T3" fmla="*/ 0 h 28217"/>
                  <a:gd name="T4" fmla="*/ 0 w 21600"/>
                  <a:gd name="T5" fmla="*/ 0 h 28217"/>
                  <a:gd name="T6" fmla="*/ 0 w 21600"/>
                  <a:gd name="T7" fmla="*/ 0 h 28217"/>
                  <a:gd name="T8" fmla="*/ 0 w 21600"/>
                  <a:gd name="T9" fmla="*/ 0 h 28217"/>
                  <a:gd name="T10" fmla="*/ 0 w 21600"/>
                  <a:gd name="T11" fmla="*/ 0 h 28217"/>
                  <a:gd name="T12" fmla="*/ 0 w 21600"/>
                  <a:gd name="T13" fmla="*/ 0 h 28217"/>
                  <a:gd name="T14" fmla="*/ 0 60000 65536"/>
                  <a:gd name="T15" fmla="*/ 0 60000 65536"/>
                  <a:gd name="T16" fmla="*/ 0 60000 65536"/>
                  <a:gd name="T17" fmla="*/ 0 60000 65536"/>
                  <a:gd name="T18" fmla="*/ 0 60000 65536"/>
                  <a:gd name="T19" fmla="*/ 0 60000 65536"/>
                  <a:gd name="T20" fmla="*/ 0 60000 65536"/>
                  <a:gd name="T21" fmla="*/ 0 w 21600"/>
                  <a:gd name="T22" fmla="*/ 0 h 28217"/>
                  <a:gd name="T23" fmla="*/ 21600 w 21600"/>
                  <a:gd name="T24" fmla="*/ 28217 h 28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8217" fill="none" extrusionOk="0">
                    <a:moveTo>
                      <a:pt x="2145" y="-1"/>
                    </a:moveTo>
                    <a:cubicBezTo>
                      <a:pt x="13188" y="1101"/>
                      <a:pt x="21600" y="10394"/>
                      <a:pt x="21600" y="21493"/>
                    </a:cubicBezTo>
                    <a:cubicBezTo>
                      <a:pt x="21600" y="23776"/>
                      <a:pt x="21237" y="26046"/>
                      <a:pt x="20526" y="28216"/>
                    </a:cubicBezTo>
                  </a:path>
                  <a:path w="21600" h="28217" stroke="0" extrusionOk="0">
                    <a:moveTo>
                      <a:pt x="2145" y="-1"/>
                    </a:moveTo>
                    <a:cubicBezTo>
                      <a:pt x="13188" y="1101"/>
                      <a:pt x="21600" y="10394"/>
                      <a:pt x="21600" y="21493"/>
                    </a:cubicBezTo>
                    <a:cubicBezTo>
                      <a:pt x="21600" y="23776"/>
                      <a:pt x="21237" y="26046"/>
                      <a:pt x="20526" y="28216"/>
                    </a:cubicBezTo>
                    <a:lnTo>
                      <a:pt x="0" y="21493"/>
                    </a:lnTo>
                    <a:lnTo>
                      <a:pt x="2145"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9689" name="Line 30">
                <a:extLst>
                  <a:ext uri="{FF2B5EF4-FFF2-40B4-BE49-F238E27FC236}">
                    <a16:creationId xmlns:a16="http://schemas.microsoft.com/office/drawing/2014/main" id="{28A4B1B6-F4B5-D784-0C6F-BA0024905DBC}"/>
                  </a:ext>
                </a:extLst>
              </p:cNvPr>
              <p:cNvSpPr>
                <a:spLocks noChangeShapeType="1"/>
              </p:cNvSpPr>
              <p:nvPr/>
            </p:nvSpPr>
            <p:spPr bwMode="auto">
              <a:xfrm flipH="1" flipV="1">
                <a:off x="8" y="1650"/>
                <a:ext cx="1"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90" name="Line 31">
                <a:extLst>
                  <a:ext uri="{FF2B5EF4-FFF2-40B4-BE49-F238E27FC236}">
                    <a16:creationId xmlns:a16="http://schemas.microsoft.com/office/drawing/2014/main" id="{8DC0298A-3400-C67B-A27C-920059C41C61}"/>
                  </a:ext>
                </a:extLst>
              </p:cNvPr>
              <p:cNvSpPr>
                <a:spLocks noChangeShapeType="1"/>
              </p:cNvSpPr>
              <p:nvPr/>
            </p:nvSpPr>
            <p:spPr bwMode="auto">
              <a:xfrm flipV="1">
                <a:off x="991" y="1626"/>
                <a:ext cx="0" cy="8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91" name="Arc 32">
                <a:extLst>
                  <a:ext uri="{FF2B5EF4-FFF2-40B4-BE49-F238E27FC236}">
                    <a16:creationId xmlns:a16="http://schemas.microsoft.com/office/drawing/2014/main" id="{2F890326-5978-85FD-6450-198C8D36253E}"/>
                  </a:ext>
                </a:extLst>
              </p:cNvPr>
              <p:cNvSpPr>
                <a:spLocks/>
              </p:cNvSpPr>
              <p:nvPr/>
            </p:nvSpPr>
            <p:spPr bwMode="auto">
              <a:xfrm rot="3577969" flipV="1">
                <a:off x="194" y="1172"/>
                <a:ext cx="556" cy="869"/>
              </a:xfrm>
              <a:custGeom>
                <a:avLst/>
                <a:gdLst>
                  <a:gd name="T0" fmla="*/ 0 w 21600"/>
                  <a:gd name="T1" fmla="*/ 0 h 28217"/>
                  <a:gd name="T2" fmla="*/ 0 w 21600"/>
                  <a:gd name="T3" fmla="*/ 0 h 28217"/>
                  <a:gd name="T4" fmla="*/ 0 w 21600"/>
                  <a:gd name="T5" fmla="*/ 0 h 28217"/>
                  <a:gd name="T6" fmla="*/ 0 w 21600"/>
                  <a:gd name="T7" fmla="*/ 0 h 28217"/>
                  <a:gd name="T8" fmla="*/ 0 w 21600"/>
                  <a:gd name="T9" fmla="*/ 0 h 28217"/>
                  <a:gd name="T10" fmla="*/ 0 w 21600"/>
                  <a:gd name="T11" fmla="*/ 0 h 28217"/>
                  <a:gd name="T12" fmla="*/ 0 w 21600"/>
                  <a:gd name="T13" fmla="*/ 0 h 28217"/>
                  <a:gd name="T14" fmla="*/ 0 60000 65536"/>
                  <a:gd name="T15" fmla="*/ 0 60000 65536"/>
                  <a:gd name="T16" fmla="*/ 0 60000 65536"/>
                  <a:gd name="T17" fmla="*/ 0 60000 65536"/>
                  <a:gd name="T18" fmla="*/ 0 60000 65536"/>
                  <a:gd name="T19" fmla="*/ 0 60000 65536"/>
                  <a:gd name="T20" fmla="*/ 0 60000 65536"/>
                  <a:gd name="T21" fmla="*/ 0 w 21600"/>
                  <a:gd name="T22" fmla="*/ 0 h 28217"/>
                  <a:gd name="T23" fmla="*/ 21600 w 21600"/>
                  <a:gd name="T24" fmla="*/ 28217 h 282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8217" fill="none" extrusionOk="0">
                    <a:moveTo>
                      <a:pt x="2145" y="-1"/>
                    </a:moveTo>
                    <a:cubicBezTo>
                      <a:pt x="13188" y="1101"/>
                      <a:pt x="21600" y="10394"/>
                      <a:pt x="21600" y="21493"/>
                    </a:cubicBezTo>
                    <a:cubicBezTo>
                      <a:pt x="21600" y="23776"/>
                      <a:pt x="21237" y="26046"/>
                      <a:pt x="20526" y="28216"/>
                    </a:cubicBezTo>
                  </a:path>
                  <a:path w="21600" h="28217" stroke="0" extrusionOk="0">
                    <a:moveTo>
                      <a:pt x="2145" y="-1"/>
                    </a:moveTo>
                    <a:cubicBezTo>
                      <a:pt x="13188" y="1101"/>
                      <a:pt x="21600" y="10394"/>
                      <a:pt x="21600" y="21493"/>
                    </a:cubicBezTo>
                    <a:cubicBezTo>
                      <a:pt x="21600" y="23776"/>
                      <a:pt x="21237" y="26046"/>
                      <a:pt x="20526" y="28216"/>
                    </a:cubicBezTo>
                    <a:lnTo>
                      <a:pt x="0" y="21493"/>
                    </a:lnTo>
                    <a:lnTo>
                      <a:pt x="2145"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9692" name="Text Box 33">
                <a:extLst>
                  <a:ext uri="{FF2B5EF4-FFF2-40B4-BE49-F238E27FC236}">
                    <a16:creationId xmlns:a16="http://schemas.microsoft.com/office/drawing/2014/main" id="{5421CEC6-E26D-F3CA-2AB4-859B2CF46520}"/>
                  </a:ext>
                </a:extLst>
              </p:cNvPr>
              <p:cNvSpPr txBox="1">
                <a:spLocks noChangeArrowheads="1"/>
              </p:cNvSpPr>
              <p:nvPr/>
            </p:nvSpPr>
            <p:spPr bwMode="auto">
              <a:xfrm>
                <a:off x="348" y="172"/>
                <a:ext cx="281" cy="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FF"/>
                    </a:solidFill>
                    <a:latin typeface="Times New Roman" panose="02020603050405020304" pitchFamily="18" charset="0"/>
                    <a:ea typeface="黑体" panose="02010609060101010101" pitchFamily="49" charset="-122"/>
                  </a:rPr>
                  <a:t>N</a:t>
                </a:r>
                <a:endParaRPr lang="en-US" altLang="zh-CN" sz="2000">
                  <a:latin typeface="Times New Roman" panose="02020603050405020304" pitchFamily="18" charset="0"/>
                  <a:ea typeface="黑体" panose="02010609060101010101" pitchFamily="49" charset="-122"/>
                </a:endParaRPr>
              </a:p>
            </p:txBody>
          </p:sp>
        </p:grpSp>
        <p:sp>
          <p:nvSpPr>
            <p:cNvPr id="69657" name="Line 34">
              <a:extLst>
                <a:ext uri="{FF2B5EF4-FFF2-40B4-BE49-F238E27FC236}">
                  <a16:creationId xmlns:a16="http://schemas.microsoft.com/office/drawing/2014/main" id="{B8000F65-CB83-7393-DC46-FE47BC751782}"/>
                </a:ext>
              </a:extLst>
            </p:cNvPr>
            <p:cNvSpPr>
              <a:spLocks noChangeShapeType="1"/>
            </p:cNvSpPr>
            <p:nvPr/>
          </p:nvSpPr>
          <p:spPr bwMode="auto">
            <a:xfrm flipV="1">
              <a:off x="1656" y="1218"/>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58" name="Line 35">
              <a:extLst>
                <a:ext uri="{FF2B5EF4-FFF2-40B4-BE49-F238E27FC236}">
                  <a16:creationId xmlns:a16="http://schemas.microsoft.com/office/drawing/2014/main" id="{F1FB9207-476F-D8E8-FA85-C8978AF86847}"/>
                </a:ext>
              </a:extLst>
            </p:cNvPr>
            <p:cNvSpPr>
              <a:spLocks noChangeShapeType="1"/>
            </p:cNvSpPr>
            <p:nvPr/>
          </p:nvSpPr>
          <p:spPr bwMode="auto">
            <a:xfrm flipV="1">
              <a:off x="1075" y="573"/>
              <a:ext cx="548"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59" name="Line 36">
              <a:extLst>
                <a:ext uri="{FF2B5EF4-FFF2-40B4-BE49-F238E27FC236}">
                  <a16:creationId xmlns:a16="http://schemas.microsoft.com/office/drawing/2014/main" id="{77D3474B-3715-3307-DEE3-A0916F33EEBB}"/>
                </a:ext>
              </a:extLst>
            </p:cNvPr>
            <p:cNvSpPr>
              <a:spLocks noChangeShapeType="1"/>
            </p:cNvSpPr>
            <p:nvPr/>
          </p:nvSpPr>
          <p:spPr bwMode="auto">
            <a:xfrm flipV="1">
              <a:off x="1102" y="1218"/>
              <a:ext cx="548"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0" name="Line 37">
              <a:extLst>
                <a:ext uri="{FF2B5EF4-FFF2-40B4-BE49-F238E27FC236}">
                  <a16:creationId xmlns:a16="http://schemas.microsoft.com/office/drawing/2014/main" id="{74A06E60-A746-3DA5-548D-6FEE6A51DF2D}"/>
                </a:ext>
              </a:extLst>
            </p:cNvPr>
            <p:cNvSpPr>
              <a:spLocks noChangeShapeType="1"/>
            </p:cNvSpPr>
            <p:nvPr/>
          </p:nvSpPr>
          <p:spPr bwMode="auto">
            <a:xfrm flipV="1">
              <a:off x="691" y="306"/>
              <a:ext cx="822" cy="528"/>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1" name="Line 38">
              <a:extLst>
                <a:ext uri="{FF2B5EF4-FFF2-40B4-BE49-F238E27FC236}">
                  <a16:creationId xmlns:a16="http://schemas.microsoft.com/office/drawing/2014/main" id="{0CF55DC5-0067-765C-C22B-AAC7E6796AFB}"/>
                </a:ext>
              </a:extLst>
            </p:cNvPr>
            <p:cNvSpPr>
              <a:spLocks noChangeShapeType="1"/>
            </p:cNvSpPr>
            <p:nvPr/>
          </p:nvSpPr>
          <p:spPr bwMode="auto">
            <a:xfrm flipV="1">
              <a:off x="737" y="1026"/>
              <a:ext cx="822" cy="576"/>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2" name="Line 39">
              <a:extLst>
                <a:ext uri="{FF2B5EF4-FFF2-40B4-BE49-F238E27FC236}">
                  <a16:creationId xmlns:a16="http://schemas.microsoft.com/office/drawing/2014/main" id="{E5D13F9F-208F-9AC3-E496-BAB63B5A6AD9}"/>
                </a:ext>
              </a:extLst>
            </p:cNvPr>
            <p:cNvSpPr>
              <a:spLocks noChangeShapeType="1"/>
            </p:cNvSpPr>
            <p:nvPr/>
          </p:nvSpPr>
          <p:spPr bwMode="auto">
            <a:xfrm flipV="1">
              <a:off x="1559" y="594"/>
              <a:ext cx="0" cy="441"/>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3" name="Line 40">
              <a:extLst>
                <a:ext uri="{FF2B5EF4-FFF2-40B4-BE49-F238E27FC236}">
                  <a16:creationId xmlns:a16="http://schemas.microsoft.com/office/drawing/2014/main" id="{5077DE28-AF45-BA48-E3B8-F026489C3BEF}"/>
                </a:ext>
              </a:extLst>
            </p:cNvPr>
            <p:cNvSpPr>
              <a:spLocks noChangeShapeType="1"/>
            </p:cNvSpPr>
            <p:nvPr/>
          </p:nvSpPr>
          <p:spPr bwMode="auto">
            <a:xfrm flipV="1">
              <a:off x="1559" y="243"/>
              <a:ext cx="0" cy="351"/>
            </a:xfrm>
            <a:prstGeom prst="line">
              <a:avLst/>
            </a:prstGeom>
            <a:noFill/>
            <a:ln w="76200">
              <a:solidFill>
                <a:schemeClr val="tx1"/>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4" name="Line 41">
              <a:extLst>
                <a:ext uri="{FF2B5EF4-FFF2-40B4-BE49-F238E27FC236}">
                  <a16:creationId xmlns:a16="http://schemas.microsoft.com/office/drawing/2014/main" id="{595D0C75-3E54-743D-7F06-5A92B512950B}"/>
                </a:ext>
              </a:extLst>
            </p:cNvPr>
            <p:cNvSpPr>
              <a:spLocks noChangeShapeType="1"/>
            </p:cNvSpPr>
            <p:nvPr/>
          </p:nvSpPr>
          <p:spPr bwMode="auto">
            <a:xfrm flipV="1">
              <a:off x="671" y="1362"/>
              <a:ext cx="0" cy="201"/>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5" name="Line 42">
              <a:extLst>
                <a:ext uri="{FF2B5EF4-FFF2-40B4-BE49-F238E27FC236}">
                  <a16:creationId xmlns:a16="http://schemas.microsoft.com/office/drawing/2014/main" id="{DDC7C973-B4DE-0B54-AE71-0B605012B5EF}"/>
                </a:ext>
              </a:extLst>
            </p:cNvPr>
            <p:cNvSpPr>
              <a:spLocks noChangeShapeType="1"/>
            </p:cNvSpPr>
            <p:nvPr/>
          </p:nvSpPr>
          <p:spPr bwMode="auto">
            <a:xfrm flipV="1">
              <a:off x="280" y="1101"/>
              <a:ext cx="394" cy="261"/>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6" name="Line 43">
              <a:extLst>
                <a:ext uri="{FF2B5EF4-FFF2-40B4-BE49-F238E27FC236}">
                  <a16:creationId xmlns:a16="http://schemas.microsoft.com/office/drawing/2014/main" id="{0361A235-0CA4-4CC6-978C-0961165E882C}"/>
                </a:ext>
              </a:extLst>
            </p:cNvPr>
            <p:cNvSpPr>
              <a:spLocks noChangeShapeType="1"/>
            </p:cNvSpPr>
            <p:nvPr/>
          </p:nvSpPr>
          <p:spPr bwMode="auto">
            <a:xfrm flipV="1">
              <a:off x="326" y="1374"/>
              <a:ext cx="348" cy="240"/>
            </a:xfrm>
            <a:prstGeom prst="line">
              <a:avLst/>
            </a:prstGeom>
            <a:noFill/>
            <a:ln w="762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67" name="Oval 44">
              <a:extLst>
                <a:ext uri="{FF2B5EF4-FFF2-40B4-BE49-F238E27FC236}">
                  <a16:creationId xmlns:a16="http://schemas.microsoft.com/office/drawing/2014/main" id="{715F9246-E0B9-AAE1-06DE-F10C2EB463A2}"/>
                </a:ext>
              </a:extLst>
            </p:cNvPr>
            <p:cNvSpPr>
              <a:spLocks noChangeArrowheads="1"/>
            </p:cNvSpPr>
            <p:nvPr/>
          </p:nvSpPr>
          <p:spPr bwMode="auto">
            <a:xfrm>
              <a:off x="624" y="1560"/>
              <a:ext cx="144" cy="144"/>
            </a:xfrm>
            <a:prstGeom prst="ellipse">
              <a:avLst/>
            </a:prstGeom>
            <a:solidFill>
              <a:schemeClr val="bg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69668" name="Group 45">
              <a:extLst>
                <a:ext uri="{FF2B5EF4-FFF2-40B4-BE49-F238E27FC236}">
                  <a16:creationId xmlns:a16="http://schemas.microsoft.com/office/drawing/2014/main" id="{5B546A30-80EA-AEEE-DFF6-487FD090A875}"/>
                </a:ext>
              </a:extLst>
            </p:cNvPr>
            <p:cNvGrpSpPr>
              <a:grpSpLocks/>
            </p:cNvGrpSpPr>
            <p:nvPr/>
          </p:nvGrpSpPr>
          <p:grpSpPr bwMode="auto">
            <a:xfrm>
              <a:off x="0" y="1240"/>
              <a:ext cx="516" cy="522"/>
              <a:chOff x="0" y="0"/>
              <a:chExt cx="516" cy="522"/>
            </a:xfrm>
          </p:grpSpPr>
          <p:sp>
            <p:nvSpPr>
              <p:cNvPr id="69671" name="AutoShape 46">
                <a:extLst>
                  <a:ext uri="{FF2B5EF4-FFF2-40B4-BE49-F238E27FC236}">
                    <a16:creationId xmlns:a16="http://schemas.microsoft.com/office/drawing/2014/main" id="{1C116A40-B424-F447-0AF5-04ABE7342781}"/>
                  </a:ext>
                </a:extLst>
              </p:cNvPr>
              <p:cNvSpPr>
                <a:spLocks noChangeArrowheads="1"/>
              </p:cNvSpPr>
              <p:nvPr/>
            </p:nvSpPr>
            <p:spPr bwMode="auto">
              <a:xfrm rot="1160472">
                <a:off x="180" y="386"/>
                <a:ext cx="193" cy="136"/>
              </a:xfrm>
              <a:prstGeom prst="cube">
                <a:avLst>
                  <a:gd name="adj" fmla="val 74921"/>
                </a:avLst>
              </a:prstGeom>
              <a:solidFill>
                <a:srgbClr val="C09E0C"/>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672" name="AutoShape 47">
                <a:extLst>
                  <a:ext uri="{FF2B5EF4-FFF2-40B4-BE49-F238E27FC236}">
                    <a16:creationId xmlns:a16="http://schemas.microsoft.com/office/drawing/2014/main" id="{FCF4AEAF-00DF-341A-1F47-FFA3B9715499}"/>
                  </a:ext>
                </a:extLst>
              </p:cNvPr>
              <p:cNvSpPr>
                <a:spLocks noChangeArrowheads="1"/>
              </p:cNvSpPr>
              <p:nvPr/>
            </p:nvSpPr>
            <p:spPr bwMode="auto">
              <a:xfrm rot="-1465411">
                <a:off x="0" y="74"/>
                <a:ext cx="430" cy="180"/>
              </a:xfrm>
              <a:prstGeom prst="curvedDownArrow">
                <a:avLst>
                  <a:gd name="adj1" fmla="val 97989"/>
                  <a:gd name="adj2" fmla="val 97989"/>
                  <a:gd name="adj3" fmla="val 0"/>
                </a:avLst>
              </a:prstGeom>
              <a:solidFill>
                <a:srgbClr val="DDDDDD"/>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673" name="AutoShape 48">
                <a:extLst>
                  <a:ext uri="{FF2B5EF4-FFF2-40B4-BE49-F238E27FC236}">
                    <a16:creationId xmlns:a16="http://schemas.microsoft.com/office/drawing/2014/main" id="{AE0F5473-56DE-4915-DF94-9E6ABC1954B4}"/>
                  </a:ext>
                </a:extLst>
              </p:cNvPr>
              <p:cNvSpPr>
                <a:spLocks noChangeArrowheads="1"/>
              </p:cNvSpPr>
              <p:nvPr/>
            </p:nvSpPr>
            <p:spPr bwMode="auto">
              <a:xfrm rot="-1480151">
                <a:off x="88" y="279"/>
                <a:ext cx="428" cy="167"/>
              </a:xfrm>
              <a:prstGeom prst="curvedUpArrow">
                <a:avLst>
                  <a:gd name="adj1" fmla="val 90733"/>
                  <a:gd name="adj2" fmla="val 90733"/>
                  <a:gd name="adj3" fmla="val 0"/>
                </a:avLst>
              </a:prstGeom>
              <a:solidFill>
                <a:srgbClr val="DDDDDD"/>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674" name="AutoShape 49">
                <a:extLst>
                  <a:ext uri="{FF2B5EF4-FFF2-40B4-BE49-F238E27FC236}">
                    <a16:creationId xmlns:a16="http://schemas.microsoft.com/office/drawing/2014/main" id="{33DCCFB6-3D77-94E3-F667-4796CEEF4B45}"/>
                  </a:ext>
                </a:extLst>
              </p:cNvPr>
              <p:cNvSpPr>
                <a:spLocks noChangeArrowheads="1"/>
              </p:cNvSpPr>
              <p:nvPr/>
            </p:nvSpPr>
            <p:spPr bwMode="auto">
              <a:xfrm rot="1160472">
                <a:off x="134" y="0"/>
                <a:ext cx="193" cy="136"/>
              </a:xfrm>
              <a:prstGeom prst="cube">
                <a:avLst>
                  <a:gd name="adj" fmla="val 74921"/>
                </a:avLst>
              </a:prstGeom>
              <a:solidFill>
                <a:srgbClr val="C09E0C"/>
              </a:solidFill>
              <a:ln w="2857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675" name="Line 50">
                <a:extLst>
                  <a:ext uri="{FF2B5EF4-FFF2-40B4-BE49-F238E27FC236}">
                    <a16:creationId xmlns:a16="http://schemas.microsoft.com/office/drawing/2014/main" id="{17C83811-E932-28EA-9134-5FDD481595B1}"/>
                  </a:ext>
                </a:extLst>
              </p:cNvPr>
              <p:cNvSpPr>
                <a:spLocks noChangeShapeType="1"/>
              </p:cNvSpPr>
              <p:nvPr/>
            </p:nvSpPr>
            <p:spPr bwMode="auto">
              <a:xfrm flipV="1">
                <a:off x="267" y="113"/>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76" name="Line 51">
                <a:extLst>
                  <a:ext uri="{FF2B5EF4-FFF2-40B4-BE49-F238E27FC236}">
                    <a16:creationId xmlns:a16="http://schemas.microsoft.com/office/drawing/2014/main" id="{628D9D94-0D67-80AA-DCCC-EFC0DE626A40}"/>
                  </a:ext>
                </a:extLst>
              </p:cNvPr>
              <p:cNvSpPr>
                <a:spLocks noChangeShapeType="1"/>
              </p:cNvSpPr>
              <p:nvPr/>
            </p:nvSpPr>
            <p:spPr bwMode="auto">
              <a:xfrm flipV="1">
                <a:off x="243" y="77"/>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77" name="Line 52">
                <a:extLst>
                  <a:ext uri="{FF2B5EF4-FFF2-40B4-BE49-F238E27FC236}">
                    <a16:creationId xmlns:a16="http://schemas.microsoft.com/office/drawing/2014/main" id="{A33E65A8-F782-012E-D1B4-25689116C43B}"/>
                  </a:ext>
                </a:extLst>
              </p:cNvPr>
              <p:cNvSpPr>
                <a:spLocks noChangeShapeType="1"/>
              </p:cNvSpPr>
              <p:nvPr/>
            </p:nvSpPr>
            <p:spPr bwMode="auto">
              <a:xfrm flipV="1">
                <a:off x="99" y="352"/>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78" name="Line 53">
                <a:extLst>
                  <a:ext uri="{FF2B5EF4-FFF2-40B4-BE49-F238E27FC236}">
                    <a16:creationId xmlns:a16="http://schemas.microsoft.com/office/drawing/2014/main" id="{215E3EB5-2BC3-236A-2B3D-B581352275BE}"/>
                  </a:ext>
                </a:extLst>
              </p:cNvPr>
              <p:cNvSpPr>
                <a:spLocks noChangeShapeType="1"/>
              </p:cNvSpPr>
              <p:nvPr/>
            </p:nvSpPr>
            <p:spPr bwMode="auto">
              <a:xfrm flipV="1">
                <a:off x="54" y="218"/>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79" name="Line 54">
                <a:extLst>
                  <a:ext uri="{FF2B5EF4-FFF2-40B4-BE49-F238E27FC236}">
                    <a16:creationId xmlns:a16="http://schemas.microsoft.com/office/drawing/2014/main" id="{B613E06F-3183-75CC-8A1C-E5B911962726}"/>
                  </a:ext>
                </a:extLst>
              </p:cNvPr>
              <p:cNvSpPr>
                <a:spLocks noChangeShapeType="1"/>
              </p:cNvSpPr>
              <p:nvPr/>
            </p:nvSpPr>
            <p:spPr bwMode="auto">
              <a:xfrm flipV="1">
                <a:off x="51" y="170"/>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0" name="Line 55">
                <a:extLst>
                  <a:ext uri="{FF2B5EF4-FFF2-40B4-BE49-F238E27FC236}">
                    <a16:creationId xmlns:a16="http://schemas.microsoft.com/office/drawing/2014/main" id="{AE7334AC-84BE-528D-E617-6E08A1B3BE6B}"/>
                  </a:ext>
                </a:extLst>
              </p:cNvPr>
              <p:cNvSpPr>
                <a:spLocks noChangeShapeType="1"/>
              </p:cNvSpPr>
              <p:nvPr/>
            </p:nvSpPr>
            <p:spPr bwMode="auto">
              <a:xfrm flipV="1">
                <a:off x="51" y="122"/>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1" name="Line 56">
                <a:extLst>
                  <a:ext uri="{FF2B5EF4-FFF2-40B4-BE49-F238E27FC236}">
                    <a16:creationId xmlns:a16="http://schemas.microsoft.com/office/drawing/2014/main" id="{FA149AAC-4C58-6AA9-8C9C-8606E4AD7533}"/>
                  </a:ext>
                </a:extLst>
              </p:cNvPr>
              <p:cNvSpPr>
                <a:spLocks noChangeShapeType="1"/>
              </p:cNvSpPr>
              <p:nvPr/>
            </p:nvSpPr>
            <p:spPr bwMode="auto">
              <a:xfrm flipV="1">
                <a:off x="132" y="386"/>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2" name="Line 57">
                <a:extLst>
                  <a:ext uri="{FF2B5EF4-FFF2-40B4-BE49-F238E27FC236}">
                    <a16:creationId xmlns:a16="http://schemas.microsoft.com/office/drawing/2014/main" id="{300854D0-D0B2-95B2-A977-D0775FA1E8D0}"/>
                  </a:ext>
                </a:extLst>
              </p:cNvPr>
              <p:cNvSpPr>
                <a:spLocks noChangeShapeType="1"/>
              </p:cNvSpPr>
              <p:nvPr/>
            </p:nvSpPr>
            <p:spPr bwMode="auto">
              <a:xfrm flipV="1">
                <a:off x="336" y="254"/>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3" name="Line 58">
                <a:extLst>
                  <a:ext uri="{FF2B5EF4-FFF2-40B4-BE49-F238E27FC236}">
                    <a16:creationId xmlns:a16="http://schemas.microsoft.com/office/drawing/2014/main" id="{184BF17E-B97D-33D5-B8F1-12CF1FFF2720}"/>
                  </a:ext>
                </a:extLst>
              </p:cNvPr>
              <p:cNvSpPr>
                <a:spLocks noChangeShapeType="1"/>
              </p:cNvSpPr>
              <p:nvPr/>
            </p:nvSpPr>
            <p:spPr bwMode="auto">
              <a:xfrm flipV="1">
                <a:off x="348" y="302"/>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84" name="Line 59">
                <a:extLst>
                  <a:ext uri="{FF2B5EF4-FFF2-40B4-BE49-F238E27FC236}">
                    <a16:creationId xmlns:a16="http://schemas.microsoft.com/office/drawing/2014/main" id="{E6CBFC59-1701-215F-3346-F010A77DEF84}"/>
                  </a:ext>
                </a:extLst>
              </p:cNvPr>
              <p:cNvSpPr>
                <a:spLocks noChangeShapeType="1"/>
              </p:cNvSpPr>
              <p:nvPr/>
            </p:nvSpPr>
            <p:spPr bwMode="auto">
              <a:xfrm flipV="1">
                <a:off x="216" y="398"/>
                <a:ext cx="141" cy="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9669" name="Oval 60">
              <a:extLst>
                <a:ext uri="{FF2B5EF4-FFF2-40B4-BE49-F238E27FC236}">
                  <a16:creationId xmlns:a16="http://schemas.microsoft.com/office/drawing/2014/main" id="{FB31648E-3D99-B9B8-D05F-7140D3EC3093}"/>
                </a:ext>
              </a:extLst>
            </p:cNvPr>
            <p:cNvSpPr>
              <a:spLocks noChangeArrowheads="1"/>
            </p:cNvSpPr>
            <p:nvPr/>
          </p:nvSpPr>
          <p:spPr bwMode="auto">
            <a:xfrm>
              <a:off x="582" y="811"/>
              <a:ext cx="147" cy="147"/>
            </a:xfrm>
            <a:prstGeom prst="ellipse">
              <a:avLst/>
            </a:prstGeom>
            <a:solidFill>
              <a:schemeClr val="bg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9670" name="Line 61">
              <a:extLst>
                <a:ext uri="{FF2B5EF4-FFF2-40B4-BE49-F238E27FC236}">
                  <a16:creationId xmlns:a16="http://schemas.microsoft.com/office/drawing/2014/main" id="{BFE4C443-AA8D-25A7-47AD-CCF73D620A79}"/>
                </a:ext>
              </a:extLst>
            </p:cNvPr>
            <p:cNvSpPr>
              <a:spLocks noChangeShapeType="1"/>
            </p:cNvSpPr>
            <p:nvPr/>
          </p:nvSpPr>
          <p:spPr bwMode="auto">
            <a:xfrm flipV="1">
              <a:off x="1617" y="0"/>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4" name="Group 62">
            <a:extLst>
              <a:ext uri="{FF2B5EF4-FFF2-40B4-BE49-F238E27FC236}">
                <a16:creationId xmlns:a16="http://schemas.microsoft.com/office/drawing/2014/main" id="{2907D6D0-56D5-9581-C3B3-F5D94F3B33E4}"/>
              </a:ext>
            </a:extLst>
          </p:cNvPr>
          <p:cNvGrpSpPr>
            <a:grpSpLocks/>
          </p:cNvGrpSpPr>
          <p:nvPr/>
        </p:nvGrpSpPr>
        <p:grpSpPr bwMode="auto">
          <a:xfrm>
            <a:off x="6978650" y="1016000"/>
            <a:ext cx="1343025" cy="2401888"/>
            <a:chOff x="-2" y="37"/>
            <a:chExt cx="863" cy="1558"/>
          </a:xfrm>
        </p:grpSpPr>
        <p:grpSp>
          <p:nvGrpSpPr>
            <p:cNvPr id="69647" name="Group 63">
              <a:extLst>
                <a:ext uri="{FF2B5EF4-FFF2-40B4-BE49-F238E27FC236}">
                  <a16:creationId xmlns:a16="http://schemas.microsoft.com/office/drawing/2014/main" id="{63786A8E-CAFF-A8B0-9C12-0CA046CBD6AA}"/>
                </a:ext>
              </a:extLst>
            </p:cNvPr>
            <p:cNvGrpSpPr>
              <a:grpSpLocks/>
            </p:cNvGrpSpPr>
            <p:nvPr/>
          </p:nvGrpSpPr>
          <p:grpSpPr bwMode="auto">
            <a:xfrm rot="-4406089">
              <a:off x="-1" y="678"/>
              <a:ext cx="147" cy="145"/>
              <a:chOff x="0" y="0"/>
              <a:chExt cx="277" cy="277"/>
            </a:xfrm>
          </p:grpSpPr>
          <p:sp>
            <p:nvSpPr>
              <p:cNvPr id="69653" name="Line 64">
                <a:extLst>
                  <a:ext uri="{FF2B5EF4-FFF2-40B4-BE49-F238E27FC236}">
                    <a16:creationId xmlns:a16="http://schemas.microsoft.com/office/drawing/2014/main" id="{DB2E12DF-89E6-7A4B-F67C-A6FF0FDCC91F}"/>
                  </a:ext>
                </a:extLst>
              </p:cNvPr>
              <p:cNvSpPr>
                <a:spLocks noChangeShapeType="1"/>
              </p:cNvSpPr>
              <p:nvPr/>
            </p:nvSpPr>
            <p:spPr bwMode="auto">
              <a:xfrm>
                <a:off x="0" y="142"/>
                <a:ext cx="277"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9654" name="Line 65">
                <a:extLst>
                  <a:ext uri="{FF2B5EF4-FFF2-40B4-BE49-F238E27FC236}">
                    <a16:creationId xmlns:a16="http://schemas.microsoft.com/office/drawing/2014/main" id="{7343C83C-6C6C-7F26-28BC-81BE033BD771}"/>
                  </a:ext>
                </a:extLst>
              </p:cNvPr>
              <p:cNvSpPr>
                <a:spLocks noChangeShapeType="1"/>
              </p:cNvSpPr>
              <p:nvPr/>
            </p:nvSpPr>
            <p:spPr bwMode="auto">
              <a:xfrm rot="-5400000">
                <a:off x="-3" y="139"/>
                <a:ext cx="277"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9648" name="Rectangle 66">
              <a:extLst>
                <a:ext uri="{FF2B5EF4-FFF2-40B4-BE49-F238E27FC236}">
                  <a16:creationId xmlns:a16="http://schemas.microsoft.com/office/drawing/2014/main" id="{1B6ACC92-FB8A-E13C-B124-72C25F6AC77C}"/>
                </a:ext>
              </a:extLst>
            </p:cNvPr>
            <p:cNvSpPr>
              <a:spLocks noChangeArrowheads="1"/>
            </p:cNvSpPr>
            <p:nvPr/>
          </p:nvSpPr>
          <p:spPr bwMode="auto">
            <a:xfrm>
              <a:off x="599" y="37"/>
              <a:ext cx="2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FF"/>
                  </a:solidFill>
                  <a:latin typeface="Times New Roman" panose="02020603050405020304" pitchFamily="18" charset="0"/>
                  <a:ea typeface="黑体" panose="02010609060101010101" pitchFamily="49" charset="-122"/>
                </a:rPr>
                <a:t>i</a:t>
              </a:r>
              <a:endParaRPr lang="en-US" altLang="zh-CN" sz="2000" baseline="-25000">
                <a:solidFill>
                  <a:srgbClr val="0000FF"/>
                </a:solidFill>
                <a:latin typeface="Times New Roman" panose="02020603050405020304" pitchFamily="18" charset="0"/>
                <a:ea typeface="黑体" panose="02010609060101010101" pitchFamily="49" charset="-122"/>
              </a:endParaRPr>
            </a:p>
          </p:txBody>
        </p:sp>
        <p:sp>
          <p:nvSpPr>
            <p:cNvPr id="69649" name="Line 67">
              <a:extLst>
                <a:ext uri="{FF2B5EF4-FFF2-40B4-BE49-F238E27FC236}">
                  <a16:creationId xmlns:a16="http://schemas.microsoft.com/office/drawing/2014/main" id="{7F410936-3933-F682-B2BA-8FA694C39CC4}"/>
                </a:ext>
              </a:extLst>
            </p:cNvPr>
            <p:cNvSpPr>
              <a:spLocks noChangeShapeType="1"/>
            </p:cNvSpPr>
            <p:nvPr/>
          </p:nvSpPr>
          <p:spPr bwMode="auto">
            <a:xfrm flipH="1">
              <a:off x="288" y="1041"/>
              <a:ext cx="336" cy="249"/>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68">
              <a:extLst>
                <a:ext uri="{FF2B5EF4-FFF2-40B4-BE49-F238E27FC236}">
                  <a16:creationId xmlns:a16="http://schemas.microsoft.com/office/drawing/2014/main" id="{A28EE527-B774-F7E8-F6F6-0EA1B577142F}"/>
                </a:ext>
              </a:extLst>
            </p:cNvPr>
            <p:cNvSpPr>
              <a:spLocks noChangeShapeType="1"/>
            </p:cNvSpPr>
            <p:nvPr/>
          </p:nvSpPr>
          <p:spPr bwMode="auto">
            <a:xfrm rot="10800000" flipH="1">
              <a:off x="294" y="268"/>
              <a:ext cx="384" cy="224"/>
            </a:xfrm>
            <a:prstGeom prst="line">
              <a:avLst/>
            </a:prstGeom>
            <a:noFill/>
            <a:ln w="38100">
              <a:solidFill>
                <a:srgbClr val="00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Text Box 69">
              <a:extLst>
                <a:ext uri="{FF2B5EF4-FFF2-40B4-BE49-F238E27FC236}">
                  <a16:creationId xmlns:a16="http://schemas.microsoft.com/office/drawing/2014/main" id="{7B8B6AF0-C9D2-8FB5-B62B-374088EE9CC3}"/>
                </a:ext>
              </a:extLst>
            </p:cNvPr>
            <p:cNvSpPr txBox="1">
              <a:spLocks noChangeArrowheads="1"/>
            </p:cNvSpPr>
            <p:nvPr/>
          </p:nvSpPr>
          <p:spPr bwMode="auto">
            <a:xfrm>
              <a:off x="-2" y="1343"/>
              <a:ext cx="17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ea typeface="黑体" panose="02010609060101010101" pitchFamily="49" charset="-122"/>
                </a:rPr>
                <a:t>•</a:t>
              </a:r>
            </a:p>
          </p:txBody>
        </p:sp>
        <p:sp>
          <p:nvSpPr>
            <p:cNvPr id="69652" name="Rectangle 70">
              <a:extLst>
                <a:ext uri="{FF2B5EF4-FFF2-40B4-BE49-F238E27FC236}">
                  <a16:creationId xmlns:a16="http://schemas.microsoft.com/office/drawing/2014/main" id="{91E459B2-FEB2-1A69-9D4B-077429598F33}"/>
                </a:ext>
              </a:extLst>
            </p:cNvPr>
            <p:cNvSpPr>
              <a:spLocks noChangeArrowheads="1"/>
            </p:cNvSpPr>
            <p:nvPr/>
          </p:nvSpPr>
          <p:spPr bwMode="auto">
            <a:xfrm>
              <a:off x="576" y="811"/>
              <a:ext cx="2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FF"/>
                  </a:solidFill>
                  <a:latin typeface="Times New Roman" panose="02020603050405020304" pitchFamily="18" charset="0"/>
                  <a:ea typeface="黑体" panose="02010609060101010101" pitchFamily="49" charset="-122"/>
                </a:rPr>
                <a:t>i</a:t>
              </a:r>
              <a:endParaRPr lang="en-US" altLang="zh-CN" sz="2000" baseline="-25000">
                <a:solidFill>
                  <a:srgbClr val="0000FF"/>
                </a:solidFill>
                <a:latin typeface="Times New Roman" panose="02020603050405020304" pitchFamily="18" charset="0"/>
                <a:ea typeface="黑体" panose="02010609060101010101" pitchFamily="49" charset="-122"/>
              </a:endParaRPr>
            </a:p>
          </p:txBody>
        </p:sp>
      </p:grpSp>
      <p:grpSp>
        <p:nvGrpSpPr>
          <p:cNvPr id="16" name="Group 71">
            <a:extLst>
              <a:ext uri="{FF2B5EF4-FFF2-40B4-BE49-F238E27FC236}">
                <a16:creationId xmlns:a16="http://schemas.microsoft.com/office/drawing/2014/main" id="{B8C424FB-D1BC-90B6-1272-3550301EF3A4}"/>
              </a:ext>
            </a:extLst>
          </p:cNvPr>
          <p:cNvGrpSpPr>
            <a:grpSpLocks/>
          </p:cNvGrpSpPr>
          <p:nvPr/>
        </p:nvGrpSpPr>
        <p:grpSpPr bwMode="auto">
          <a:xfrm>
            <a:off x="5438775" y="1068388"/>
            <a:ext cx="950913" cy="1504950"/>
            <a:chOff x="38" y="26"/>
            <a:chExt cx="624" cy="1030"/>
          </a:xfrm>
        </p:grpSpPr>
        <p:sp>
          <p:nvSpPr>
            <p:cNvPr id="69645" name="Rectangle 72">
              <a:extLst>
                <a:ext uri="{FF2B5EF4-FFF2-40B4-BE49-F238E27FC236}">
                  <a16:creationId xmlns:a16="http://schemas.microsoft.com/office/drawing/2014/main" id="{5DABBD40-F391-4A58-0275-64B6336B84BF}"/>
                </a:ext>
              </a:extLst>
            </p:cNvPr>
            <p:cNvSpPr>
              <a:spLocks noChangeArrowheads="1"/>
            </p:cNvSpPr>
            <p:nvPr/>
          </p:nvSpPr>
          <p:spPr bwMode="auto">
            <a:xfrm>
              <a:off x="38" y="26"/>
              <a:ext cx="441" cy="233"/>
            </a:xfrm>
            <a:prstGeom prst="rect">
              <a:avLst/>
            </a:prstGeom>
            <a:solidFill>
              <a:srgbClr val="FFFF00">
                <a:alpha val="50195"/>
              </a:srgbClr>
            </a:solidFill>
            <a:ln w="28575">
              <a:solidFill>
                <a:srgbClr val="CC00FF"/>
              </a:solidFill>
              <a:miter lim="800000"/>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000">
                  <a:solidFill>
                    <a:srgbClr val="0000FF"/>
                  </a:solidFill>
                  <a:latin typeface="Times New Roman" panose="02020603050405020304" pitchFamily="18" charset="0"/>
                </a:rPr>
                <a:t>电刷</a:t>
              </a:r>
            </a:p>
          </p:txBody>
        </p:sp>
        <p:sp>
          <p:nvSpPr>
            <p:cNvPr id="69646" name="Line 73">
              <a:extLst>
                <a:ext uri="{FF2B5EF4-FFF2-40B4-BE49-F238E27FC236}">
                  <a16:creationId xmlns:a16="http://schemas.microsoft.com/office/drawing/2014/main" id="{C266B285-1299-44E3-2C13-2AD5B29B5F63}"/>
                </a:ext>
              </a:extLst>
            </p:cNvPr>
            <p:cNvSpPr>
              <a:spLocks noChangeShapeType="1"/>
            </p:cNvSpPr>
            <p:nvPr/>
          </p:nvSpPr>
          <p:spPr bwMode="auto">
            <a:xfrm>
              <a:off x="278" y="288"/>
              <a:ext cx="384" cy="768"/>
            </a:xfrm>
            <a:prstGeom prst="line">
              <a:avLst/>
            </a:prstGeom>
            <a:noFill/>
            <a:ln w="19050">
              <a:solidFill>
                <a:srgbClr val="9933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7" name="Group 74">
            <a:extLst>
              <a:ext uri="{FF2B5EF4-FFF2-40B4-BE49-F238E27FC236}">
                <a16:creationId xmlns:a16="http://schemas.microsoft.com/office/drawing/2014/main" id="{B302A382-CF70-D9A8-BA69-971F11DD34D3}"/>
              </a:ext>
            </a:extLst>
          </p:cNvPr>
          <p:cNvGrpSpPr>
            <a:grpSpLocks/>
          </p:cNvGrpSpPr>
          <p:nvPr/>
        </p:nvGrpSpPr>
        <p:grpSpPr bwMode="auto">
          <a:xfrm>
            <a:off x="5211763" y="3168650"/>
            <a:ext cx="1243012" cy="1039813"/>
            <a:chOff x="0" y="0"/>
            <a:chExt cx="816" cy="712"/>
          </a:xfrm>
        </p:grpSpPr>
        <p:sp>
          <p:nvSpPr>
            <p:cNvPr id="69643" name="Rectangle 75">
              <a:extLst>
                <a:ext uri="{FF2B5EF4-FFF2-40B4-BE49-F238E27FC236}">
                  <a16:creationId xmlns:a16="http://schemas.microsoft.com/office/drawing/2014/main" id="{1331E01D-9430-6436-13D2-FC1D8CDD92D2}"/>
                </a:ext>
              </a:extLst>
            </p:cNvPr>
            <p:cNvSpPr>
              <a:spLocks noChangeArrowheads="1"/>
            </p:cNvSpPr>
            <p:nvPr/>
          </p:nvSpPr>
          <p:spPr bwMode="auto">
            <a:xfrm>
              <a:off x="0" y="479"/>
              <a:ext cx="816" cy="233"/>
            </a:xfrm>
            <a:prstGeom prst="rect">
              <a:avLst/>
            </a:prstGeom>
            <a:solidFill>
              <a:srgbClr val="FFFF00">
                <a:alpha val="50195"/>
              </a:srgbClr>
            </a:solidFill>
            <a:ln w="28575">
              <a:solidFill>
                <a:srgbClr val="CC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000">
                  <a:solidFill>
                    <a:srgbClr val="0000FF"/>
                  </a:solidFill>
                  <a:latin typeface="Times New Roman" panose="02020603050405020304" pitchFamily="18" charset="0"/>
                </a:rPr>
                <a:t>换向器</a:t>
              </a:r>
            </a:p>
          </p:txBody>
        </p:sp>
        <p:sp>
          <p:nvSpPr>
            <p:cNvPr id="69644" name="Line 76">
              <a:extLst>
                <a:ext uri="{FF2B5EF4-FFF2-40B4-BE49-F238E27FC236}">
                  <a16:creationId xmlns:a16="http://schemas.microsoft.com/office/drawing/2014/main" id="{4249D668-FA37-CD78-4213-7FB231E0C573}"/>
                </a:ext>
              </a:extLst>
            </p:cNvPr>
            <p:cNvSpPr>
              <a:spLocks noChangeShapeType="1"/>
            </p:cNvSpPr>
            <p:nvPr/>
          </p:nvSpPr>
          <p:spPr bwMode="auto">
            <a:xfrm flipH="1">
              <a:off x="440" y="0"/>
              <a:ext cx="240" cy="448"/>
            </a:xfrm>
            <a:prstGeom prst="line">
              <a:avLst/>
            </a:prstGeom>
            <a:noFill/>
            <a:ln w="19050">
              <a:solidFill>
                <a:srgbClr val="FF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ox(out)">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up)">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ppt_w/2"/>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ppt_w</p:attrName>
                                        </p:attrNameLst>
                                      </p:cBhvr>
                                      <p:tavLst>
                                        <p:tav tm="0">
                                          <p:val>
                                            <p:fltVal val="0"/>
                                          </p:val>
                                        </p:tav>
                                        <p:tav tm="100000">
                                          <p:val>
                                            <p:strVal val="#ppt_w"/>
                                          </p:val>
                                        </p:tav>
                                      </p:tavLst>
                                    </p:anim>
                                    <p:anim calcmode="lin" valueType="num">
                                      <p:cBhvr>
                                        <p:cTn id="25"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iterate type="wd">
                                    <p:tmPct val="100000"/>
                                  </p:iterate>
                                  <p:childTnLst>
                                    <p:set>
                                      <p:cBhvr>
                                        <p:cTn id="29" dur="1" fill="hold">
                                          <p:stCondLst>
                                            <p:cond delay="0"/>
                                          </p:stCondLst>
                                        </p:cTn>
                                        <p:tgtEl>
                                          <p:spTgt spid="69650"/>
                                        </p:tgtEl>
                                        <p:attrNameLst>
                                          <p:attrName>style.visibility</p:attrName>
                                        </p:attrNameLst>
                                      </p:cBhvr>
                                      <p:to>
                                        <p:strVal val="visible"/>
                                      </p:to>
                                    </p:set>
                                    <p:animEffect transition="in" filter="wipe(left)">
                                      <p:cBhvr>
                                        <p:cTn id="30" dur="300"/>
                                        <p:tgtEl>
                                          <p:spTgt spid="69650"/>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32" fill="hold"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ox(out)">
                                      <p:cBhvr>
                                        <p:cTn id="35" dur="500"/>
                                        <p:tgtEl>
                                          <p:spTgt spid="1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32"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ox(out)">
                                      <p:cBhvr>
                                        <p:cTn id="40" dur="500"/>
                                        <p:tgtEl>
                                          <p:spTgt spid="9"/>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iterate type="wd">
                                    <p:tmPct val="100000"/>
                                  </p:iterate>
                                  <p:childTnLst>
                                    <p:set>
                                      <p:cBhvr>
                                        <p:cTn id="44" dur="1" fill="hold">
                                          <p:stCondLst>
                                            <p:cond delay="0"/>
                                          </p:stCondLst>
                                        </p:cTn>
                                        <p:tgtEl>
                                          <p:spTgt spid="69651"/>
                                        </p:tgtEl>
                                        <p:attrNameLst>
                                          <p:attrName>style.visibility</p:attrName>
                                        </p:attrNameLst>
                                      </p:cBhvr>
                                      <p:to>
                                        <p:strVal val="visible"/>
                                      </p:to>
                                    </p:set>
                                    <p:animEffect transition="in" filter="wipe(left)">
                                      <p:cBhvr>
                                        <p:cTn id="45" dur="300"/>
                                        <p:tgtEl>
                                          <p:spTgt spid="69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50" grpId="0" autoUpdateAnimBg="0"/>
      <p:bldP spid="69651"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ext Box 2">
            <a:extLst>
              <a:ext uri="{FF2B5EF4-FFF2-40B4-BE49-F238E27FC236}">
                <a16:creationId xmlns:a16="http://schemas.microsoft.com/office/drawing/2014/main" id="{C87AAFC2-F941-F5A7-E2C7-831E1F4D4058}"/>
              </a:ext>
            </a:extLst>
          </p:cNvPr>
          <p:cNvSpPr txBox="1">
            <a:spLocks noChangeArrowheads="1"/>
          </p:cNvSpPr>
          <p:nvPr/>
        </p:nvSpPr>
        <p:spPr bwMode="auto">
          <a:xfrm>
            <a:off x="338138" y="379413"/>
            <a:ext cx="59467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4.10.3  </a:t>
            </a:r>
            <a:r>
              <a:rPr lang="zh-CN" altLang="en-US" sz="2600">
                <a:solidFill>
                  <a:srgbClr val="7030A0"/>
                </a:solidFill>
                <a:latin typeface="Times New Roman" panose="02020603050405020304" pitchFamily="18" charset="0"/>
              </a:rPr>
              <a:t>转矩、电动势和电压平衡方程式</a:t>
            </a:r>
          </a:p>
        </p:txBody>
      </p:sp>
      <p:sp>
        <p:nvSpPr>
          <p:cNvPr id="70659" name="Text Box 3">
            <a:extLst>
              <a:ext uri="{FF2B5EF4-FFF2-40B4-BE49-F238E27FC236}">
                <a16:creationId xmlns:a16="http://schemas.microsoft.com/office/drawing/2014/main" id="{7A5E29BB-6B25-A5C4-B276-4B9817E4FD70}"/>
              </a:ext>
            </a:extLst>
          </p:cNvPr>
          <p:cNvSpPr txBox="1">
            <a:spLocks noChangeArrowheads="1"/>
          </p:cNvSpPr>
          <p:nvPr/>
        </p:nvSpPr>
        <p:spPr bwMode="auto">
          <a:xfrm>
            <a:off x="625475" y="1193800"/>
            <a:ext cx="1828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chemeClr val="accent2"/>
                </a:solidFill>
                <a:latin typeface="Times New Roman" panose="02020603050405020304" pitchFamily="18" charset="0"/>
              </a:rPr>
              <a:t>电磁转矩</a:t>
            </a:r>
          </a:p>
        </p:txBody>
      </p:sp>
      <p:sp>
        <p:nvSpPr>
          <p:cNvPr id="70660" name="Rectangle 4">
            <a:extLst>
              <a:ext uri="{FF2B5EF4-FFF2-40B4-BE49-F238E27FC236}">
                <a16:creationId xmlns:a16="http://schemas.microsoft.com/office/drawing/2014/main" id="{5BE15614-352D-F0D4-BF60-0A2AC5BA9C3B}"/>
              </a:ext>
            </a:extLst>
          </p:cNvPr>
          <p:cNvSpPr>
            <a:spLocks noChangeArrowheads="1"/>
          </p:cNvSpPr>
          <p:nvPr/>
        </p:nvSpPr>
        <p:spPr bwMode="auto">
          <a:xfrm>
            <a:off x="2603500" y="1227138"/>
            <a:ext cx="2133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solidFill>
                  <a:srgbClr val="7030A0"/>
                </a:solidFill>
                <a:latin typeface="Times New Roman" panose="02020603050405020304" pitchFamily="18" charset="0"/>
              </a:rPr>
              <a:t>T </a:t>
            </a:r>
            <a:r>
              <a:rPr lang="zh-CN" altLang="en-US" sz="2400">
                <a:solidFill>
                  <a:srgbClr val="7030A0"/>
                </a:solidFill>
                <a:latin typeface="Times New Roman" panose="02020603050405020304" pitchFamily="18" charset="0"/>
              </a:rPr>
              <a:t>=</a:t>
            </a:r>
            <a:r>
              <a:rPr lang="zh-CN" altLang="en-US" sz="2400" i="1">
                <a:solidFill>
                  <a:srgbClr val="7030A0"/>
                </a:solidFill>
                <a:latin typeface="Times New Roman" panose="02020603050405020304" pitchFamily="18" charset="0"/>
              </a:rPr>
              <a:t> K</a:t>
            </a:r>
            <a:r>
              <a:rPr lang="zh-CN" altLang="en-US" sz="2400" baseline="-25000">
                <a:solidFill>
                  <a:srgbClr val="7030A0"/>
                </a:solidFill>
                <a:latin typeface="Times New Roman" panose="02020603050405020304" pitchFamily="18" charset="0"/>
              </a:rPr>
              <a:t>T</a:t>
            </a:r>
            <a:r>
              <a:rPr lang="zh-CN" altLang="en-US" sz="2400" i="1">
                <a:solidFill>
                  <a:srgbClr val="7030A0"/>
                </a:solidFill>
                <a:latin typeface="Times New Roman" panose="02020603050405020304" pitchFamily="18" charset="0"/>
              </a:rPr>
              <a:t></a:t>
            </a:r>
            <a:r>
              <a:rPr lang="zh-CN" altLang="en-US" sz="2400">
                <a:solidFill>
                  <a:srgbClr val="7030A0"/>
                </a:solidFill>
                <a:latin typeface="Times New Roman" panose="02020603050405020304" pitchFamily="18" charset="0"/>
              </a:rPr>
              <a:t> </a:t>
            </a:r>
            <a:r>
              <a:rPr lang="zh-CN" altLang="en-US" sz="2400" i="1">
                <a:solidFill>
                  <a:srgbClr val="7030A0"/>
                </a:solidFill>
                <a:latin typeface="Times New Roman" panose="02020603050405020304" pitchFamily="18" charset="0"/>
              </a:rPr>
              <a:t>I</a:t>
            </a:r>
            <a:r>
              <a:rPr lang="en-US" altLang="zh-CN" sz="2400" baseline="-25000">
                <a:solidFill>
                  <a:srgbClr val="7030A0"/>
                </a:solidFill>
                <a:latin typeface="Times New Roman" panose="02020603050405020304" pitchFamily="18" charset="0"/>
              </a:rPr>
              <a:t>a</a:t>
            </a:r>
          </a:p>
        </p:txBody>
      </p:sp>
      <p:sp>
        <p:nvSpPr>
          <p:cNvPr id="70661" name="Rectangle 5">
            <a:extLst>
              <a:ext uri="{FF2B5EF4-FFF2-40B4-BE49-F238E27FC236}">
                <a16:creationId xmlns:a16="http://schemas.microsoft.com/office/drawing/2014/main" id="{F090C582-FDAD-A18E-CB02-ECA9CA428A6A}"/>
              </a:ext>
            </a:extLst>
          </p:cNvPr>
          <p:cNvSpPr>
            <a:spLocks noChangeArrowheads="1"/>
          </p:cNvSpPr>
          <p:nvPr/>
        </p:nvSpPr>
        <p:spPr bwMode="auto">
          <a:xfrm>
            <a:off x="546100" y="2333625"/>
            <a:ext cx="1554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chemeClr val="accent2"/>
                </a:solidFill>
                <a:latin typeface="Times New Roman" panose="02020603050405020304" pitchFamily="18" charset="0"/>
              </a:rPr>
              <a:t> 电动势</a:t>
            </a:r>
          </a:p>
        </p:txBody>
      </p:sp>
      <p:sp>
        <p:nvSpPr>
          <p:cNvPr id="70662" name="Rectangle 6">
            <a:extLst>
              <a:ext uri="{FF2B5EF4-FFF2-40B4-BE49-F238E27FC236}">
                <a16:creationId xmlns:a16="http://schemas.microsoft.com/office/drawing/2014/main" id="{10C8AD9A-7F4F-152D-C1E0-82E17F477143}"/>
              </a:ext>
            </a:extLst>
          </p:cNvPr>
          <p:cNvSpPr>
            <a:spLocks noChangeArrowheads="1"/>
          </p:cNvSpPr>
          <p:nvPr/>
        </p:nvSpPr>
        <p:spPr bwMode="auto">
          <a:xfrm>
            <a:off x="2570163" y="2332038"/>
            <a:ext cx="2133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i="1">
                <a:solidFill>
                  <a:srgbClr val="7030A0"/>
                </a:solidFill>
                <a:latin typeface="Times New Roman" panose="02020603050405020304" pitchFamily="18" charset="0"/>
              </a:rPr>
              <a:t>E</a:t>
            </a:r>
            <a:r>
              <a:rPr lang="zh-CN" altLang="en-US" sz="2400">
                <a:solidFill>
                  <a:srgbClr val="7030A0"/>
                </a:solidFill>
                <a:latin typeface="Times New Roman" panose="02020603050405020304" pitchFamily="18" charset="0"/>
              </a:rPr>
              <a:t> = </a:t>
            </a:r>
            <a:r>
              <a:rPr lang="en-US" altLang="zh-CN" sz="2400" i="1">
                <a:solidFill>
                  <a:srgbClr val="7030A0"/>
                </a:solidFill>
                <a:latin typeface="Times New Roman" panose="02020603050405020304" pitchFamily="18" charset="0"/>
              </a:rPr>
              <a:t>K</a:t>
            </a:r>
            <a:r>
              <a:rPr lang="zh-CN" altLang="en-US" sz="2400" baseline="-25000">
                <a:solidFill>
                  <a:srgbClr val="7030A0"/>
                </a:solidFill>
                <a:latin typeface="Times New Roman" panose="02020603050405020304" pitchFamily="18" charset="0"/>
              </a:rPr>
              <a:t>E</a:t>
            </a:r>
            <a:r>
              <a:rPr lang="zh-CN" altLang="en-US" sz="2400" i="1">
                <a:solidFill>
                  <a:srgbClr val="7030A0"/>
                </a:solidFill>
                <a:latin typeface="Times New Roman" panose="02020603050405020304" pitchFamily="18" charset="0"/>
              </a:rPr>
              <a:t> n</a:t>
            </a:r>
          </a:p>
        </p:txBody>
      </p:sp>
      <p:sp>
        <p:nvSpPr>
          <p:cNvPr id="70663" name="Rectangle 7">
            <a:extLst>
              <a:ext uri="{FF2B5EF4-FFF2-40B4-BE49-F238E27FC236}">
                <a16:creationId xmlns:a16="http://schemas.microsoft.com/office/drawing/2014/main" id="{A8FB11AB-D4B9-DBEF-23DB-24AB45264C6E}"/>
              </a:ext>
            </a:extLst>
          </p:cNvPr>
          <p:cNvSpPr>
            <a:spLocks noChangeArrowheads="1"/>
          </p:cNvSpPr>
          <p:nvPr/>
        </p:nvSpPr>
        <p:spPr bwMode="auto">
          <a:xfrm>
            <a:off x="614363" y="3486150"/>
            <a:ext cx="28876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chemeClr val="accent2"/>
                </a:solidFill>
                <a:latin typeface="Times New Roman" panose="02020603050405020304" pitchFamily="18" charset="0"/>
              </a:rPr>
              <a:t>电压平衡方程式</a:t>
            </a:r>
          </a:p>
        </p:txBody>
      </p:sp>
      <p:sp>
        <p:nvSpPr>
          <p:cNvPr id="70664" name="Rectangle 8">
            <a:extLst>
              <a:ext uri="{FF2B5EF4-FFF2-40B4-BE49-F238E27FC236}">
                <a16:creationId xmlns:a16="http://schemas.microsoft.com/office/drawing/2014/main" id="{AECE32B7-2486-1822-C88A-0B555AFF465E}"/>
              </a:ext>
            </a:extLst>
          </p:cNvPr>
          <p:cNvSpPr>
            <a:spLocks noChangeArrowheads="1"/>
          </p:cNvSpPr>
          <p:nvPr/>
        </p:nvSpPr>
        <p:spPr bwMode="auto">
          <a:xfrm>
            <a:off x="625475" y="4087813"/>
            <a:ext cx="5429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外加电源电压    </a:t>
            </a:r>
            <a:r>
              <a:rPr lang="zh-CN" altLang="en-US" sz="2400" i="1">
                <a:latin typeface="Times New Roman" panose="02020603050405020304" pitchFamily="18" charset="0"/>
              </a:rPr>
              <a:t>U = E + I</a:t>
            </a:r>
            <a:r>
              <a:rPr lang="en-US" altLang="zh-CN" sz="2400" baseline="-25000">
                <a:latin typeface="Times New Roman" panose="02020603050405020304" pitchFamily="18" charset="0"/>
              </a:rPr>
              <a:t>a</a:t>
            </a:r>
            <a:r>
              <a:rPr lang="zh-CN" altLang="en-US" sz="2400" i="1">
                <a:latin typeface="Times New Roman" panose="02020603050405020304" pitchFamily="18" charset="0"/>
              </a:rPr>
              <a:t>R</a:t>
            </a:r>
            <a:r>
              <a:rPr lang="en-US" altLang="zh-CN" sz="2400" baseline="-25000">
                <a:latin typeface="Times New Roman" panose="02020603050405020304" pitchFamily="18" charset="0"/>
              </a:rPr>
              <a:t>a</a:t>
            </a:r>
          </a:p>
        </p:txBody>
      </p:sp>
      <p:sp>
        <p:nvSpPr>
          <p:cNvPr id="70665" name="Rectangle 13">
            <a:extLst>
              <a:ext uri="{FF2B5EF4-FFF2-40B4-BE49-F238E27FC236}">
                <a16:creationId xmlns:a16="http://schemas.microsoft.com/office/drawing/2014/main" id="{46899CFB-7146-EC70-6636-0E987ED272D6}"/>
              </a:ext>
            </a:extLst>
          </p:cNvPr>
          <p:cNvSpPr>
            <a:spLocks noChangeArrowheads="1"/>
          </p:cNvSpPr>
          <p:nvPr/>
        </p:nvSpPr>
        <p:spPr bwMode="auto">
          <a:xfrm>
            <a:off x="3108325" y="2870200"/>
            <a:ext cx="31210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i="1">
                <a:latin typeface="Times New Roman" panose="02020603050405020304" pitchFamily="18" charset="0"/>
              </a:rPr>
              <a:t>E</a:t>
            </a:r>
            <a:r>
              <a:rPr lang="zh-CN" altLang="en-US" sz="2400">
                <a:latin typeface="Times New Roman" panose="02020603050405020304" pitchFamily="18" charset="0"/>
              </a:rPr>
              <a:t> 与 </a:t>
            </a:r>
            <a:r>
              <a:rPr lang="zh-CN" altLang="en-US" sz="2400" i="1">
                <a:latin typeface="Times New Roman" panose="02020603050405020304" pitchFamily="18" charset="0"/>
              </a:rPr>
              <a:t>I</a:t>
            </a:r>
            <a:r>
              <a:rPr lang="en-US" altLang="zh-CN" sz="2400" baseline="-25000">
                <a:latin typeface="Times New Roman" panose="02020603050405020304" pitchFamily="18" charset="0"/>
              </a:rPr>
              <a:t>a</a:t>
            </a:r>
            <a:r>
              <a:rPr lang="zh-CN" altLang="en-US" sz="2400" baseline="-25000">
                <a:latin typeface="Times New Roman" panose="02020603050405020304" pitchFamily="18" charset="0"/>
              </a:rPr>
              <a:t> </a:t>
            </a:r>
            <a:r>
              <a:rPr lang="zh-CN" altLang="en-US" sz="2400">
                <a:latin typeface="Times New Roman" panose="02020603050405020304" pitchFamily="18" charset="0"/>
              </a:rPr>
              <a:t>反向</a:t>
            </a:r>
            <a:endParaRPr lang="zh-CN" altLang="en-US" sz="2400" baseline="-25000">
              <a:latin typeface="Times New Roman" panose="02020603050405020304" pitchFamily="18" charset="0"/>
            </a:endParaRPr>
          </a:p>
        </p:txBody>
      </p:sp>
      <p:sp>
        <p:nvSpPr>
          <p:cNvPr id="70666" name="Text Box 14">
            <a:extLst>
              <a:ext uri="{FF2B5EF4-FFF2-40B4-BE49-F238E27FC236}">
                <a16:creationId xmlns:a16="http://schemas.microsoft.com/office/drawing/2014/main" id="{CC4B6FE8-A6CB-9A37-F7BF-5619D9D50113}"/>
              </a:ext>
            </a:extLst>
          </p:cNvPr>
          <p:cNvSpPr txBox="1">
            <a:spLocks noChangeArrowheads="1"/>
          </p:cNvSpPr>
          <p:nvPr/>
        </p:nvSpPr>
        <p:spPr bwMode="auto">
          <a:xfrm>
            <a:off x="669925" y="1749425"/>
            <a:ext cx="2362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latin typeface="Times New Roman" panose="02020603050405020304" pitchFamily="18" charset="0"/>
              </a:rPr>
              <a:t></a:t>
            </a:r>
            <a:r>
              <a:rPr lang="zh-CN" altLang="en-US" sz="2400">
                <a:latin typeface="Times New Roman" panose="02020603050405020304" pitchFamily="18" charset="0"/>
              </a:rPr>
              <a:t>：每极磁通</a:t>
            </a:r>
          </a:p>
        </p:txBody>
      </p:sp>
      <p:sp>
        <p:nvSpPr>
          <p:cNvPr id="70667" name="Text Box 15">
            <a:extLst>
              <a:ext uri="{FF2B5EF4-FFF2-40B4-BE49-F238E27FC236}">
                <a16:creationId xmlns:a16="http://schemas.microsoft.com/office/drawing/2014/main" id="{7CF5BFD4-A849-D99A-A806-867EB635B880}"/>
              </a:ext>
            </a:extLst>
          </p:cNvPr>
          <p:cNvSpPr txBox="1">
            <a:spLocks noChangeArrowheads="1"/>
          </p:cNvSpPr>
          <p:nvPr/>
        </p:nvSpPr>
        <p:spPr bwMode="auto">
          <a:xfrm>
            <a:off x="3095625" y="1743075"/>
            <a:ext cx="26971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a</a:t>
            </a:r>
            <a:r>
              <a:rPr lang="en-US" altLang="zh-CN" sz="2400" i="1" baseline="-25000">
                <a:latin typeface="Times New Roman" panose="02020603050405020304" pitchFamily="18" charset="0"/>
              </a:rPr>
              <a:t> </a:t>
            </a:r>
            <a:r>
              <a:rPr lang="zh-CN" altLang="en-US" sz="2400">
                <a:latin typeface="Times New Roman" panose="02020603050405020304" pitchFamily="18" charset="0"/>
              </a:rPr>
              <a:t>电枢电流</a:t>
            </a:r>
            <a:endParaRPr lang="zh-CN" altLang="en-US" sz="2400" baseline="-25000">
              <a:latin typeface="Times New Roman" panose="02020603050405020304" pitchFamily="18" charset="0"/>
            </a:endParaRPr>
          </a:p>
        </p:txBody>
      </p:sp>
      <p:sp>
        <p:nvSpPr>
          <p:cNvPr id="70668" name="Rectangle 16">
            <a:extLst>
              <a:ext uri="{FF2B5EF4-FFF2-40B4-BE49-F238E27FC236}">
                <a16:creationId xmlns:a16="http://schemas.microsoft.com/office/drawing/2014/main" id="{3DEFDF67-9CC0-54D5-60CD-D10F64EA8AE5}"/>
              </a:ext>
            </a:extLst>
          </p:cNvPr>
          <p:cNvSpPr>
            <a:spLocks noChangeArrowheads="1"/>
          </p:cNvSpPr>
          <p:nvPr/>
        </p:nvSpPr>
        <p:spPr bwMode="auto">
          <a:xfrm>
            <a:off x="673100" y="2905125"/>
            <a:ext cx="28082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E </a:t>
            </a:r>
            <a:r>
              <a:rPr lang="zh-CN" altLang="en-US" sz="2400">
                <a:latin typeface="Times New Roman" panose="02020603050405020304" pitchFamily="18" charset="0"/>
              </a:rPr>
              <a:t>为反电动势，</a:t>
            </a:r>
          </a:p>
        </p:txBody>
      </p:sp>
      <p:grpSp>
        <p:nvGrpSpPr>
          <p:cNvPr id="70669" name="Group 112">
            <a:extLst>
              <a:ext uri="{FF2B5EF4-FFF2-40B4-BE49-F238E27FC236}">
                <a16:creationId xmlns:a16="http://schemas.microsoft.com/office/drawing/2014/main" id="{689888C1-14DF-FB36-4BDA-4D9F2AC50987}"/>
              </a:ext>
            </a:extLst>
          </p:cNvPr>
          <p:cNvGrpSpPr>
            <a:grpSpLocks/>
          </p:cNvGrpSpPr>
          <p:nvPr/>
        </p:nvGrpSpPr>
        <p:grpSpPr bwMode="auto">
          <a:xfrm>
            <a:off x="5824538" y="517525"/>
            <a:ext cx="2922587" cy="3144838"/>
            <a:chOff x="0" y="18"/>
            <a:chExt cx="1946" cy="2028"/>
          </a:xfrm>
        </p:grpSpPr>
        <p:sp>
          <p:nvSpPr>
            <p:cNvPr id="70718" name="Rectangle 18">
              <a:extLst>
                <a:ext uri="{FF2B5EF4-FFF2-40B4-BE49-F238E27FC236}">
                  <a16:creationId xmlns:a16="http://schemas.microsoft.com/office/drawing/2014/main" id="{D229B994-9733-FF36-2F18-70F68FFBB0FB}"/>
                </a:ext>
              </a:extLst>
            </p:cNvPr>
            <p:cNvSpPr>
              <a:spLocks noChangeArrowheads="1"/>
            </p:cNvSpPr>
            <p:nvPr/>
          </p:nvSpPr>
          <p:spPr bwMode="auto">
            <a:xfrm>
              <a:off x="434" y="1794"/>
              <a:ext cx="11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FF"/>
                  </a:solidFill>
                  <a:latin typeface="Times New Roman" panose="02020603050405020304" pitchFamily="18" charset="0"/>
                </a:rPr>
                <a:t>并励电动机</a:t>
              </a:r>
            </a:p>
          </p:txBody>
        </p:sp>
        <p:sp>
          <p:nvSpPr>
            <p:cNvPr id="70719" name="Line 19">
              <a:extLst>
                <a:ext uri="{FF2B5EF4-FFF2-40B4-BE49-F238E27FC236}">
                  <a16:creationId xmlns:a16="http://schemas.microsoft.com/office/drawing/2014/main" id="{BF956E31-6C76-771F-5BEA-953DC824E462}"/>
                </a:ext>
              </a:extLst>
            </p:cNvPr>
            <p:cNvSpPr>
              <a:spLocks noChangeShapeType="1"/>
            </p:cNvSpPr>
            <p:nvPr/>
          </p:nvSpPr>
          <p:spPr bwMode="auto">
            <a:xfrm>
              <a:off x="1011" y="401"/>
              <a:ext cx="0" cy="10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20" name="Line 20">
              <a:extLst>
                <a:ext uri="{FF2B5EF4-FFF2-40B4-BE49-F238E27FC236}">
                  <a16:creationId xmlns:a16="http://schemas.microsoft.com/office/drawing/2014/main" id="{A007879A-66E7-44FA-2D1F-E183E270C14A}"/>
                </a:ext>
              </a:extLst>
            </p:cNvPr>
            <p:cNvSpPr>
              <a:spLocks noChangeShapeType="1"/>
            </p:cNvSpPr>
            <p:nvPr/>
          </p:nvSpPr>
          <p:spPr bwMode="auto">
            <a:xfrm rot="10800000" flipV="1">
              <a:off x="372" y="963"/>
              <a:ext cx="0" cy="13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21" name="Line 21">
              <a:extLst>
                <a:ext uri="{FF2B5EF4-FFF2-40B4-BE49-F238E27FC236}">
                  <a16:creationId xmlns:a16="http://schemas.microsoft.com/office/drawing/2014/main" id="{F05E0308-8A59-A87C-F725-08B80AFC20DB}"/>
                </a:ext>
              </a:extLst>
            </p:cNvPr>
            <p:cNvSpPr>
              <a:spLocks noChangeShapeType="1"/>
            </p:cNvSpPr>
            <p:nvPr/>
          </p:nvSpPr>
          <p:spPr bwMode="auto">
            <a:xfrm rot="10800000">
              <a:off x="419" y="1192"/>
              <a:ext cx="168" cy="1"/>
            </a:xfrm>
            <a:prstGeom prst="line">
              <a:avLst/>
            </a:prstGeom>
            <a:noFill/>
            <a:ln w="38100">
              <a:solidFill>
                <a:schemeClr val="tx1"/>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22" name="Line 22">
              <a:extLst>
                <a:ext uri="{FF2B5EF4-FFF2-40B4-BE49-F238E27FC236}">
                  <a16:creationId xmlns:a16="http://schemas.microsoft.com/office/drawing/2014/main" id="{CBA0D4BF-0D4B-4390-B0F6-8235BB03717F}"/>
                </a:ext>
              </a:extLst>
            </p:cNvPr>
            <p:cNvSpPr>
              <a:spLocks noChangeShapeType="1"/>
            </p:cNvSpPr>
            <p:nvPr/>
          </p:nvSpPr>
          <p:spPr bwMode="auto">
            <a:xfrm rot="-5400000">
              <a:off x="421" y="1326"/>
              <a:ext cx="2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23">
              <a:extLst>
                <a:ext uri="{FF2B5EF4-FFF2-40B4-BE49-F238E27FC236}">
                  <a16:creationId xmlns:a16="http://schemas.microsoft.com/office/drawing/2014/main" id="{DC020ED1-0415-0B0E-0FAB-0B65A18BDEB2}"/>
                </a:ext>
              </a:extLst>
            </p:cNvPr>
            <p:cNvSpPr>
              <a:spLocks noChangeShapeType="1"/>
            </p:cNvSpPr>
            <p:nvPr/>
          </p:nvSpPr>
          <p:spPr bwMode="auto">
            <a:xfrm rot="10800000" flipV="1">
              <a:off x="374" y="1311"/>
              <a:ext cx="0" cy="1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24" name="Line 24">
              <a:extLst>
                <a:ext uri="{FF2B5EF4-FFF2-40B4-BE49-F238E27FC236}">
                  <a16:creationId xmlns:a16="http://schemas.microsoft.com/office/drawing/2014/main" id="{BEDE2C71-3454-05DC-B335-1050ADD882C9}"/>
                </a:ext>
              </a:extLst>
            </p:cNvPr>
            <p:cNvSpPr>
              <a:spLocks noChangeShapeType="1"/>
            </p:cNvSpPr>
            <p:nvPr/>
          </p:nvSpPr>
          <p:spPr bwMode="auto">
            <a:xfrm rot="10800000" flipV="1">
              <a:off x="372" y="392"/>
              <a:ext cx="0" cy="1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25" name="Line 25">
              <a:extLst>
                <a:ext uri="{FF2B5EF4-FFF2-40B4-BE49-F238E27FC236}">
                  <a16:creationId xmlns:a16="http://schemas.microsoft.com/office/drawing/2014/main" id="{BF8F4245-EA88-1BBB-A30F-E27C02B8715A}"/>
                </a:ext>
              </a:extLst>
            </p:cNvPr>
            <p:cNvSpPr>
              <a:spLocks noChangeShapeType="1"/>
            </p:cNvSpPr>
            <p:nvPr/>
          </p:nvSpPr>
          <p:spPr bwMode="auto">
            <a:xfrm flipH="1">
              <a:off x="358" y="397"/>
              <a:ext cx="1309" cy="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26" name="Oval 26">
              <a:extLst>
                <a:ext uri="{FF2B5EF4-FFF2-40B4-BE49-F238E27FC236}">
                  <a16:creationId xmlns:a16="http://schemas.microsoft.com/office/drawing/2014/main" id="{A421212E-9718-0C88-74B8-4390C8591D6E}"/>
                </a:ext>
              </a:extLst>
            </p:cNvPr>
            <p:cNvSpPr>
              <a:spLocks noChangeArrowheads="1"/>
            </p:cNvSpPr>
            <p:nvPr/>
          </p:nvSpPr>
          <p:spPr bwMode="auto">
            <a:xfrm>
              <a:off x="833" y="768"/>
              <a:ext cx="344" cy="337"/>
            </a:xfrm>
            <a:prstGeom prst="ellipse">
              <a:avLst/>
            </a:prstGeom>
            <a:solidFill>
              <a:srgbClr val="DADADA"/>
            </a:solidFill>
            <a:ln w="38100">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M</a:t>
              </a:r>
            </a:p>
          </p:txBody>
        </p:sp>
        <p:sp>
          <p:nvSpPr>
            <p:cNvPr id="70727" name="Rectangle 27">
              <a:extLst>
                <a:ext uri="{FF2B5EF4-FFF2-40B4-BE49-F238E27FC236}">
                  <a16:creationId xmlns:a16="http://schemas.microsoft.com/office/drawing/2014/main" id="{FB01D1CA-A877-78DA-F7A9-48FE4CAC1BD5}"/>
                </a:ext>
              </a:extLst>
            </p:cNvPr>
            <p:cNvSpPr>
              <a:spLocks noChangeArrowheads="1"/>
            </p:cNvSpPr>
            <p:nvPr/>
          </p:nvSpPr>
          <p:spPr bwMode="auto">
            <a:xfrm rot="10800000">
              <a:off x="323" y="1088"/>
              <a:ext cx="86" cy="231"/>
            </a:xfrm>
            <a:prstGeom prst="rect">
              <a:avLst/>
            </a:prstGeom>
            <a:solidFill>
              <a:srgbClr val="DADADA"/>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70728" name="Group 28">
              <a:extLst>
                <a:ext uri="{FF2B5EF4-FFF2-40B4-BE49-F238E27FC236}">
                  <a16:creationId xmlns:a16="http://schemas.microsoft.com/office/drawing/2014/main" id="{FE2A8BDF-FA2C-1143-E298-F58DF5A6D109}"/>
                </a:ext>
              </a:extLst>
            </p:cNvPr>
            <p:cNvGrpSpPr>
              <a:grpSpLocks/>
            </p:cNvGrpSpPr>
            <p:nvPr/>
          </p:nvGrpSpPr>
          <p:grpSpPr bwMode="auto">
            <a:xfrm>
              <a:off x="0" y="994"/>
              <a:ext cx="345" cy="299"/>
              <a:chOff x="0" y="19"/>
              <a:chExt cx="386" cy="311"/>
            </a:xfrm>
          </p:grpSpPr>
          <p:sp>
            <p:nvSpPr>
              <p:cNvPr id="70756" name="Text Box 29">
                <a:extLst>
                  <a:ext uri="{FF2B5EF4-FFF2-40B4-BE49-F238E27FC236}">
                    <a16:creationId xmlns:a16="http://schemas.microsoft.com/office/drawing/2014/main" id="{5C91AD96-DCC5-37A0-B333-457E86E0F8A7}"/>
                  </a:ext>
                </a:extLst>
              </p:cNvPr>
              <p:cNvSpPr txBox="1">
                <a:spLocks noChangeArrowheads="1"/>
              </p:cNvSpPr>
              <p:nvPr/>
            </p:nvSpPr>
            <p:spPr bwMode="auto">
              <a:xfrm>
                <a:off x="0" y="67"/>
                <a:ext cx="38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f</a:t>
                </a:r>
              </a:p>
            </p:txBody>
          </p:sp>
          <p:sp>
            <p:nvSpPr>
              <p:cNvPr id="70757" name="Rectangle 30">
                <a:extLst>
                  <a:ext uri="{FF2B5EF4-FFF2-40B4-BE49-F238E27FC236}">
                    <a16:creationId xmlns:a16="http://schemas.microsoft.com/office/drawing/2014/main" id="{45B4999B-8531-09F2-B032-D4C9474D8422}"/>
                  </a:ext>
                </a:extLst>
              </p:cNvPr>
              <p:cNvSpPr>
                <a:spLocks noChangeArrowheads="1"/>
              </p:cNvSpPr>
              <p:nvPr/>
            </p:nvSpPr>
            <p:spPr bwMode="auto">
              <a:xfrm>
                <a:off x="180" y="19"/>
                <a:ext cx="16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a:t>
                </a:r>
              </a:p>
            </p:txBody>
          </p:sp>
        </p:grpSp>
        <p:sp>
          <p:nvSpPr>
            <p:cNvPr id="70729" name="Text Box 31">
              <a:extLst>
                <a:ext uri="{FF2B5EF4-FFF2-40B4-BE49-F238E27FC236}">
                  <a16:creationId xmlns:a16="http://schemas.microsoft.com/office/drawing/2014/main" id="{1D408510-2C69-3EB4-1D96-216A2357BF40}"/>
                </a:ext>
              </a:extLst>
            </p:cNvPr>
            <p:cNvSpPr txBox="1">
              <a:spLocks noChangeArrowheads="1"/>
            </p:cNvSpPr>
            <p:nvPr/>
          </p:nvSpPr>
          <p:spPr bwMode="auto">
            <a:xfrm>
              <a:off x="31" y="607"/>
              <a:ext cx="2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f</a:t>
              </a:r>
              <a:endParaRPr lang="en-US" altLang="zh-CN" sz="2000">
                <a:latin typeface="Times New Roman" panose="02020603050405020304" pitchFamily="18" charset="0"/>
              </a:endParaRPr>
            </a:p>
          </p:txBody>
        </p:sp>
        <p:sp>
          <p:nvSpPr>
            <p:cNvPr id="70730" name="Text Box 32">
              <a:extLst>
                <a:ext uri="{FF2B5EF4-FFF2-40B4-BE49-F238E27FC236}">
                  <a16:creationId xmlns:a16="http://schemas.microsoft.com/office/drawing/2014/main" id="{D5484DC9-A59A-4F91-C650-CDB0D03629A4}"/>
                </a:ext>
              </a:extLst>
            </p:cNvPr>
            <p:cNvSpPr txBox="1">
              <a:spLocks noChangeArrowheads="1"/>
            </p:cNvSpPr>
            <p:nvPr/>
          </p:nvSpPr>
          <p:spPr bwMode="auto">
            <a:xfrm>
              <a:off x="1147" y="883"/>
              <a:ext cx="3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0000"/>
                  </a:solidFill>
                  <a:latin typeface="Times New Roman" panose="02020603050405020304" pitchFamily="18" charset="0"/>
                </a:rPr>
                <a:t>R</a:t>
              </a:r>
              <a:r>
                <a:rPr lang="en-US" altLang="zh-CN" sz="2000" baseline="-25000">
                  <a:solidFill>
                    <a:srgbClr val="FF0000"/>
                  </a:solidFill>
                  <a:latin typeface="Times New Roman" panose="02020603050405020304" pitchFamily="18" charset="0"/>
                </a:rPr>
                <a:t>a</a:t>
              </a:r>
              <a:endParaRPr lang="zh-CN" altLang="en-US" sz="2000" baseline="-25000">
                <a:solidFill>
                  <a:srgbClr val="FF0000"/>
                </a:solidFill>
                <a:latin typeface="Times New Roman" panose="02020603050405020304" pitchFamily="18" charset="0"/>
              </a:endParaRPr>
            </a:p>
          </p:txBody>
        </p:sp>
        <p:sp>
          <p:nvSpPr>
            <p:cNvPr id="70731" name="Text Box 33">
              <a:extLst>
                <a:ext uri="{FF2B5EF4-FFF2-40B4-BE49-F238E27FC236}">
                  <a16:creationId xmlns:a16="http://schemas.microsoft.com/office/drawing/2014/main" id="{A32B9FEE-976E-09B6-D3AE-9CE247BA3ECE}"/>
                </a:ext>
              </a:extLst>
            </p:cNvPr>
            <p:cNvSpPr txBox="1">
              <a:spLocks noChangeArrowheads="1"/>
            </p:cNvSpPr>
            <p:nvPr/>
          </p:nvSpPr>
          <p:spPr bwMode="auto">
            <a:xfrm>
              <a:off x="621" y="881"/>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E</a:t>
              </a:r>
              <a:endParaRPr lang="en-US" altLang="zh-CN" sz="2000">
                <a:solidFill>
                  <a:srgbClr val="FF3300"/>
                </a:solidFill>
                <a:latin typeface="Times New Roman" panose="02020603050405020304" pitchFamily="18" charset="0"/>
              </a:endParaRPr>
            </a:p>
          </p:txBody>
        </p:sp>
        <p:sp>
          <p:nvSpPr>
            <p:cNvPr id="70732" name="Line 34">
              <a:extLst>
                <a:ext uri="{FF2B5EF4-FFF2-40B4-BE49-F238E27FC236}">
                  <a16:creationId xmlns:a16="http://schemas.microsoft.com/office/drawing/2014/main" id="{0DEA20A5-6219-C047-03AA-79400558C9A3}"/>
                </a:ext>
              </a:extLst>
            </p:cNvPr>
            <p:cNvSpPr>
              <a:spLocks noChangeShapeType="1"/>
            </p:cNvSpPr>
            <p:nvPr/>
          </p:nvSpPr>
          <p:spPr bwMode="auto">
            <a:xfrm rot="10800000" flipV="1">
              <a:off x="1076" y="461"/>
              <a:ext cx="0" cy="277"/>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33" name="Text Box 35">
              <a:extLst>
                <a:ext uri="{FF2B5EF4-FFF2-40B4-BE49-F238E27FC236}">
                  <a16:creationId xmlns:a16="http://schemas.microsoft.com/office/drawing/2014/main" id="{B6372494-2AA2-C092-7F7B-D796E4DB1A74}"/>
                </a:ext>
              </a:extLst>
            </p:cNvPr>
            <p:cNvSpPr txBox="1">
              <a:spLocks noChangeArrowheads="1"/>
            </p:cNvSpPr>
            <p:nvPr/>
          </p:nvSpPr>
          <p:spPr bwMode="auto">
            <a:xfrm>
              <a:off x="1077" y="477"/>
              <a:ext cx="27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rPr>
                <a:t> I</a:t>
              </a:r>
              <a:r>
                <a:rPr lang="en-US" altLang="zh-CN" sz="2000" i="1" baseline="-25000">
                  <a:latin typeface="Times New Roman" panose="02020603050405020304" pitchFamily="18" charset="0"/>
                </a:rPr>
                <a:t>a</a:t>
              </a:r>
            </a:p>
          </p:txBody>
        </p:sp>
        <p:sp>
          <p:nvSpPr>
            <p:cNvPr id="70734" name="Line 36">
              <a:extLst>
                <a:ext uri="{FF2B5EF4-FFF2-40B4-BE49-F238E27FC236}">
                  <a16:creationId xmlns:a16="http://schemas.microsoft.com/office/drawing/2014/main" id="{14DBF707-FA18-E3E8-2071-F9CCD6DA9937}"/>
                </a:ext>
              </a:extLst>
            </p:cNvPr>
            <p:cNvSpPr>
              <a:spLocks noChangeShapeType="1"/>
            </p:cNvSpPr>
            <p:nvPr/>
          </p:nvSpPr>
          <p:spPr bwMode="auto">
            <a:xfrm flipH="1">
              <a:off x="1022" y="1487"/>
              <a:ext cx="64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35" name="Line 37">
              <a:extLst>
                <a:ext uri="{FF2B5EF4-FFF2-40B4-BE49-F238E27FC236}">
                  <a16:creationId xmlns:a16="http://schemas.microsoft.com/office/drawing/2014/main" id="{B6086D08-2F8F-7974-26EC-67B76480FEE4}"/>
                </a:ext>
              </a:extLst>
            </p:cNvPr>
            <p:cNvSpPr>
              <a:spLocks noChangeShapeType="1"/>
            </p:cNvSpPr>
            <p:nvPr/>
          </p:nvSpPr>
          <p:spPr bwMode="auto">
            <a:xfrm rot="5400000" flipH="1">
              <a:off x="688" y="142"/>
              <a:ext cx="0" cy="344"/>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36" name="Text Box 38">
              <a:extLst>
                <a:ext uri="{FF2B5EF4-FFF2-40B4-BE49-F238E27FC236}">
                  <a16:creationId xmlns:a16="http://schemas.microsoft.com/office/drawing/2014/main" id="{490B6D3B-BEDC-BF52-430E-6FB58EFF9BCF}"/>
                </a:ext>
              </a:extLst>
            </p:cNvPr>
            <p:cNvSpPr txBox="1">
              <a:spLocks noChangeArrowheads="1"/>
            </p:cNvSpPr>
            <p:nvPr/>
          </p:nvSpPr>
          <p:spPr bwMode="auto">
            <a:xfrm>
              <a:off x="615" y="18"/>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f</a:t>
              </a:r>
              <a:endParaRPr lang="en-US" altLang="zh-CN" sz="2000">
                <a:latin typeface="Times New Roman" panose="02020603050405020304" pitchFamily="18" charset="0"/>
              </a:endParaRPr>
            </a:p>
          </p:txBody>
        </p:sp>
        <p:sp>
          <p:nvSpPr>
            <p:cNvPr id="70737" name="Line 39">
              <a:extLst>
                <a:ext uri="{FF2B5EF4-FFF2-40B4-BE49-F238E27FC236}">
                  <a16:creationId xmlns:a16="http://schemas.microsoft.com/office/drawing/2014/main" id="{6E562524-BF2E-7E92-BD7C-974576BB7CAE}"/>
                </a:ext>
              </a:extLst>
            </p:cNvPr>
            <p:cNvSpPr>
              <a:spLocks noChangeShapeType="1"/>
            </p:cNvSpPr>
            <p:nvPr/>
          </p:nvSpPr>
          <p:spPr bwMode="auto">
            <a:xfrm rot="5400000" flipH="1">
              <a:off x="1328" y="142"/>
              <a:ext cx="0" cy="344"/>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738" name="Text Box 40">
              <a:extLst>
                <a:ext uri="{FF2B5EF4-FFF2-40B4-BE49-F238E27FC236}">
                  <a16:creationId xmlns:a16="http://schemas.microsoft.com/office/drawing/2014/main" id="{DA85AB7E-6708-617C-ED04-BC90A616AADE}"/>
                </a:ext>
              </a:extLst>
            </p:cNvPr>
            <p:cNvSpPr txBox="1">
              <a:spLocks noChangeArrowheads="1"/>
            </p:cNvSpPr>
            <p:nvPr/>
          </p:nvSpPr>
          <p:spPr bwMode="auto">
            <a:xfrm>
              <a:off x="1198" y="65"/>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endParaRPr lang="en-US" altLang="zh-CN" sz="2000">
                <a:latin typeface="Times New Roman" panose="02020603050405020304" pitchFamily="18" charset="0"/>
              </a:endParaRPr>
            </a:p>
          </p:txBody>
        </p:sp>
        <p:sp>
          <p:nvSpPr>
            <p:cNvPr id="70739" name="Line 44">
              <a:extLst>
                <a:ext uri="{FF2B5EF4-FFF2-40B4-BE49-F238E27FC236}">
                  <a16:creationId xmlns:a16="http://schemas.microsoft.com/office/drawing/2014/main" id="{4EBF1047-F4E9-DF1D-071D-C5205440646B}"/>
                </a:ext>
              </a:extLst>
            </p:cNvPr>
            <p:cNvSpPr>
              <a:spLocks noChangeShapeType="1"/>
            </p:cNvSpPr>
            <p:nvPr/>
          </p:nvSpPr>
          <p:spPr bwMode="auto">
            <a:xfrm flipV="1">
              <a:off x="371" y="1481"/>
              <a:ext cx="216" cy="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40" name="Rectangle 45">
              <a:extLst>
                <a:ext uri="{FF2B5EF4-FFF2-40B4-BE49-F238E27FC236}">
                  <a16:creationId xmlns:a16="http://schemas.microsoft.com/office/drawing/2014/main" id="{D4C6DBA8-395F-5168-22B4-0AB81272CCEA}"/>
                </a:ext>
              </a:extLst>
            </p:cNvPr>
            <p:cNvSpPr>
              <a:spLocks noChangeArrowheads="1"/>
            </p:cNvSpPr>
            <p:nvPr/>
          </p:nvSpPr>
          <p:spPr bwMode="auto">
            <a:xfrm rot="5400000">
              <a:off x="1379" y="1344"/>
              <a:ext cx="86" cy="231"/>
            </a:xfrm>
            <a:prstGeom prst="rect">
              <a:avLst/>
            </a:prstGeom>
            <a:solidFill>
              <a:srgbClr val="DADADA"/>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741" name="Line 46">
              <a:extLst>
                <a:ext uri="{FF2B5EF4-FFF2-40B4-BE49-F238E27FC236}">
                  <a16:creationId xmlns:a16="http://schemas.microsoft.com/office/drawing/2014/main" id="{CA27DC21-FE44-3A65-855A-89C3437B85C9}"/>
                </a:ext>
              </a:extLst>
            </p:cNvPr>
            <p:cNvSpPr>
              <a:spLocks noChangeShapeType="1"/>
            </p:cNvSpPr>
            <p:nvPr/>
          </p:nvSpPr>
          <p:spPr bwMode="auto">
            <a:xfrm>
              <a:off x="1443" y="1504"/>
              <a:ext cx="0" cy="257"/>
            </a:xfrm>
            <a:prstGeom prst="line">
              <a:avLst/>
            </a:prstGeom>
            <a:noFill/>
            <a:ln w="38100">
              <a:solidFill>
                <a:schemeClr val="tx1"/>
              </a:solidFill>
              <a:round/>
              <a:headEnd type="triangle" w="sm" len="lg"/>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42" name="Line 47">
              <a:extLst>
                <a:ext uri="{FF2B5EF4-FFF2-40B4-BE49-F238E27FC236}">
                  <a16:creationId xmlns:a16="http://schemas.microsoft.com/office/drawing/2014/main" id="{744E32AF-B8E8-D252-A04F-EBEE2B4BB565}"/>
                </a:ext>
              </a:extLst>
            </p:cNvPr>
            <p:cNvSpPr>
              <a:spLocks noChangeShapeType="1"/>
            </p:cNvSpPr>
            <p:nvPr/>
          </p:nvSpPr>
          <p:spPr bwMode="auto">
            <a:xfrm>
              <a:off x="371" y="1473"/>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43" name="Line 48">
              <a:extLst>
                <a:ext uri="{FF2B5EF4-FFF2-40B4-BE49-F238E27FC236}">
                  <a16:creationId xmlns:a16="http://schemas.microsoft.com/office/drawing/2014/main" id="{8A2D84C2-8795-8809-C673-AE306FC5F485}"/>
                </a:ext>
              </a:extLst>
            </p:cNvPr>
            <p:cNvSpPr>
              <a:spLocks noChangeShapeType="1"/>
            </p:cNvSpPr>
            <p:nvPr/>
          </p:nvSpPr>
          <p:spPr bwMode="auto">
            <a:xfrm>
              <a:off x="371" y="1753"/>
              <a:ext cx="10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44" name="Line 49">
              <a:extLst>
                <a:ext uri="{FF2B5EF4-FFF2-40B4-BE49-F238E27FC236}">
                  <a16:creationId xmlns:a16="http://schemas.microsoft.com/office/drawing/2014/main" id="{8C89654F-0115-D816-5E41-E7B5127869E4}"/>
                </a:ext>
              </a:extLst>
            </p:cNvPr>
            <p:cNvSpPr>
              <a:spLocks noChangeShapeType="1"/>
            </p:cNvSpPr>
            <p:nvPr/>
          </p:nvSpPr>
          <p:spPr bwMode="auto">
            <a:xfrm>
              <a:off x="941" y="1029"/>
              <a:ext cx="15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45" name="Text Box 50">
              <a:extLst>
                <a:ext uri="{FF2B5EF4-FFF2-40B4-BE49-F238E27FC236}">
                  <a16:creationId xmlns:a16="http://schemas.microsoft.com/office/drawing/2014/main" id="{8ED3A3B4-EFF2-423F-ECF1-E6F0EF5CAC83}"/>
                </a:ext>
              </a:extLst>
            </p:cNvPr>
            <p:cNvSpPr txBox="1">
              <a:spLocks noChangeArrowheads="1"/>
            </p:cNvSpPr>
            <p:nvPr/>
          </p:nvSpPr>
          <p:spPr bwMode="auto">
            <a:xfrm>
              <a:off x="735" y="641"/>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0746" name="Text Box 51">
              <a:extLst>
                <a:ext uri="{FF2B5EF4-FFF2-40B4-BE49-F238E27FC236}">
                  <a16:creationId xmlns:a16="http://schemas.microsoft.com/office/drawing/2014/main" id="{8B863755-9E49-B204-1267-E6FF67D782FF}"/>
                </a:ext>
              </a:extLst>
            </p:cNvPr>
            <p:cNvSpPr txBox="1">
              <a:spLocks noChangeArrowheads="1"/>
            </p:cNvSpPr>
            <p:nvPr/>
          </p:nvSpPr>
          <p:spPr bwMode="auto">
            <a:xfrm>
              <a:off x="753" y="105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0747" name="Text Box 52">
              <a:extLst>
                <a:ext uri="{FF2B5EF4-FFF2-40B4-BE49-F238E27FC236}">
                  <a16:creationId xmlns:a16="http://schemas.microsoft.com/office/drawing/2014/main" id="{55269BF3-ECAC-95B4-B1F8-8433A4CC8A9B}"/>
                </a:ext>
              </a:extLst>
            </p:cNvPr>
            <p:cNvSpPr txBox="1">
              <a:spLocks noChangeArrowheads="1"/>
            </p:cNvSpPr>
            <p:nvPr/>
          </p:nvSpPr>
          <p:spPr bwMode="auto">
            <a:xfrm>
              <a:off x="1269" y="1157"/>
              <a:ext cx="30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st</a:t>
              </a:r>
              <a:endParaRPr lang="en-US" altLang="zh-CN" sz="2000">
                <a:latin typeface="Times New Roman" panose="02020603050405020304" pitchFamily="18" charset="0"/>
              </a:endParaRPr>
            </a:p>
          </p:txBody>
        </p:sp>
        <p:sp>
          <p:nvSpPr>
            <p:cNvPr id="70748" name="Oval 53">
              <a:extLst>
                <a:ext uri="{FF2B5EF4-FFF2-40B4-BE49-F238E27FC236}">
                  <a16:creationId xmlns:a16="http://schemas.microsoft.com/office/drawing/2014/main" id="{ECD65FEA-61C7-6F39-0620-4E4F376F7E31}"/>
                </a:ext>
              </a:extLst>
            </p:cNvPr>
            <p:cNvSpPr>
              <a:spLocks noChangeArrowheads="1"/>
            </p:cNvSpPr>
            <p:nvPr/>
          </p:nvSpPr>
          <p:spPr bwMode="auto">
            <a:xfrm>
              <a:off x="1651" y="1465"/>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749" name="Oval 54">
              <a:extLst>
                <a:ext uri="{FF2B5EF4-FFF2-40B4-BE49-F238E27FC236}">
                  <a16:creationId xmlns:a16="http://schemas.microsoft.com/office/drawing/2014/main" id="{7BC0347C-E6C9-D143-C224-8CA4A1D817C3}"/>
                </a:ext>
              </a:extLst>
            </p:cNvPr>
            <p:cNvSpPr>
              <a:spLocks noChangeArrowheads="1"/>
            </p:cNvSpPr>
            <p:nvPr/>
          </p:nvSpPr>
          <p:spPr bwMode="auto">
            <a:xfrm>
              <a:off x="1667" y="377"/>
              <a:ext cx="56" cy="56"/>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750" name="Text Box 55">
              <a:extLst>
                <a:ext uri="{FF2B5EF4-FFF2-40B4-BE49-F238E27FC236}">
                  <a16:creationId xmlns:a16="http://schemas.microsoft.com/office/drawing/2014/main" id="{7E734F41-80A2-59FD-25E5-F53B40544155}"/>
                </a:ext>
              </a:extLst>
            </p:cNvPr>
            <p:cNvSpPr txBox="1">
              <a:spLocks noChangeArrowheads="1"/>
            </p:cNvSpPr>
            <p:nvPr/>
          </p:nvSpPr>
          <p:spPr bwMode="auto">
            <a:xfrm>
              <a:off x="1737" y="33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0751" name="Text Box 56">
              <a:extLst>
                <a:ext uri="{FF2B5EF4-FFF2-40B4-BE49-F238E27FC236}">
                  <a16:creationId xmlns:a16="http://schemas.microsoft.com/office/drawing/2014/main" id="{5A5E0751-DD14-1FE5-9BE1-E45E75B16C64}"/>
                </a:ext>
              </a:extLst>
            </p:cNvPr>
            <p:cNvSpPr txBox="1">
              <a:spLocks noChangeArrowheads="1"/>
            </p:cNvSpPr>
            <p:nvPr/>
          </p:nvSpPr>
          <p:spPr bwMode="auto">
            <a:xfrm>
              <a:off x="1713" y="1321"/>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0752" name="Text Box 57">
              <a:extLst>
                <a:ext uri="{FF2B5EF4-FFF2-40B4-BE49-F238E27FC236}">
                  <a16:creationId xmlns:a16="http://schemas.microsoft.com/office/drawing/2014/main" id="{0A8A9076-6144-1196-C656-3EA972B1C2EF}"/>
                </a:ext>
              </a:extLst>
            </p:cNvPr>
            <p:cNvSpPr txBox="1">
              <a:spLocks noChangeArrowheads="1"/>
            </p:cNvSpPr>
            <p:nvPr/>
          </p:nvSpPr>
          <p:spPr bwMode="auto">
            <a:xfrm>
              <a:off x="1713" y="817"/>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U</a:t>
              </a:r>
              <a:endParaRPr lang="en-US" altLang="zh-CN" sz="2000">
                <a:solidFill>
                  <a:srgbClr val="FF3300"/>
                </a:solidFill>
                <a:latin typeface="Times New Roman" panose="02020603050405020304" pitchFamily="18" charset="0"/>
              </a:endParaRPr>
            </a:p>
          </p:txBody>
        </p:sp>
        <p:graphicFrame>
          <p:nvGraphicFramePr>
            <p:cNvPr id="70753" name="Object 105">
              <a:extLst>
                <a:ext uri="{FF2B5EF4-FFF2-40B4-BE49-F238E27FC236}">
                  <a16:creationId xmlns:a16="http://schemas.microsoft.com/office/drawing/2014/main" id="{1C45AB8D-B047-3E0F-D799-1BC670CFBC0C}"/>
                </a:ext>
              </a:extLst>
            </p:cNvPr>
            <p:cNvGraphicFramePr>
              <a:graphicFrameLocks noChangeAspect="1"/>
            </p:cNvGraphicFramePr>
            <p:nvPr/>
          </p:nvGraphicFramePr>
          <p:xfrm>
            <a:off x="257" y="537"/>
            <a:ext cx="129" cy="453"/>
          </p:xfrm>
          <a:graphic>
            <a:graphicData uri="http://schemas.openxmlformats.org/presentationml/2006/ole">
              <mc:AlternateContent xmlns:mc="http://schemas.openxmlformats.org/markup-compatibility/2006">
                <mc:Choice xmlns:v="urn:schemas-microsoft-com:vml" Requires="v">
                  <p:oleObj r:id="rId2" imgW="218332" imgH="733898" progId="Visio.Drawing.11">
                    <p:embed/>
                  </p:oleObj>
                </mc:Choice>
                <mc:Fallback>
                  <p:oleObj r:id="rId2" imgW="218332" imgH="733898" progId="Visio.Drawing.11">
                    <p:embed/>
                    <p:pic>
                      <p:nvPicPr>
                        <p:cNvPr id="0" name="Object 1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 y="537"/>
                          <a:ext cx="129" cy="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754" name="Line 106">
              <a:extLst>
                <a:ext uri="{FF2B5EF4-FFF2-40B4-BE49-F238E27FC236}">
                  <a16:creationId xmlns:a16="http://schemas.microsoft.com/office/drawing/2014/main" id="{BC2B4C76-970A-8340-3092-D4B6F47A5287}"/>
                </a:ext>
              </a:extLst>
            </p:cNvPr>
            <p:cNvSpPr>
              <a:spLocks noChangeShapeType="1"/>
            </p:cNvSpPr>
            <p:nvPr/>
          </p:nvSpPr>
          <p:spPr bwMode="auto">
            <a:xfrm>
              <a:off x="941" y="1065"/>
              <a:ext cx="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55" name="Line 111">
              <a:extLst>
                <a:ext uri="{FF2B5EF4-FFF2-40B4-BE49-F238E27FC236}">
                  <a16:creationId xmlns:a16="http://schemas.microsoft.com/office/drawing/2014/main" id="{A99D841C-37C2-2B53-910D-047C8F3BB968}"/>
                </a:ext>
              </a:extLst>
            </p:cNvPr>
            <p:cNvSpPr>
              <a:spLocks noChangeShapeType="1"/>
            </p:cNvSpPr>
            <p:nvPr/>
          </p:nvSpPr>
          <p:spPr bwMode="auto">
            <a:xfrm>
              <a:off x="1023" y="1069"/>
              <a:ext cx="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9" name="Group 121">
            <a:extLst>
              <a:ext uri="{FF2B5EF4-FFF2-40B4-BE49-F238E27FC236}">
                <a16:creationId xmlns:a16="http://schemas.microsoft.com/office/drawing/2014/main" id="{42D6A70C-3DF0-A97F-9820-05192D93D8D8}"/>
              </a:ext>
            </a:extLst>
          </p:cNvPr>
          <p:cNvGrpSpPr>
            <a:grpSpLocks/>
          </p:cNvGrpSpPr>
          <p:nvPr/>
        </p:nvGrpSpPr>
        <p:grpSpPr bwMode="auto">
          <a:xfrm>
            <a:off x="587375" y="4784725"/>
            <a:ext cx="1957388" cy="933450"/>
            <a:chOff x="0" y="10"/>
            <a:chExt cx="1233" cy="588"/>
          </a:xfrm>
        </p:grpSpPr>
        <p:sp>
          <p:nvSpPr>
            <p:cNvPr id="70715" name="Rectangle 122">
              <a:extLst>
                <a:ext uri="{FF2B5EF4-FFF2-40B4-BE49-F238E27FC236}">
                  <a16:creationId xmlns:a16="http://schemas.microsoft.com/office/drawing/2014/main" id="{291476AD-DD41-A136-6B75-FF96D1FCC3F3}"/>
                </a:ext>
              </a:extLst>
            </p:cNvPr>
            <p:cNvSpPr>
              <a:spLocks noChangeArrowheads="1"/>
            </p:cNvSpPr>
            <p:nvPr/>
          </p:nvSpPr>
          <p:spPr bwMode="auto">
            <a:xfrm>
              <a:off x="0" y="160"/>
              <a:ext cx="123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latin typeface="Times New Roman" panose="02020603050405020304" pitchFamily="18" charset="0"/>
                </a:rPr>
                <a:t>I</a:t>
              </a:r>
              <a:r>
                <a:rPr lang="en-US" altLang="zh-CN" sz="2400" baseline="-25000">
                  <a:latin typeface="Times New Roman" panose="02020603050405020304" pitchFamily="18" charset="0"/>
                </a:rPr>
                <a:t>a</a:t>
              </a:r>
              <a:r>
                <a:rPr lang="zh-CN" altLang="en-US" sz="2400" baseline="-25000">
                  <a:latin typeface="Times New Roman" panose="02020603050405020304" pitchFamily="18" charset="0"/>
                </a:rPr>
                <a:t> </a:t>
              </a:r>
              <a:r>
                <a:rPr lang="zh-CN" altLang="en-US" sz="2400">
                  <a:latin typeface="Times New Roman" panose="02020603050405020304" pitchFamily="18" charset="0"/>
                </a:rPr>
                <a:t>= </a:t>
              </a:r>
              <a:r>
                <a:rPr lang="zh-CN" altLang="en-US" sz="2400" i="1">
                  <a:latin typeface="Times New Roman" panose="02020603050405020304" pitchFamily="18" charset="0"/>
                </a:rPr>
                <a:t>———</a:t>
              </a:r>
            </a:p>
          </p:txBody>
        </p:sp>
        <p:sp>
          <p:nvSpPr>
            <p:cNvPr id="70716" name="Rectangle 123">
              <a:extLst>
                <a:ext uri="{FF2B5EF4-FFF2-40B4-BE49-F238E27FC236}">
                  <a16:creationId xmlns:a16="http://schemas.microsoft.com/office/drawing/2014/main" id="{4D13C2A8-CDB9-09CB-F82C-802E7CBBA70D}"/>
                </a:ext>
              </a:extLst>
            </p:cNvPr>
            <p:cNvSpPr>
              <a:spLocks noChangeArrowheads="1"/>
            </p:cNvSpPr>
            <p:nvPr/>
          </p:nvSpPr>
          <p:spPr bwMode="auto">
            <a:xfrm>
              <a:off x="499" y="10"/>
              <a:ext cx="58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U – E</a:t>
              </a:r>
            </a:p>
          </p:txBody>
        </p:sp>
        <p:sp>
          <p:nvSpPr>
            <p:cNvPr id="3" name="Rectangle 124">
              <a:extLst>
                <a:ext uri="{FF2B5EF4-FFF2-40B4-BE49-F238E27FC236}">
                  <a16:creationId xmlns:a16="http://schemas.microsoft.com/office/drawing/2014/main" id="{83384D1B-3251-5CC7-808B-F97E5D467C5A}"/>
                </a:ext>
              </a:extLst>
            </p:cNvPr>
            <p:cNvSpPr>
              <a:spLocks noChangeArrowheads="1"/>
            </p:cNvSpPr>
            <p:nvPr/>
          </p:nvSpPr>
          <p:spPr bwMode="auto">
            <a:xfrm>
              <a:off x="668" y="307"/>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latin typeface="Times New Roman" panose="02020603050405020304" pitchFamily="18" charset="0"/>
                </a:rPr>
                <a:t>R</a:t>
              </a:r>
              <a:r>
                <a:rPr lang="en-US" altLang="zh-CN" sz="2400" baseline="-25000">
                  <a:latin typeface="Times New Roman" panose="02020603050405020304" pitchFamily="18" charset="0"/>
                </a:rPr>
                <a:t>a</a:t>
              </a:r>
            </a:p>
          </p:txBody>
        </p:sp>
      </p:grpSp>
      <p:sp>
        <p:nvSpPr>
          <p:cNvPr id="70717" name="Text Box 125">
            <a:extLst>
              <a:ext uri="{FF2B5EF4-FFF2-40B4-BE49-F238E27FC236}">
                <a16:creationId xmlns:a16="http://schemas.microsoft.com/office/drawing/2014/main" id="{A5D3A97E-93E2-4F01-218F-EA7F88926AC6}"/>
              </a:ext>
            </a:extLst>
          </p:cNvPr>
          <p:cNvSpPr txBox="1">
            <a:spLocks noChangeArrowheads="1"/>
          </p:cNvSpPr>
          <p:nvPr/>
        </p:nvSpPr>
        <p:spPr bwMode="auto">
          <a:xfrm>
            <a:off x="2736850" y="4721225"/>
            <a:ext cx="3159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R</a:t>
            </a:r>
            <a:r>
              <a:rPr lang="en-US" altLang="zh-CN" sz="2400" baseline="-25000">
                <a:latin typeface="Times New Roman" panose="02020603050405020304" pitchFamily="18" charset="0"/>
              </a:rPr>
              <a:t>st</a:t>
            </a:r>
            <a:r>
              <a:rPr lang="zh-CN" altLang="en-US" sz="2400">
                <a:latin typeface="Times New Roman" panose="02020603050405020304" pitchFamily="18" charset="0"/>
              </a:rPr>
              <a:t>：限制起动电流</a:t>
            </a:r>
            <a:endParaRPr lang="zh-CN" altLang="en-US" sz="2400" baseline="-25000">
              <a:latin typeface="Times New Roman" panose="02020603050405020304" pitchFamily="18" charset="0"/>
            </a:endParaRPr>
          </a:p>
        </p:txBody>
      </p:sp>
      <p:grpSp>
        <p:nvGrpSpPr>
          <p:cNvPr id="10" name="Group 126">
            <a:extLst>
              <a:ext uri="{FF2B5EF4-FFF2-40B4-BE49-F238E27FC236}">
                <a16:creationId xmlns:a16="http://schemas.microsoft.com/office/drawing/2014/main" id="{BCAEEC2E-0F02-D1A7-9153-3536840982BC}"/>
              </a:ext>
            </a:extLst>
          </p:cNvPr>
          <p:cNvGrpSpPr>
            <a:grpSpLocks/>
          </p:cNvGrpSpPr>
          <p:nvPr/>
        </p:nvGrpSpPr>
        <p:grpSpPr bwMode="auto">
          <a:xfrm>
            <a:off x="2751138" y="5180013"/>
            <a:ext cx="3082925" cy="534987"/>
            <a:chOff x="0" y="8"/>
            <a:chExt cx="1942" cy="337"/>
          </a:xfrm>
        </p:grpSpPr>
        <p:grpSp>
          <p:nvGrpSpPr>
            <p:cNvPr id="70711" name="Group 127">
              <a:extLst>
                <a:ext uri="{FF2B5EF4-FFF2-40B4-BE49-F238E27FC236}">
                  <a16:creationId xmlns:a16="http://schemas.microsoft.com/office/drawing/2014/main" id="{72FBA7D9-06DE-CFC3-7A6E-07BEF318C567}"/>
                </a:ext>
              </a:extLst>
            </p:cNvPr>
            <p:cNvGrpSpPr>
              <a:grpSpLocks/>
            </p:cNvGrpSpPr>
            <p:nvPr/>
          </p:nvGrpSpPr>
          <p:grpSpPr bwMode="auto">
            <a:xfrm>
              <a:off x="0" y="8"/>
              <a:ext cx="345" cy="337"/>
              <a:chOff x="0" y="8"/>
              <a:chExt cx="386" cy="353"/>
            </a:xfrm>
          </p:grpSpPr>
          <p:sp>
            <p:nvSpPr>
              <p:cNvPr id="70713" name="Text Box 128">
                <a:extLst>
                  <a:ext uri="{FF2B5EF4-FFF2-40B4-BE49-F238E27FC236}">
                    <a16:creationId xmlns:a16="http://schemas.microsoft.com/office/drawing/2014/main" id="{4727B575-FA94-FE03-6838-886B1D50F67A}"/>
                  </a:ext>
                </a:extLst>
              </p:cNvPr>
              <p:cNvSpPr txBox="1">
                <a:spLocks noChangeArrowheads="1"/>
              </p:cNvSpPr>
              <p:nvPr/>
            </p:nvSpPr>
            <p:spPr bwMode="auto">
              <a:xfrm>
                <a:off x="0" y="56"/>
                <a:ext cx="386"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R</a:t>
                </a:r>
                <a:r>
                  <a:rPr lang="en-US" altLang="zh-CN" sz="2400" baseline="-25000">
                    <a:latin typeface="Times New Roman" panose="02020603050405020304" pitchFamily="18" charset="0"/>
                  </a:rPr>
                  <a:t>f</a:t>
                </a:r>
              </a:p>
            </p:txBody>
          </p:sp>
          <p:sp>
            <p:nvSpPr>
              <p:cNvPr id="70714" name="Rectangle 129">
                <a:extLst>
                  <a:ext uri="{FF2B5EF4-FFF2-40B4-BE49-F238E27FC236}">
                    <a16:creationId xmlns:a16="http://schemas.microsoft.com/office/drawing/2014/main" id="{077ED87D-1B2A-645A-8EC2-FF8F5CFB9E33}"/>
                  </a:ext>
                </a:extLst>
              </p:cNvPr>
              <p:cNvSpPr>
                <a:spLocks noChangeArrowheads="1"/>
              </p:cNvSpPr>
              <p:nvPr/>
            </p:nvSpPr>
            <p:spPr bwMode="auto">
              <a:xfrm>
                <a:off x="180" y="8"/>
                <a:ext cx="161"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a:t>
                </a:r>
              </a:p>
            </p:txBody>
          </p:sp>
        </p:grpSp>
        <p:sp>
          <p:nvSpPr>
            <p:cNvPr id="70712" name="Text Box 130">
              <a:extLst>
                <a:ext uri="{FF2B5EF4-FFF2-40B4-BE49-F238E27FC236}">
                  <a16:creationId xmlns:a16="http://schemas.microsoft.com/office/drawing/2014/main" id="{B6096130-9F44-F53C-990F-C732F79C51CA}"/>
                </a:ext>
              </a:extLst>
            </p:cNvPr>
            <p:cNvSpPr txBox="1">
              <a:spLocks noChangeArrowheads="1"/>
            </p:cNvSpPr>
            <p:nvPr/>
          </p:nvSpPr>
          <p:spPr bwMode="auto">
            <a:xfrm>
              <a:off x="235" y="35"/>
              <a:ext cx="170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：改变励磁电流</a:t>
              </a:r>
            </a:p>
          </p:txBody>
        </p:sp>
      </p:grpSp>
      <p:sp>
        <p:nvSpPr>
          <p:cNvPr id="70723" name="Text Box 131">
            <a:extLst>
              <a:ext uri="{FF2B5EF4-FFF2-40B4-BE49-F238E27FC236}">
                <a16:creationId xmlns:a16="http://schemas.microsoft.com/office/drawing/2014/main" id="{9D4BE963-1A92-1181-F310-6A97F65EAF00}"/>
              </a:ext>
            </a:extLst>
          </p:cNvPr>
          <p:cNvSpPr txBox="1">
            <a:spLocks noChangeArrowheads="1"/>
          </p:cNvSpPr>
          <p:nvPr/>
        </p:nvSpPr>
        <p:spPr bwMode="auto">
          <a:xfrm>
            <a:off x="247650" y="5919788"/>
            <a:ext cx="65262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FF0000"/>
                </a:solidFill>
                <a:latin typeface="Times New Roman" panose="02020603050405020304" pitchFamily="18" charset="0"/>
              </a:rPr>
              <a:t>改变电枢电流或励磁电流方向实现电动机反转  </a:t>
            </a:r>
          </a:p>
        </p:txBody>
      </p:sp>
      <p:grpSp>
        <p:nvGrpSpPr>
          <p:cNvPr id="12" name="Group 169">
            <a:extLst>
              <a:ext uri="{FF2B5EF4-FFF2-40B4-BE49-F238E27FC236}">
                <a16:creationId xmlns:a16="http://schemas.microsoft.com/office/drawing/2014/main" id="{89698202-FE03-D078-D4AD-2157AF88627E}"/>
              </a:ext>
            </a:extLst>
          </p:cNvPr>
          <p:cNvGrpSpPr>
            <a:grpSpLocks/>
          </p:cNvGrpSpPr>
          <p:nvPr/>
        </p:nvGrpSpPr>
        <p:grpSpPr bwMode="auto">
          <a:xfrm>
            <a:off x="5646738" y="3606800"/>
            <a:ext cx="3281362" cy="2406650"/>
            <a:chOff x="0" y="18"/>
            <a:chExt cx="2168" cy="1524"/>
          </a:xfrm>
        </p:grpSpPr>
        <p:sp>
          <p:nvSpPr>
            <p:cNvPr id="70675" name="Text Box 133">
              <a:extLst>
                <a:ext uri="{FF2B5EF4-FFF2-40B4-BE49-F238E27FC236}">
                  <a16:creationId xmlns:a16="http://schemas.microsoft.com/office/drawing/2014/main" id="{484DA352-5563-990B-E3FC-0334B012DBAB}"/>
                </a:ext>
              </a:extLst>
            </p:cNvPr>
            <p:cNvSpPr txBox="1">
              <a:spLocks noChangeArrowheads="1"/>
            </p:cNvSpPr>
            <p:nvPr/>
          </p:nvSpPr>
          <p:spPr bwMode="auto">
            <a:xfrm>
              <a:off x="1959" y="288"/>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0676" name="Text Box 134">
              <a:extLst>
                <a:ext uri="{FF2B5EF4-FFF2-40B4-BE49-F238E27FC236}">
                  <a16:creationId xmlns:a16="http://schemas.microsoft.com/office/drawing/2014/main" id="{AF8B8B0F-B83B-54E4-FDEC-84A0A2B3F0A9}"/>
                </a:ext>
              </a:extLst>
            </p:cNvPr>
            <p:cNvSpPr txBox="1">
              <a:spLocks noChangeArrowheads="1"/>
            </p:cNvSpPr>
            <p:nvPr/>
          </p:nvSpPr>
          <p:spPr bwMode="auto">
            <a:xfrm>
              <a:off x="1968" y="1075"/>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0677" name="Text Box 135">
              <a:extLst>
                <a:ext uri="{FF2B5EF4-FFF2-40B4-BE49-F238E27FC236}">
                  <a16:creationId xmlns:a16="http://schemas.microsoft.com/office/drawing/2014/main" id="{3CC04CDB-5E90-4808-0216-4379495A6DF4}"/>
                </a:ext>
              </a:extLst>
            </p:cNvPr>
            <p:cNvSpPr txBox="1">
              <a:spLocks noChangeArrowheads="1"/>
            </p:cNvSpPr>
            <p:nvPr/>
          </p:nvSpPr>
          <p:spPr bwMode="auto">
            <a:xfrm>
              <a:off x="1935" y="654"/>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U</a:t>
              </a:r>
              <a:endParaRPr lang="en-US" altLang="zh-CN" sz="2000">
                <a:solidFill>
                  <a:srgbClr val="FF3300"/>
                </a:solidFill>
                <a:latin typeface="Times New Roman" panose="02020603050405020304" pitchFamily="18" charset="0"/>
              </a:endParaRPr>
            </a:p>
          </p:txBody>
        </p:sp>
        <p:sp>
          <p:nvSpPr>
            <p:cNvPr id="70678" name="Line 136">
              <a:extLst>
                <a:ext uri="{FF2B5EF4-FFF2-40B4-BE49-F238E27FC236}">
                  <a16:creationId xmlns:a16="http://schemas.microsoft.com/office/drawing/2014/main" id="{3ABA9969-E4D2-7FA7-8B8B-1E41D34BCE77}"/>
                </a:ext>
              </a:extLst>
            </p:cNvPr>
            <p:cNvSpPr>
              <a:spLocks noChangeShapeType="1"/>
            </p:cNvSpPr>
            <p:nvPr/>
          </p:nvSpPr>
          <p:spPr bwMode="auto">
            <a:xfrm rot="5400000" flipH="1">
              <a:off x="1600" y="166"/>
              <a:ext cx="0" cy="330"/>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79" name="Text Box 137">
              <a:extLst>
                <a:ext uri="{FF2B5EF4-FFF2-40B4-BE49-F238E27FC236}">
                  <a16:creationId xmlns:a16="http://schemas.microsoft.com/office/drawing/2014/main" id="{75857CBA-DFE1-898A-625B-F40060F2FC8C}"/>
                </a:ext>
              </a:extLst>
            </p:cNvPr>
            <p:cNvSpPr txBox="1">
              <a:spLocks noChangeArrowheads="1"/>
            </p:cNvSpPr>
            <p:nvPr/>
          </p:nvSpPr>
          <p:spPr bwMode="auto">
            <a:xfrm>
              <a:off x="1507" y="937"/>
              <a:ext cx="4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st</a:t>
              </a:r>
              <a:endParaRPr lang="en-US" altLang="zh-CN" sz="2000">
                <a:latin typeface="Times New Roman" panose="02020603050405020304" pitchFamily="18" charset="0"/>
              </a:endParaRPr>
            </a:p>
          </p:txBody>
        </p:sp>
        <p:sp>
          <p:nvSpPr>
            <p:cNvPr id="70680" name="Text Box 138">
              <a:extLst>
                <a:ext uri="{FF2B5EF4-FFF2-40B4-BE49-F238E27FC236}">
                  <a16:creationId xmlns:a16="http://schemas.microsoft.com/office/drawing/2014/main" id="{B4C5B272-4009-B6E0-DE92-4BD70C86B590}"/>
                </a:ext>
              </a:extLst>
            </p:cNvPr>
            <p:cNvSpPr txBox="1">
              <a:spLocks noChangeArrowheads="1"/>
            </p:cNvSpPr>
            <p:nvPr/>
          </p:nvSpPr>
          <p:spPr bwMode="auto">
            <a:xfrm>
              <a:off x="71" y="671"/>
              <a:ext cx="27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r>
                <a:rPr lang="en-US" altLang="zh-CN" sz="2000" baseline="-25000">
                  <a:solidFill>
                    <a:srgbClr val="FF0000"/>
                  </a:solidFill>
                  <a:latin typeface="Times New Roman" panose="02020603050405020304" pitchFamily="18" charset="0"/>
                </a:rPr>
                <a:t>f</a:t>
              </a:r>
              <a:endParaRPr lang="en-US" altLang="zh-CN" sz="2000">
                <a:solidFill>
                  <a:srgbClr val="FF0000"/>
                </a:solidFill>
                <a:latin typeface="Times New Roman" panose="02020603050405020304" pitchFamily="18" charset="0"/>
              </a:endParaRPr>
            </a:p>
          </p:txBody>
        </p:sp>
        <p:sp>
          <p:nvSpPr>
            <p:cNvPr id="70681" name="Line 139">
              <a:extLst>
                <a:ext uri="{FF2B5EF4-FFF2-40B4-BE49-F238E27FC236}">
                  <a16:creationId xmlns:a16="http://schemas.microsoft.com/office/drawing/2014/main" id="{97AAFC74-C086-96F0-5392-8BD91EFB6F16}"/>
                </a:ext>
              </a:extLst>
            </p:cNvPr>
            <p:cNvSpPr>
              <a:spLocks noChangeShapeType="1"/>
            </p:cNvSpPr>
            <p:nvPr/>
          </p:nvSpPr>
          <p:spPr bwMode="auto">
            <a:xfrm rot="-5400000">
              <a:off x="717" y="139"/>
              <a:ext cx="0" cy="331"/>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82" name="Text Box 140">
              <a:extLst>
                <a:ext uri="{FF2B5EF4-FFF2-40B4-BE49-F238E27FC236}">
                  <a16:creationId xmlns:a16="http://schemas.microsoft.com/office/drawing/2014/main" id="{E53B7C81-6332-2DAA-D662-1AD19A587379}"/>
                </a:ext>
              </a:extLst>
            </p:cNvPr>
            <p:cNvSpPr txBox="1">
              <a:spLocks noChangeArrowheads="1"/>
            </p:cNvSpPr>
            <p:nvPr/>
          </p:nvSpPr>
          <p:spPr bwMode="auto">
            <a:xfrm>
              <a:off x="21" y="1100"/>
              <a:ext cx="22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a:t>
              </a:r>
            </a:p>
          </p:txBody>
        </p:sp>
        <p:sp>
          <p:nvSpPr>
            <p:cNvPr id="70683" name="未知">
              <a:extLst>
                <a:ext uri="{FF2B5EF4-FFF2-40B4-BE49-F238E27FC236}">
                  <a16:creationId xmlns:a16="http://schemas.microsoft.com/office/drawing/2014/main" id="{E98E0E59-A145-02BF-4BDA-6EBF798A46AF}"/>
                </a:ext>
              </a:extLst>
            </p:cNvPr>
            <p:cNvSpPr>
              <a:spLocks/>
            </p:cNvSpPr>
            <p:nvPr/>
          </p:nvSpPr>
          <p:spPr bwMode="auto">
            <a:xfrm>
              <a:off x="1360" y="386"/>
              <a:ext cx="537" cy="890"/>
            </a:xfrm>
            <a:custGeom>
              <a:avLst/>
              <a:gdLst>
                <a:gd name="T0" fmla="*/ 139 w 624"/>
                <a:gd name="T1" fmla="*/ 0 h 1008"/>
                <a:gd name="T2" fmla="*/ 0 w 624"/>
                <a:gd name="T3" fmla="*/ 0 h 1008"/>
                <a:gd name="T4" fmla="*/ 0 w 624"/>
                <a:gd name="T5" fmla="*/ 290 h 1008"/>
                <a:gd name="T6" fmla="*/ 139 w 624"/>
                <a:gd name="T7" fmla="*/ 290 h 1008"/>
                <a:gd name="T8" fmla="*/ 0 60000 65536"/>
                <a:gd name="T9" fmla="*/ 0 60000 65536"/>
                <a:gd name="T10" fmla="*/ 0 60000 65536"/>
                <a:gd name="T11" fmla="*/ 0 60000 65536"/>
                <a:gd name="T12" fmla="*/ 0 w 624"/>
                <a:gd name="T13" fmla="*/ 0 h 1008"/>
                <a:gd name="T14" fmla="*/ 624 w 624"/>
                <a:gd name="T15" fmla="*/ 1008 h 1008"/>
              </a:gdLst>
              <a:ahLst/>
              <a:cxnLst>
                <a:cxn ang="T8">
                  <a:pos x="T0" y="T1"/>
                </a:cxn>
                <a:cxn ang="T9">
                  <a:pos x="T2" y="T3"/>
                </a:cxn>
                <a:cxn ang="T10">
                  <a:pos x="T4" y="T5"/>
                </a:cxn>
                <a:cxn ang="T11">
                  <a:pos x="T6" y="T7"/>
                </a:cxn>
              </a:cxnLst>
              <a:rect l="T12" t="T13" r="T14" b="T15"/>
              <a:pathLst>
                <a:path w="624" h="1008">
                  <a:moveTo>
                    <a:pt x="624" y="0"/>
                  </a:moveTo>
                  <a:lnTo>
                    <a:pt x="0" y="0"/>
                  </a:lnTo>
                  <a:lnTo>
                    <a:pt x="0" y="1008"/>
                  </a:lnTo>
                  <a:lnTo>
                    <a:pt x="624" y="1008"/>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0684" name="Oval 142">
              <a:extLst>
                <a:ext uri="{FF2B5EF4-FFF2-40B4-BE49-F238E27FC236}">
                  <a16:creationId xmlns:a16="http://schemas.microsoft.com/office/drawing/2014/main" id="{6F73CF10-4344-09D9-6F3A-2168AC5CB227}"/>
                </a:ext>
              </a:extLst>
            </p:cNvPr>
            <p:cNvSpPr>
              <a:spLocks noChangeArrowheads="1"/>
            </p:cNvSpPr>
            <p:nvPr/>
          </p:nvSpPr>
          <p:spPr bwMode="auto">
            <a:xfrm>
              <a:off x="1195" y="640"/>
              <a:ext cx="330" cy="339"/>
            </a:xfrm>
            <a:prstGeom prst="ellipse">
              <a:avLst/>
            </a:prstGeom>
            <a:solidFill>
              <a:srgbClr val="DADADA"/>
            </a:solidFill>
            <a:ln w="38100">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M</a:t>
              </a:r>
            </a:p>
          </p:txBody>
        </p:sp>
        <p:sp>
          <p:nvSpPr>
            <p:cNvPr id="70685" name="Text Box 143">
              <a:extLst>
                <a:ext uri="{FF2B5EF4-FFF2-40B4-BE49-F238E27FC236}">
                  <a16:creationId xmlns:a16="http://schemas.microsoft.com/office/drawing/2014/main" id="{ECBB6D63-0845-FBC8-32DB-EF9A53204992}"/>
                </a:ext>
              </a:extLst>
            </p:cNvPr>
            <p:cNvSpPr txBox="1">
              <a:spLocks noChangeArrowheads="1"/>
            </p:cNvSpPr>
            <p:nvPr/>
          </p:nvSpPr>
          <p:spPr bwMode="auto">
            <a:xfrm>
              <a:off x="1560" y="701"/>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E</a:t>
              </a:r>
              <a:endParaRPr lang="en-US" altLang="zh-CN" sz="2000">
                <a:solidFill>
                  <a:srgbClr val="FF3300"/>
                </a:solidFill>
                <a:latin typeface="Times New Roman" panose="02020603050405020304" pitchFamily="18" charset="0"/>
              </a:endParaRPr>
            </a:p>
          </p:txBody>
        </p:sp>
        <p:sp>
          <p:nvSpPr>
            <p:cNvPr id="70686" name="Rectangle 144">
              <a:extLst>
                <a:ext uri="{FF2B5EF4-FFF2-40B4-BE49-F238E27FC236}">
                  <a16:creationId xmlns:a16="http://schemas.microsoft.com/office/drawing/2014/main" id="{5901400C-A69D-528A-3809-E377B2F735D3}"/>
                </a:ext>
              </a:extLst>
            </p:cNvPr>
            <p:cNvSpPr>
              <a:spLocks noChangeArrowheads="1"/>
            </p:cNvSpPr>
            <p:nvPr/>
          </p:nvSpPr>
          <p:spPr bwMode="auto">
            <a:xfrm rot="5400000">
              <a:off x="1635" y="1155"/>
              <a:ext cx="81" cy="206"/>
            </a:xfrm>
            <a:prstGeom prst="rect">
              <a:avLst/>
            </a:prstGeom>
            <a:solidFill>
              <a:srgbClr val="DADADA"/>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87" name="Line 145">
              <a:extLst>
                <a:ext uri="{FF2B5EF4-FFF2-40B4-BE49-F238E27FC236}">
                  <a16:creationId xmlns:a16="http://schemas.microsoft.com/office/drawing/2014/main" id="{32273E99-8C3D-0022-A1A3-2FC6AF17C376}"/>
                </a:ext>
              </a:extLst>
            </p:cNvPr>
            <p:cNvSpPr>
              <a:spLocks noChangeShapeType="1"/>
            </p:cNvSpPr>
            <p:nvPr/>
          </p:nvSpPr>
          <p:spPr bwMode="auto">
            <a:xfrm rot="5400000" flipV="1">
              <a:off x="667" y="899"/>
              <a:ext cx="0" cy="7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88" name="Line 146">
              <a:extLst>
                <a:ext uri="{FF2B5EF4-FFF2-40B4-BE49-F238E27FC236}">
                  <a16:creationId xmlns:a16="http://schemas.microsoft.com/office/drawing/2014/main" id="{53207543-0E42-DFD4-FED5-E86D1A92ACF3}"/>
                </a:ext>
              </a:extLst>
            </p:cNvPr>
            <p:cNvSpPr>
              <a:spLocks noChangeShapeType="1"/>
            </p:cNvSpPr>
            <p:nvPr/>
          </p:nvSpPr>
          <p:spPr bwMode="auto">
            <a:xfrm rot="5400000">
              <a:off x="706" y="1147"/>
              <a:ext cx="117" cy="0"/>
            </a:xfrm>
            <a:prstGeom prst="line">
              <a:avLst/>
            </a:prstGeom>
            <a:noFill/>
            <a:ln w="38100">
              <a:solidFill>
                <a:schemeClr val="tx1"/>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89" name="Line 147">
              <a:extLst>
                <a:ext uri="{FF2B5EF4-FFF2-40B4-BE49-F238E27FC236}">
                  <a16:creationId xmlns:a16="http://schemas.microsoft.com/office/drawing/2014/main" id="{62B2B444-E8B1-60F8-33BA-CEFBF52A12F0}"/>
                </a:ext>
              </a:extLst>
            </p:cNvPr>
            <p:cNvSpPr>
              <a:spLocks noChangeShapeType="1"/>
            </p:cNvSpPr>
            <p:nvPr/>
          </p:nvSpPr>
          <p:spPr bwMode="auto">
            <a:xfrm rot="10800000" flipV="1">
              <a:off x="1040" y="976"/>
              <a:ext cx="0" cy="3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90" name="Line 148">
              <a:extLst>
                <a:ext uri="{FF2B5EF4-FFF2-40B4-BE49-F238E27FC236}">
                  <a16:creationId xmlns:a16="http://schemas.microsoft.com/office/drawing/2014/main" id="{8B49BEBD-821F-036C-2EFE-6C850F949689}"/>
                </a:ext>
              </a:extLst>
            </p:cNvPr>
            <p:cNvSpPr>
              <a:spLocks noChangeShapeType="1"/>
            </p:cNvSpPr>
            <p:nvPr/>
          </p:nvSpPr>
          <p:spPr bwMode="auto">
            <a:xfrm rot="10800000">
              <a:off x="781" y="1099"/>
              <a:ext cx="2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91" name="Line 149">
              <a:extLst>
                <a:ext uri="{FF2B5EF4-FFF2-40B4-BE49-F238E27FC236}">
                  <a16:creationId xmlns:a16="http://schemas.microsoft.com/office/drawing/2014/main" id="{0EFCC311-4994-FC3D-B4A1-71CF17D9FE3E}"/>
                </a:ext>
              </a:extLst>
            </p:cNvPr>
            <p:cNvSpPr>
              <a:spLocks noChangeShapeType="1"/>
            </p:cNvSpPr>
            <p:nvPr/>
          </p:nvSpPr>
          <p:spPr bwMode="auto">
            <a:xfrm rot="10800000" flipV="1">
              <a:off x="1040" y="381"/>
              <a:ext cx="0" cy="26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92" name="Text Box 150">
              <a:extLst>
                <a:ext uri="{FF2B5EF4-FFF2-40B4-BE49-F238E27FC236}">
                  <a16:creationId xmlns:a16="http://schemas.microsoft.com/office/drawing/2014/main" id="{71A3A980-9D24-D3B7-6C47-5729754ABAA7}"/>
                </a:ext>
              </a:extLst>
            </p:cNvPr>
            <p:cNvSpPr txBox="1">
              <a:spLocks noChangeArrowheads="1"/>
            </p:cNvSpPr>
            <p:nvPr/>
          </p:nvSpPr>
          <p:spPr bwMode="auto">
            <a:xfrm>
              <a:off x="731" y="602"/>
              <a:ext cx="2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f</a:t>
              </a:r>
              <a:endParaRPr lang="en-US" altLang="zh-CN" sz="2000">
                <a:latin typeface="Times New Roman" panose="02020603050405020304" pitchFamily="18" charset="0"/>
              </a:endParaRPr>
            </a:p>
          </p:txBody>
        </p:sp>
        <p:sp>
          <p:nvSpPr>
            <p:cNvPr id="70693" name="Rectangle 151">
              <a:extLst>
                <a:ext uri="{FF2B5EF4-FFF2-40B4-BE49-F238E27FC236}">
                  <a16:creationId xmlns:a16="http://schemas.microsoft.com/office/drawing/2014/main" id="{8F97F9C2-5A87-210B-5F4D-D0C269B89001}"/>
                </a:ext>
              </a:extLst>
            </p:cNvPr>
            <p:cNvSpPr>
              <a:spLocks noChangeArrowheads="1"/>
            </p:cNvSpPr>
            <p:nvPr/>
          </p:nvSpPr>
          <p:spPr bwMode="auto">
            <a:xfrm rot="-5400000">
              <a:off x="733" y="1148"/>
              <a:ext cx="73" cy="207"/>
            </a:xfrm>
            <a:prstGeom prst="rect">
              <a:avLst/>
            </a:prstGeom>
            <a:solidFill>
              <a:srgbClr val="DADADA"/>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94" name="Line 152">
              <a:extLst>
                <a:ext uri="{FF2B5EF4-FFF2-40B4-BE49-F238E27FC236}">
                  <a16:creationId xmlns:a16="http://schemas.microsoft.com/office/drawing/2014/main" id="{676311C0-E4EF-896D-B40B-3C7162B3128A}"/>
                </a:ext>
              </a:extLst>
            </p:cNvPr>
            <p:cNvSpPr>
              <a:spLocks noChangeShapeType="1"/>
            </p:cNvSpPr>
            <p:nvPr/>
          </p:nvSpPr>
          <p:spPr bwMode="auto">
            <a:xfrm rot="5400000" flipV="1">
              <a:off x="667" y="7"/>
              <a:ext cx="0" cy="7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95" name="Text Box 153">
              <a:extLst>
                <a:ext uri="{FF2B5EF4-FFF2-40B4-BE49-F238E27FC236}">
                  <a16:creationId xmlns:a16="http://schemas.microsoft.com/office/drawing/2014/main" id="{1813FCC9-E6E2-6181-460C-7B56819BA6FA}"/>
                </a:ext>
              </a:extLst>
            </p:cNvPr>
            <p:cNvSpPr txBox="1">
              <a:spLocks noChangeArrowheads="1"/>
            </p:cNvSpPr>
            <p:nvPr/>
          </p:nvSpPr>
          <p:spPr bwMode="auto">
            <a:xfrm>
              <a:off x="443" y="931"/>
              <a:ext cx="3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f</a:t>
              </a:r>
            </a:p>
          </p:txBody>
        </p:sp>
        <p:sp>
          <p:nvSpPr>
            <p:cNvPr id="70696" name="Rectangle 154">
              <a:extLst>
                <a:ext uri="{FF2B5EF4-FFF2-40B4-BE49-F238E27FC236}">
                  <a16:creationId xmlns:a16="http://schemas.microsoft.com/office/drawing/2014/main" id="{654725B7-98A8-AE30-143B-ED5A750E7BFF}"/>
                </a:ext>
              </a:extLst>
            </p:cNvPr>
            <p:cNvSpPr>
              <a:spLocks noChangeArrowheads="1"/>
            </p:cNvSpPr>
            <p:nvPr/>
          </p:nvSpPr>
          <p:spPr bwMode="auto">
            <a:xfrm>
              <a:off x="598" y="888"/>
              <a:ext cx="13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a:t>
              </a:r>
            </a:p>
          </p:txBody>
        </p:sp>
        <p:sp>
          <p:nvSpPr>
            <p:cNvPr id="70697" name="Text Box 155">
              <a:extLst>
                <a:ext uri="{FF2B5EF4-FFF2-40B4-BE49-F238E27FC236}">
                  <a16:creationId xmlns:a16="http://schemas.microsoft.com/office/drawing/2014/main" id="{705E7716-1297-C30F-4F0D-84EAADB81FD9}"/>
                </a:ext>
              </a:extLst>
            </p:cNvPr>
            <p:cNvSpPr txBox="1">
              <a:spLocks noChangeArrowheads="1"/>
            </p:cNvSpPr>
            <p:nvPr/>
          </p:nvSpPr>
          <p:spPr bwMode="auto">
            <a:xfrm>
              <a:off x="0" y="244"/>
              <a:ext cx="24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a:t>
              </a:r>
            </a:p>
          </p:txBody>
        </p:sp>
        <p:sp>
          <p:nvSpPr>
            <p:cNvPr id="70698" name="Oval 156">
              <a:extLst>
                <a:ext uri="{FF2B5EF4-FFF2-40B4-BE49-F238E27FC236}">
                  <a16:creationId xmlns:a16="http://schemas.microsoft.com/office/drawing/2014/main" id="{24329E0A-707A-328D-2605-38A6883AD713}"/>
                </a:ext>
              </a:extLst>
            </p:cNvPr>
            <p:cNvSpPr>
              <a:spLocks noChangeArrowheads="1"/>
            </p:cNvSpPr>
            <p:nvPr/>
          </p:nvSpPr>
          <p:spPr bwMode="auto">
            <a:xfrm>
              <a:off x="248" y="1228"/>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99" name="Oval 157">
              <a:extLst>
                <a:ext uri="{FF2B5EF4-FFF2-40B4-BE49-F238E27FC236}">
                  <a16:creationId xmlns:a16="http://schemas.microsoft.com/office/drawing/2014/main" id="{F6F19EC1-BD02-A123-AFCD-02897103730F}"/>
                </a:ext>
              </a:extLst>
            </p:cNvPr>
            <p:cNvSpPr>
              <a:spLocks noChangeArrowheads="1"/>
            </p:cNvSpPr>
            <p:nvPr/>
          </p:nvSpPr>
          <p:spPr bwMode="auto">
            <a:xfrm>
              <a:off x="1895" y="356"/>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700" name="Oval 158">
              <a:extLst>
                <a:ext uri="{FF2B5EF4-FFF2-40B4-BE49-F238E27FC236}">
                  <a16:creationId xmlns:a16="http://schemas.microsoft.com/office/drawing/2014/main" id="{619504F1-3180-B3F5-C3C7-1270370F49F2}"/>
                </a:ext>
              </a:extLst>
            </p:cNvPr>
            <p:cNvSpPr>
              <a:spLocks noChangeArrowheads="1"/>
            </p:cNvSpPr>
            <p:nvPr/>
          </p:nvSpPr>
          <p:spPr bwMode="auto">
            <a:xfrm>
              <a:off x="1878" y="1245"/>
              <a:ext cx="56" cy="56"/>
            </a:xfrm>
            <a:prstGeom prst="ellipse">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701" name="Oval 159">
              <a:extLst>
                <a:ext uri="{FF2B5EF4-FFF2-40B4-BE49-F238E27FC236}">
                  <a16:creationId xmlns:a16="http://schemas.microsoft.com/office/drawing/2014/main" id="{35A4A383-8F85-27F9-E1AD-5359FC6478A2}"/>
                </a:ext>
              </a:extLst>
            </p:cNvPr>
            <p:cNvSpPr>
              <a:spLocks noChangeArrowheads="1"/>
            </p:cNvSpPr>
            <p:nvPr/>
          </p:nvSpPr>
          <p:spPr bwMode="auto">
            <a:xfrm>
              <a:off x="240" y="339"/>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702" name="Text Box 160">
              <a:extLst>
                <a:ext uri="{FF2B5EF4-FFF2-40B4-BE49-F238E27FC236}">
                  <a16:creationId xmlns:a16="http://schemas.microsoft.com/office/drawing/2014/main" id="{DBBE7DF2-A731-38F5-9517-0F082A16BDB3}"/>
                </a:ext>
              </a:extLst>
            </p:cNvPr>
            <p:cNvSpPr txBox="1">
              <a:spLocks noChangeArrowheads="1"/>
            </p:cNvSpPr>
            <p:nvPr/>
          </p:nvSpPr>
          <p:spPr bwMode="auto">
            <a:xfrm>
              <a:off x="1350" y="44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0703" name="Text Box 161">
              <a:extLst>
                <a:ext uri="{FF2B5EF4-FFF2-40B4-BE49-F238E27FC236}">
                  <a16:creationId xmlns:a16="http://schemas.microsoft.com/office/drawing/2014/main" id="{AE32D47D-F0D4-E020-CBDF-E0546F236471}"/>
                </a:ext>
              </a:extLst>
            </p:cNvPr>
            <p:cNvSpPr txBox="1">
              <a:spLocks noChangeArrowheads="1"/>
            </p:cNvSpPr>
            <p:nvPr/>
          </p:nvSpPr>
          <p:spPr bwMode="auto">
            <a:xfrm>
              <a:off x="1343" y="918"/>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0704" name="Text Box 162">
              <a:extLst>
                <a:ext uri="{FF2B5EF4-FFF2-40B4-BE49-F238E27FC236}">
                  <a16:creationId xmlns:a16="http://schemas.microsoft.com/office/drawing/2014/main" id="{0C2E8C6F-3FBC-F8C1-C2DA-BBE94A8F18F9}"/>
                </a:ext>
              </a:extLst>
            </p:cNvPr>
            <p:cNvSpPr txBox="1">
              <a:spLocks noChangeArrowheads="1"/>
            </p:cNvSpPr>
            <p:nvPr/>
          </p:nvSpPr>
          <p:spPr bwMode="auto">
            <a:xfrm>
              <a:off x="606" y="1290"/>
              <a:ext cx="92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00FF"/>
                  </a:solidFill>
                  <a:latin typeface="Times New Roman" panose="02020603050405020304" pitchFamily="18" charset="0"/>
                </a:rPr>
                <a:t>他励电动机</a:t>
              </a:r>
            </a:p>
          </p:txBody>
        </p:sp>
        <p:sp>
          <p:nvSpPr>
            <p:cNvPr id="70705" name="Line 163">
              <a:extLst>
                <a:ext uri="{FF2B5EF4-FFF2-40B4-BE49-F238E27FC236}">
                  <a16:creationId xmlns:a16="http://schemas.microsoft.com/office/drawing/2014/main" id="{7EBF9DE4-FCDC-24E3-25F2-ECB6AB14EB9E}"/>
                </a:ext>
              </a:extLst>
            </p:cNvPr>
            <p:cNvSpPr>
              <a:spLocks noChangeShapeType="1"/>
            </p:cNvSpPr>
            <p:nvPr/>
          </p:nvSpPr>
          <p:spPr bwMode="auto">
            <a:xfrm>
              <a:off x="1284" y="902"/>
              <a:ext cx="15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06" name="Line 164">
              <a:extLst>
                <a:ext uri="{FF2B5EF4-FFF2-40B4-BE49-F238E27FC236}">
                  <a16:creationId xmlns:a16="http://schemas.microsoft.com/office/drawing/2014/main" id="{A08B9DD7-0120-00EB-4399-48E6B030AB0F}"/>
                </a:ext>
              </a:extLst>
            </p:cNvPr>
            <p:cNvSpPr>
              <a:spLocks noChangeShapeType="1"/>
            </p:cNvSpPr>
            <p:nvPr/>
          </p:nvSpPr>
          <p:spPr bwMode="auto">
            <a:xfrm>
              <a:off x="1284" y="938"/>
              <a:ext cx="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0707" name="Line 165">
              <a:extLst>
                <a:ext uri="{FF2B5EF4-FFF2-40B4-BE49-F238E27FC236}">
                  <a16:creationId xmlns:a16="http://schemas.microsoft.com/office/drawing/2014/main" id="{FD4B1593-6312-B247-87C5-7FFF81FDFD0B}"/>
                </a:ext>
              </a:extLst>
            </p:cNvPr>
            <p:cNvSpPr>
              <a:spLocks noChangeShapeType="1"/>
            </p:cNvSpPr>
            <p:nvPr/>
          </p:nvSpPr>
          <p:spPr bwMode="auto">
            <a:xfrm>
              <a:off x="1366" y="942"/>
              <a:ext cx="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aphicFrame>
          <p:nvGraphicFramePr>
            <p:cNvPr id="70708" name="Object 166">
              <a:extLst>
                <a:ext uri="{FF2B5EF4-FFF2-40B4-BE49-F238E27FC236}">
                  <a16:creationId xmlns:a16="http://schemas.microsoft.com/office/drawing/2014/main" id="{99558602-BF57-476A-0EE1-9D9F55664FEA}"/>
                </a:ext>
              </a:extLst>
            </p:cNvPr>
            <p:cNvGraphicFramePr>
              <a:graphicFrameLocks noChangeAspect="1"/>
            </p:cNvGraphicFramePr>
            <p:nvPr/>
          </p:nvGraphicFramePr>
          <p:xfrm>
            <a:off x="1022" y="592"/>
            <a:ext cx="129" cy="453"/>
          </p:xfrm>
          <a:graphic>
            <a:graphicData uri="http://schemas.openxmlformats.org/presentationml/2006/ole">
              <mc:AlternateContent xmlns:mc="http://schemas.openxmlformats.org/markup-compatibility/2006">
                <mc:Choice xmlns:v="urn:schemas-microsoft-com:vml" Requires="v">
                  <p:oleObj r:id="rId4" imgW="218332" imgH="733898" progId="Visio.Drawing.11">
                    <p:embed/>
                  </p:oleObj>
                </mc:Choice>
                <mc:Fallback>
                  <p:oleObj r:id="rId4" imgW="218332" imgH="733898" progId="Visio.Drawing.11">
                    <p:embed/>
                    <p:pic>
                      <p:nvPicPr>
                        <p:cNvPr id="0" name="Object 16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22" y="592"/>
                          <a:ext cx="129" cy="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0709" name="Text Box 167">
              <a:extLst>
                <a:ext uri="{FF2B5EF4-FFF2-40B4-BE49-F238E27FC236}">
                  <a16:creationId xmlns:a16="http://schemas.microsoft.com/office/drawing/2014/main" id="{44E289D3-AAFE-3297-69A8-724EE53461D4}"/>
                </a:ext>
              </a:extLst>
            </p:cNvPr>
            <p:cNvSpPr txBox="1">
              <a:spLocks noChangeArrowheads="1"/>
            </p:cNvSpPr>
            <p:nvPr/>
          </p:nvSpPr>
          <p:spPr bwMode="auto">
            <a:xfrm>
              <a:off x="1374" y="18"/>
              <a:ext cx="3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3300"/>
                  </a:solidFill>
                  <a:latin typeface="Times New Roman" panose="02020603050405020304" pitchFamily="18" charset="0"/>
                </a:rPr>
                <a:t>I</a:t>
              </a:r>
              <a:r>
                <a:rPr lang="en-US" altLang="zh-CN" sz="2000" baseline="-25000">
                  <a:solidFill>
                    <a:srgbClr val="FF3300"/>
                  </a:solidFill>
                  <a:latin typeface="Times New Roman" panose="02020603050405020304" pitchFamily="18" charset="0"/>
                </a:rPr>
                <a:t>a</a:t>
              </a:r>
            </a:p>
          </p:txBody>
        </p:sp>
        <p:sp>
          <p:nvSpPr>
            <p:cNvPr id="70710" name="Text Box 168">
              <a:extLst>
                <a:ext uri="{FF2B5EF4-FFF2-40B4-BE49-F238E27FC236}">
                  <a16:creationId xmlns:a16="http://schemas.microsoft.com/office/drawing/2014/main" id="{C9DEDE02-D173-377F-D6C5-A5FF2A862D16}"/>
                </a:ext>
              </a:extLst>
            </p:cNvPr>
            <p:cNvSpPr txBox="1">
              <a:spLocks noChangeArrowheads="1"/>
            </p:cNvSpPr>
            <p:nvPr/>
          </p:nvSpPr>
          <p:spPr bwMode="auto">
            <a:xfrm>
              <a:off x="567" y="26"/>
              <a:ext cx="2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I</a:t>
              </a:r>
              <a:r>
                <a:rPr lang="en-US" altLang="zh-CN" sz="2000" baseline="-25000">
                  <a:solidFill>
                    <a:srgbClr val="FF3300"/>
                  </a:solidFill>
                  <a:latin typeface="Times New Roman" panose="02020603050405020304" pitchFamily="18" charset="0"/>
                </a:rPr>
                <a:t>f</a:t>
              </a:r>
              <a:endParaRPr lang="en-US" altLang="zh-CN" sz="2000">
                <a:solidFill>
                  <a:srgbClr val="FF3300"/>
                </a:solidFill>
                <a:latin typeface="Times New Roman" panose="02020603050405020304" pitchFamily="18"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0659"/>
                                        </p:tgtEl>
                                        <p:attrNameLst>
                                          <p:attrName>style.visibility</p:attrName>
                                        </p:attrNameLst>
                                      </p:cBhvr>
                                      <p:to>
                                        <p:strVal val="visible"/>
                                      </p:to>
                                    </p:set>
                                    <p:animEffect transition="in" filter="wipe(left)">
                                      <p:cBhvr>
                                        <p:cTn id="7" dur="500"/>
                                        <p:tgtEl>
                                          <p:spTgt spid="706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0660"/>
                                        </p:tgtEl>
                                        <p:attrNameLst>
                                          <p:attrName>style.visibility</p:attrName>
                                        </p:attrNameLst>
                                      </p:cBhvr>
                                      <p:to>
                                        <p:strVal val="visible"/>
                                      </p:to>
                                    </p:set>
                                    <p:animEffect transition="in" filter="wipe(left)">
                                      <p:cBhvr>
                                        <p:cTn id="12" dur="500"/>
                                        <p:tgtEl>
                                          <p:spTgt spid="706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0666"/>
                                        </p:tgtEl>
                                        <p:attrNameLst>
                                          <p:attrName>style.visibility</p:attrName>
                                        </p:attrNameLst>
                                      </p:cBhvr>
                                      <p:to>
                                        <p:strVal val="visible"/>
                                      </p:to>
                                    </p:set>
                                    <p:animEffect transition="in" filter="wipe(up)">
                                      <p:cBhvr>
                                        <p:cTn id="17" dur="500"/>
                                        <p:tgtEl>
                                          <p:spTgt spid="706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70667"/>
                                        </p:tgtEl>
                                        <p:attrNameLst>
                                          <p:attrName>style.visibility</p:attrName>
                                        </p:attrNameLst>
                                      </p:cBhvr>
                                      <p:to>
                                        <p:strVal val="visible"/>
                                      </p:to>
                                    </p:set>
                                    <p:animEffect transition="in" filter="wipe(up)">
                                      <p:cBhvr>
                                        <p:cTn id="22" dur="500"/>
                                        <p:tgtEl>
                                          <p:spTgt spid="7066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0661"/>
                                        </p:tgtEl>
                                        <p:attrNameLst>
                                          <p:attrName>style.visibility</p:attrName>
                                        </p:attrNameLst>
                                      </p:cBhvr>
                                      <p:to>
                                        <p:strVal val="visible"/>
                                      </p:to>
                                    </p:set>
                                    <p:animEffect transition="in" filter="wipe(left)">
                                      <p:cBhvr>
                                        <p:cTn id="27" dur="500"/>
                                        <p:tgtEl>
                                          <p:spTgt spid="706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0662"/>
                                        </p:tgtEl>
                                        <p:attrNameLst>
                                          <p:attrName>style.visibility</p:attrName>
                                        </p:attrNameLst>
                                      </p:cBhvr>
                                      <p:to>
                                        <p:strVal val="visible"/>
                                      </p:to>
                                    </p:set>
                                    <p:animEffect transition="in" filter="wipe(left)">
                                      <p:cBhvr>
                                        <p:cTn id="32" dur="500"/>
                                        <p:tgtEl>
                                          <p:spTgt spid="7066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70668"/>
                                        </p:tgtEl>
                                        <p:attrNameLst>
                                          <p:attrName>style.visibility</p:attrName>
                                        </p:attrNameLst>
                                      </p:cBhvr>
                                      <p:to>
                                        <p:strVal val="visible"/>
                                      </p:to>
                                    </p:set>
                                    <p:animEffect transition="in" filter="wipe(up)">
                                      <p:cBhvr>
                                        <p:cTn id="37" dur="500"/>
                                        <p:tgtEl>
                                          <p:spTgt spid="7066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70665"/>
                                        </p:tgtEl>
                                        <p:attrNameLst>
                                          <p:attrName>style.visibility</p:attrName>
                                        </p:attrNameLst>
                                      </p:cBhvr>
                                      <p:to>
                                        <p:strVal val="visible"/>
                                      </p:to>
                                    </p:set>
                                    <p:animEffect transition="in" filter="wipe(left)">
                                      <p:cBhvr>
                                        <p:cTn id="42" dur="500"/>
                                        <p:tgtEl>
                                          <p:spTgt spid="7066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70663"/>
                                        </p:tgtEl>
                                        <p:attrNameLst>
                                          <p:attrName>style.visibility</p:attrName>
                                        </p:attrNameLst>
                                      </p:cBhvr>
                                      <p:to>
                                        <p:strVal val="visible"/>
                                      </p:to>
                                    </p:set>
                                    <p:animEffect transition="in" filter="wipe(left)">
                                      <p:cBhvr>
                                        <p:cTn id="47" dur="500"/>
                                        <p:tgtEl>
                                          <p:spTgt spid="7066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70664"/>
                                        </p:tgtEl>
                                        <p:attrNameLst>
                                          <p:attrName>style.visibility</p:attrName>
                                        </p:attrNameLst>
                                      </p:cBhvr>
                                      <p:to>
                                        <p:strVal val="visible"/>
                                      </p:to>
                                    </p:set>
                                    <p:animEffect transition="in" filter="wipe(left)">
                                      <p:cBhvr>
                                        <p:cTn id="52" dur="500"/>
                                        <p:tgtEl>
                                          <p:spTgt spid="7066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left)">
                                      <p:cBhvr>
                                        <p:cTn id="57" dur="500"/>
                                        <p:tgtEl>
                                          <p:spTgt spid="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70717"/>
                                        </p:tgtEl>
                                        <p:attrNameLst>
                                          <p:attrName>style.visibility</p:attrName>
                                        </p:attrNameLst>
                                      </p:cBhvr>
                                      <p:to>
                                        <p:strVal val="visible"/>
                                      </p:to>
                                    </p:set>
                                    <p:animEffect transition="in" filter="wipe(left)">
                                      <p:cBhvr>
                                        <p:cTn id="62" dur="500"/>
                                        <p:tgtEl>
                                          <p:spTgt spid="70717"/>
                                        </p:tgtEl>
                                      </p:cBhvr>
                                    </p:animEffect>
                                  </p:childTnLst>
                                </p:cTn>
                              </p:par>
                            </p:childTnLst>
                          </p:cTn>
                        </p:par>
                        <p:par>
                          <p:cTn id="63" fill="hold" nodeType="afterGroup">
                            <p:stCondLst>
                              <p:cond delay="500"/>
                            </p:stCondLst>
                            <p:childTnLst>
                              <p:par>
                                <p:cTn id="64" presetID="22" presetClass="entr" presetSubtype="8" fill="hold" nodeType="afterEffect">
                                  <p:stCondLst>
                                    <p:cond delay="0"/>
                                  </p:stCondLst>
                                  <p:childTnLst>
                                    <p:set>
                                      <p:cBhvr>
                                        <p:cTn id="65" dur="1" fill="hold">
                                          <p:stCondLst>
                                            <p:cond delay="0"/>
                                          </p:stCondLst>
                                        </p:cTn>
                                        <p:tgtEl>
                                          <p:spTgt spid="10"/>
                                        </p:tgtEl>
                                        <p:attrNameLst>
                                          <p:attrName>style.visibility</p:attrName>
                                        </p:attrNameLst>
                                      </p:cBhvr>
                                      <p:to>
                                        <p:strVal val="visible"/>
                                      </p:to>
                                    </p:set>
                                    <p:animEffect transition="in" filter="wipe(left)">
                                      <p:cBhvr>
                                        <p:cTn id="66" dur="500"/>
                                        <p:tgtEl>
                                          <p:spTgt spid="10"/>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70723"/>
                                        </p:tgtEl>
                                        <p:attrNameLst>
                                          <p:attrName>style.visibility</p:attrName>
                                        </p:attrNameLst>
                                      </p:cBhvr>
                                      <p:to>
                                        <p:strVal val="visible"/>
                                      </p:to>
                                    </p:set>
                                    <p:anim calcmode="lin" valueType="num">
                                      <p:cBhvr additive="base">
                                        <p:cTn id="71" dur="500" fill="hold"/>
                                        <p:tgtEl>
                                          <p:spTgt spid="70723"/>
                                        </p:tgtEl>
                                        <p:attrNameLst>
                                          <p:attrName>ppt_x</p:attrName>
                                        </p:attrNameLst>
                                      </p:cBhvr>
                                      <p:tavLst>
                                        <p:tav tm="0">
                                          <p:val>
                                            <p:strVal val="#ppt_x"/>
                                          </p:val>
                                        </p:tav>
                                        <p:tav tm="100000">
                                          <p:val>
                                            <p:strVal val="#ppt_x"/>
                                          </p:val>
                                        </p:tav>
                                      </p:tavLst>
                                    </p:anim>
                                    <p:anim calcmode="lin" valueType="num">
                                      <p:cBhvr additive="base">
                                        <p:cTn id="72" dur="500" fill="hold"/>
                                        <p:tgtEl>
                                          <p:spTgt spid="70723"/>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9" presetClass="entr" presetSubtype="0" fill="hold" nodeType="clickEffect">
                                  <p:stCondLst>
                                    <p:cond delay="0"/>
                                  </p:stCondLst>
                                  <p:childTnLst>
                                    <p:set>
                                      <p:cBhvr>
                                        <p:cTn id="76" dur="1" fill="hold">
                                          <p:stCondLst>
                                            <p:cond delay="0"/>
                                          </p:stCondLst>
                                        </p:cTn>
                                        <p:tgtEl>
                                          <p:spTgt spid="12"/>
                                        </p:tgtEl>
                                        <p:attrNameLst>
                                          <p:attrName>style.visibility</p:attrName>
                                        </p:attrNameLst>
                                      </p:cBhvr>
                                      <p:to>
                                        <p:strVal val="visible"/>
                                      </p:to>
                                    </p:set>
                                    <p:animEffect transition="in" filter="dissolve">
                                      <p:cBhvr>
                                        <p:cTn id="7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autoUpdateAnimBg="0"/>
      <p:bldP spid="70660" grpId="0" autoUpdateAnimBg="0"/>
      <p:bldP spid="70661" grpId="0" autoUpdateAnimBg="0"/>
      <p:bldP spid="70662" grpId="0" autoUpdateAnimBg="0"/>
      <p:bldP spid="70663" grpId="0" autoUpdateAnimBg="0"/>
      <p:bldP spid="70664" grpId="0" autoUpdateAnimBg="0"/>
      <p:bldP spid="70665" grpId="0" autoUpdateAnimBg="0"/>
      <p:bldP spid="70666" grpId="0" autoUpdateAnimBg="0"/>
      <p:bldP spid="70667" grpId="0" autoUpdateAnimBg="0"/>
      <p:bldP spid="70668" grpId="0" autoUpdateAnimBg="0"/>
      <p:bldP spid="70717" grpId="0" autoUpdateAnimBg="0"/>
      <p:bldP spid="70723" grpId="0"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ext Box 2">
            <a:extLst>
              <a:ext uri="{FF2B5EF4-FFF2-40B4-BE49-F238E27FC236}">
                <a16:creationId xmlns:a16="http://schemas.microsoft.com/office/drawing/2014/main" id="{1DA8FD6D-E35B-D24A-ADF6-3DE86F439F17}"/>
              </a:ext>
            </a:extLst>
          </p:cNvPr>
          <p:cNvSpPr txBox="1">
            <a:spLocks noChangeArrowheads="1"/>
          </p:cNvSpPr>
          <p:nvPr/>
        </p:nvSpPr>
        <p:spPr bwMode="auto">
          <a:xfrm>
            <a:off x="566738" y="1757363"/>
            <a:ext cx="1933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7030A0"/>
                </a:solidFill>
                <a:latin typeface="Times New Roman" panose="02020603050405020304" pitchFamily="18" charset="0"/>
              </a:rPr>
              <a:t>4.10.4  </a:t>
            </a:r>
            <a:r>
              <a:rPr lang="zh-CN" altLang="en-US" sz="2400">
                <a:solidFill>
                  <a:srgbClr val="7030A0"/>
                </a:solidFill>
                <a:latin typeface="Times New Roman" panose="02020603050405020304" pitchFamily="18" charset="0"/>
              </a:rPr>
              <a:t>调速</a:t>
            </a:r>
          </a:p>
        </p:txBody>
      </p:sp>
      <p:sp>
        <p:nvSpPr>
          <p:cNvPr id="71683" name="Rectangle 3">
            <a:extLst>
              <a:ext uri="{FF2B5EF4-FFF2-40B4-BE49-F238E27FC236}">
                <a16:creationId xmlns:a16="http://schemas.microsoft.com/office/drawing/2014/main" id="{04CCA0D4-A3C2-B463-CDEC-F7A978867C08}"/>
              </a:ext>
            </a:extLst>
          </p:cNvPr>
          <p:cNvSpPr>
            <a:spLocks noChangeArrowheads="1"/>
          </p:cNvSpPr>
          <p:nvPr/>
        </p:nvSpPr>
        <p:spPr bwMode="auto">
          <a:xfrm>
            <a:off x="1703388" y="1136650"/>
            <a:ext cx="2133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i="1">
                <a:latin typeface="Times New Roman" panose="02020603050405020304" pitchFamily="18" charset="0"/>
              </a:rPr>
              <a:t>T </a:t>
            </a:r>
            <a:r>
              <a:rPr lang="zh-CN" altLang="en-US" sz="2400">
                <a:latin typeface="Times New Roman" panose="02020603050405020304" pitchFamily="18" charset="0"/>
              </a:rPr>
              <a:t>=</a:t>
            </a:r>
            <a:r>
              <a:rPr lang="zh-CN" altLang="en-US" sz="2400" i="1">
                <a:latin typeface="Times New Roman" panose="02020603050405020304" pitchFamily="18" charset="0"/>
              </a:rPr>
              <a:t> K</a:t>
            </a:r>
            <a:r>
              <a:rPr lang="zh-CN" altLang="en-US" sz="2400" baseline="-25000">
                <a:latin typeface="Times New Roman" panose="02020603050405020304" pitchFamily="18" charset="0"/>
              </a:rPr>
              <a:t>T</a:t>
            </a:r>
            <a:r>
              <a:rPr lang="zh-CN" altLang="en-US" sz="2400" i="1">
                <a:latin typeface="Times New Roman" panose="02020603050405020304" pitchFamily="18" charset="0"/>
              </a:rPr>
              <a:t> I</a:t>
            </a:r>
            <a:r>
              <a:rPr lang="en-US" altLang="zh-CN" sz="2400" baseline="-25000">
                <a:latin typeface="Times New Roman" panose="02020603050405020304" pitchFamily="18" charset="0"/>
              </a:rPr>
              <a:t>a</a:t>
            </a:r>
          </a:p>
        </p:txBody>
      </p:sp>
      <p:sp>
        <p:nvSpPr>
          <p:cNvPr id="71684" name="Text Box 45">
            <a:extLst>
              <a:ext uri="{FF2B5EF4-FFF2-40B4-BE49-F238E27FC236}">
                <a16:creationId xmlns:a16="http://schemas.microsoft.com/office/drawing/2014/main" id="{CD5281AE-0752-ECE0-F5EC-3668F0D694D6}"/>
              </a:ext>
            </a:extLst>
          </p:cNvPr>
          <p:cNvSpPr txBox="1">
            <a:spLocks noChangeArrowheads="1"/>
          </p:cNvSpPr>
          <p:nvPr/>
        </p:nvSpPr>
        <p:spPr bwMode="auto">
          <a:xfrm>
            <a:off x="817563" y="327025"/>
            <a:ext cx="82042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600">
                <a:solidFill>
                  <a:srgbClr val="FF0000"/>
                </a:solidFill>
                <a:latin typeface="宋体" panose="02010600030101010101" pitchFamily="2" charset="-122"/>
              </a:rPr>
              <a:t>改变电枢电流或励磁电流方向，实现电动机反转。  </a:t>
            </a:r>
          </a:p>
        </p:txBody>
      </p:sp>
      <p:graphicFrame>
        <p:nvGraphicFramePr>
          <p:cNvPr id="71685" name="Object 5">
            <a:extLst>
              <a:ext uri="{FF2B5EF4-FFF2-40B4-BE49-F238E27FC236}">
                <a16:creationId xmlns:a16="http://schemas.microsoft.com/office/drawing/2014/main" id="{16F361F1-F6A6-FE67-374E-767344DA6D50}"/>
              </a:ext>
            </a:extLst>
          </p:cNvPr>
          <p:cNvGraphicFramePr>
            <a:graphicFrameLocks noChangeAspect="1"/>
          </p:cNvGraphicFramePr>
          <p:nvPr/>
        </p:nvGraphicFramePr>
        <p:xfrm>
          <a:off x="1943100" y="2487613"/>
          <a:ext cx="1654175" cy="766762"/>
        </p:xfrm>
        <a:graphic>
          <a:graphicData uri="http://schemas.openxmlformats.org/presentationml/2006/ole">
            <mc:AlternateContent xmlns:mc="http://schemas.openxmlformats.org/markup-compatibility/2006">
              <mc:Choice xmlns:v="urn:schemas-microsoft-com:vml" Requires="v">
                <p:oleObj r:id="rId2" imgW="1702539" imgH="787742" progId="Equation.3">
                  <p:embed/>
                </p:oleObj>
              </mc:Choice>
              <mc:Fallback>
                <p:oleObj r:id="rId2" imgW="1702539" imgH="787742" progId="Equation.3">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3100" y="2487613"/>
                        <a:ext cx="1654175" cy="766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1686" name="Text Box 47">
            <a:extLst>
              <a:ext uri="{FF2B5EF4-FFF2-40B4-BE49-F238E27FC236}">
                <a16:creationId xmlns:a16="http://schemas.microsoft.com/office/drawing/2014/main" id="{2A37A0D0-BC68-4E93-52CA-5B40069F55E1}"/>
              </a:ext>
            </a:extLst>
          </p:cNvPr>
          <p:cNvSpPr txBox="1">
            <a:spLocks noChangeArrowheads="1"/>
          </p:cNvSpPr>
          <p:nvPr/>
        </p:nvSpPr>
        <p:spPr bwMode="auto">
          <a:xfrm>
            <a:off x="511175" y="3540125"/>
            <a:ext cx="5170488"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latin typeface="宋体" panose="02010600030101010101" pitchFamily="2" charset="-122"/>
              </a:rPr>
              <a:t>　　改变磁通</a:t>
            </a:r>
            <a:r>
              <a:rPr lang="en-US" altLang="zh-CN" sz="2400">
                <a:latin typeface="宋体" panose="02010600030101010101" pitchFamily="2" charset="-122"/>
              </a:rPr>
              <a:t> </a:t>
            </a:r>
            <a:r>
              <a:rPr lang="zh-CN" altLang="en-US" sz="2400" i="1">
                <a:solidFill>
                  <a:srgbClr val="FF00FF"/>
                </a:solidFill>
                <a:latin typeface="宋体" panose="02010600030101010101" pitchFamily="2" charset="-122"/>
              </a:rPr>
              <a:t> </a:t>
            </a:r>
            <a:r>
              <a:rPr lang="en-US" altLang="zh-CN" sz="2400">
                <a:latin typeface="宋体" panose="02010600030101010101" pitchFamily="2" charset="-122"/>
              </a:rPr>
              <a:t>(</a:t>
            </a:r>
            <a:r>
              <a:rPr lang="zh-CN" altLang="en-US" sz="2400">
                <a:solidFill>
                  <a:schemeClr val="tx2"/>
                </a:solidFill>
                <a:latin typeface="Times New Roman" panose="02020603050405020304" pitchFamily="18" charset="0"/>
              </a:rPr>
              <a:t>电阻 </a:t>
            </a:r>
            <a:r>
              <a:rPr lang="zh-CN" altLang="en-US" sz="2400" i="1">
                <a:solidFill>
                  <a:srgbClr val="9900FF"/>
                </a:solidFill>
                <a:latin typeface="Times New Roman" panose="02020603050405020304" pitchFamily="18" charset="0"/>
              </a:rPr>
              <a:t>R</a:t>
            </a:r>
            <a:r>
              <a:rPr lang="zh-CN" altLang="en-US" sz="2400" baseline="-25000">
                <a:solidFill>
                  <a:srgbClr val="9900FF"/>
                </a:solidFill>
                <a:latin typeface="Times New Roman" panose="02020603050405020304" pitchFamily="18" charset="0"/>
              </a:rPr>
              <a:t>f</a:t>
            </a:r>
            <a:r>
              <a:rPr lang="zh-CN" altLang="en-US" sz="2400">
                <a:solidFill>
                  <a:srgbClr val="9900FF"/>
                </a:solidFill>
                <a:latin typeface="Times New Roman" panose="02020603050405020304" pitchFamily="18" charset="0"/>
              </a:rPr>
              <a:t></a:t>
            </a:r>
            <a:r>
              <a:rPr lang="zh-CN" altLang="en-US" sz="2400">
                <a:latin typeface="宋体" panose="02010600030101010101" pitchFamily="2" charset="-122"/>
              </a:rPr>
              <a:t>)</a:t>
            </a:r>
            <a:r>
              <a:rPr lang="zh-CN" altLang="en-US" sz="2400">
                <a:solidFill>
                  <a:srgbClr val="9900FF"/>
                </a:solidFill>
                <a:latin typeface="宋体" panose="02010600030101010101" pitchFamily="2" charset="-122"/>
              </a:rPr>
              <a:t>或</a:t>
            </a:r>
            <a:r>
              <a:rPr lang="zh-CN" altLang="en-US" sz="2400">
                <a:latin typeface="Times New Roman" panose="02020603050405020304" pitchFamily="18" charset="0"/>
              </a:rPr>
              <a:t>改变电压 </a:t>
            </a:r>
            <a:r>
              <a:rPr lang="zh-CN" altLang="en-US" sz="2400" i="1">
                <a:solidFill>
                  <a:srgbClr val="9900FF"/>
                </a:solidFill>
                <a:latin typeface="Times New Roman" panose="02020603050405020304" pitchFamily="18" charset="0"/>
              </a:rPr>
              <a:t>U</a:t>
            </a:r>
            <a:r>
              <a:rPr lang="en-US" altLang="zh-CN" sz="2400" i="1">
                <a:solidFill>
                  <a:srgbClr val="9900FF"/>
                </a:solidFill>
                <a:latin typeface="Times New Roman" panose="02020603050405020304" pitchFamily="18" charset="0"/>
              </a:rPr>
              <a:t> </a:t>
            </a:r>
            <a:r>
              <a:rPr lang="zh-CN" altLang="en-US" sz="2400">
                <a:latin typeface="Times New Roman" panose="02020603050405020304" pitchFamily="18" charset="0"/>
              </a:rPr>
              <a:t>可</a:t>
            </a:r>
            <a:r>
              <a:rPr lang="zh-CN" altLang="en-US" sz="2400">
                <a:latin typeface="宋体" panose="02010600030101010101" pitchFamily="2" charset="-122"/>
              </a:rPr>
              <a:t>达到调速的目的。</a:t>
            </a:r>
          </a:p>
        </p:txBody>
      </p:sp>
      <p:sp>
        <p:nvSpPr>
          <p:cNvPr id="71687" name="AutoShape 48">
            <a:extLst>
              <a:ext uri="{FF2B5EF4-FFF2-40B4-BE49-F238E27FC236}">
                <a16:creationId xmlns:a16="http://schemas.microsoft.com/office/drawing/2014/main" id="{90ED0DA3-F413-7B54-984A-A271F89DBFAD}"/>
              </a:ext>
            </a:extLst>
          </p:cNvPr>
          <p:cNvSpPr>
            <a:spLocks noChangeArrowheads="1"/>
          </p:cNvSpPr>
          <p:nvPr/>
        </p:nvSpPr>
        <p:spPr bwMode="auto">
          <a:xfrm>
            <a:off x="411163" y="5110163"/>
            <a:ext cx="1698625" cy="901700"/>
          </a:xfrm>
          <a:prstGeom prst="irregularSeal2">
            <a:avLst/>
          </a:prstGeom>
          <a:solidFill>
            <a:srgbClr val="FFFFBD"/>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FF0000"/>
                </a:solidFill>
                <a:latin typeface="宋体" panose="02010600030101010101" pitchFamily="2" charset="-122"/>
              </a:rPr>
              <a:t>注意</a:t>
            </a:r>
          </a:p>
        </p:txBody>
      </p:sp>
      <p:sp>
        <p:nvSpPr>
          <p:cNvPr id="71688" name="Text Box 49">
            <a:extLst>
              <a:ext uri="{FF2B5EF4-FFF2-40B4-BE49-F238E27FC236}">
                <a16:creationId xmlns:a16="http://schemas.microsoft.com/office/drawing/2014/main" id="{EC977AA6-2A79-26CE-9897-F6AF0815674C}"/>
              </a:ext>
            </a:extLst>
          </p:cNvPr>
          <p:cNvSpPr txBox="1">
            <a:spLocks noChangeArrowheads="1"/>
          </p:cNvSpPr>
          <p:nvPr/>
        </p:nvSpPr>
        <p:spPr bwMode="auto">
          <a:xfrm>
            <a:off x="2168525" y="5076825"/>
            <a:ext cx="65024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993300"/>
                </a:solidFill>
                <a:latin typeface="宋体" panose="02010600030101010101" pitchFamily="2" charset="-122"/>
              </a:rPr>
              <a:t>　　直流电动机在起动和工作时，励磁电路一定要接通。</a:t>
            </a:r>
          </a:p>
        </p:txBody>
      </p:sp>
      <p:grpSp>
        <p:nvGrpSpPr>
          <p:cNvPr id="71689" name="Group 53">
            <a:extLst>
              <a:ext uri="{FF2B5EF4-FFF2-40B4-BE49-F238E27FC236}">
                <a16:creationId xmlns:a16="http://schemas.microsoft.com/office/drawing/2014/main" id="{817BA622-FD4F-2961-314F-D8B293592A47}"/>
              </a:ext>
            </a:extLst>
          </p:cNvPr>
          <p:cNvGrpSpPr>
            <a:grpSpLocks/>
          </p:cNvGrpSpPr>
          <p:nvPr/>
        </p:nvGrpSpPr>
        <p:grpSpPr bwMode="auto">
          <a:xfrm>
            <a:off x="5580063" y="1062038"/>
            <a:ext cx="2976562" cy="3284537"/>
            <a:chOff x="0" y="21"/>
            <a:chExt cx="1954" cy="2022"/>
          </a:xfrm>
        </p:grpSpPr>
        <p:sp>
          <p:nvSpPr>
            <p:cNvPr id="71690" name="Rectangle 54">
              <a:extLst>
                <a:ext uri="{FF2B5EF4-FFF2-40B4-BE49-F238E27FC236}">
                  <a16:creationId xmlns:a16="http://schemas.microsoft.com/office/drawing/2014/main" id="{91F45120-0EB5-960A-253E-518EE1A8C76D}"/>
                </a:ext>
              </a:extLst>
            </p:cNvPr>
            <p:cNvSpPr>
              <a:spLocks noChangeArrowheads="1"/>
            </p:cNvSpPr>
            <p:nvPr/>
          </p:nvSpPr>
          <p:spPr bwMode="auto">
            <a:xfrm>
              <a:off x="434" y="1797"/>
              <a:ext cx="1169"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FF"/>
                  </a:solidFill>
                  <a:latin typeface="Times New Roman" panose="02020603050405020304" pitchFamily="18" charset="0"/>
                </a:rPr>
                <a:t>并励电动机</a:t>
              </a:r>
            </a:p>
          </p:txBody>
        </p:sp>
        <p:sp>
          <p:nvSpPr>
            <p:cNvPr id="71691" name="Line 55">
              <a:extLst>
                <a:ext uri="{FF2B5EF4-FFF2-40B4-BE49-F238E27FC236}">
                  <a16:creationId xmlns:a16="http://schemas.microsoft.com/office/drawing/2014/main" id="{6B5E981E-D9A4-53F7-F8AF-11191B11C323}"/>
                </a:ext>
              </a:extLst>
            </p:cNvPr>
            <p:cNvSpPr>
              <a:spLocks noChangeShapeType="1"/>
            </p:cNvSpPr>
            <p:nvPr/>
          </p:nvSpPr>
          <p:spPr bwMode="auto">
            <a:xfrm>
              <a:off x="1011" y="401"/>
              <a:ext cx="0" cy="10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692" name="Line 56">
              <a:extLst>
                <a:ext uri="{FF2B5EF4-FFF2-40B4-BE49-F238E27FC236}">
                  <a16:creationId xmlns:a16="http://schemas.microsoft.com/office/drawing/2014/main" id="{962177E0-8ED6-5522-063F-EAC863E51655}"/>
                </a:ext>
              </a:extLst>
            </p:cNvPr>
            <p:cNvSpPr>
              <a:spLocks noChangeShapeType="1"/>
            </p:cNvSpPr>
            <p:nvPr/>
          </p:nvSpPr>
          <p:spPr bwMode="auto">
            <a:xfrm rot="10800000" flipV="1">
              <a:off x="372" y="963"/>
              <a:ext cx="0" cy="13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3" name="Line 57">
              <a:extLst>
                <a:ext uri="{FF2B5EF4-FFF2-40B4-BE49-F238E27FC236}">
                  <a16:creationId xmlns:a16="http://schemas.microsoft.com/office/drawing/2014/main" id="{C530EF6F-D3CB-C761-F8F1-D59232552AF9}"/>
                </a:ext>
              </a:extLst>
            </p:cNvPr>
            <p:cNvSpPr>
              <a:spLocks noChangeShapeType="1"/>
            </p:cNvSpPr>
            <p:nvPr/>
          </p:nvSpPr>
          <p:spPr bwMode="auto">
            <a:xfrm rot="10800000">
              <a:off x="419" y="1192"/>
              <a:ext cx="168" cy="1"/>
            </a:xfrm>
            <a:prstGeom prst="line">
              <a:avLst/>
            </a:prstGeom>
            <a:noFill/>
            <a:ln w="38100">
              <a:solidFill>
                <a:schemeClr val="tx1"/>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4" name="Line 58">
              <a:extLst>
                <a:ext uri="{FF2B5EF4-FFF2-40B4-BE49-F238E27FC236}">
                  <a16:creationId xmlns:a16="http://schemas.microsoft.com/office/drawing/2014/main" id="{A1A9B189-A226-CE4A-B1BF-3A396B831EF4}"/>
                </a:ext>
              </a:extLst>
            </p:cNvPr>
            <p:cNvSpPr>
              <a:spLocks noChangeShapeType="1"/>
            </p:cNvSpPr>
            <p:nvPr/>
          </p:nvSpPr>
          <p:spPr bwMode="auto">
            <a:xfrm rot="-5400000">
              <a:off x="421" y="1326"/>
              <a:ext cx="2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5" name="Line 59">
              <a:extLst>
                <a:ext uri="{FF2B5EF4-FFF2-40B4-BE49-F238E27FC236}">
                  <a16:creationId xmlns:a16="http://schemas.microsoft.com/office/drawing/2014/main" id="{2FBD8D61-60B9-B1BD-9E3E-CC0F12CC7066}"/>
                </a:ext>
              </a:extLst>
            </p:cNvPr>
            <p:cNvSpPr>
              <a:spLocks noChangeShapeType="1"/>
            </p:cNvSpPr>
            <p:nvPr/>
          </p:nvSpPr>
          <p:spPr bwMode="auto">
            <a:xfrm rot="10800000" flipV="1">
              <a:off x="374" y="1311"/>
              <a:ext cx="0" cy="1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6" name="Line 60">
              <a:extLst>
                <a:ext uri="{FF2B5EF4-FFF2-40B4-BE49-F238E27FC236}">
                  <a16:creationId xmlns:a16="http://schemas.microsoft.com/office/drawing/2014/main" id="{B4F77279-6FD1-C5AD-2ACC-8CF9496A53D7}"/>
                </a:ext>
              </a:extLst>
            </p:cNvPr>
            <p:cNvSpPr>
              <a:spLocks noChangeShapeType="1"/>
            </p:cNvSpPr>
            <p:nvPr/>
          </p:nvSpPr>
          <p:spPr bwMode="auto">
            <a:xfrm rot="10800000" flipV="1">
              <a:off x="372" y="392"/>
              <a:ext cx="0" cy="1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7" name="Line 61">
              <a:extLst>
                <a:ext uri="{FF2B5EF4-FFF2-40B4-BE49-F238E27FC236}">
                  <a16:creationId xmlns:a16="http://schemas.microsoft.com/office/drawing/2014/main" id="{B7800656-FC1C-5357-EDDB-310E660DD271}"/>
                </a:ext>
              </a:extLst>
            </p:cNvPr>
            <p:cNvSpPr>
              <a:spLocks noChangeShapeType="1"/>
            </p:cNvSpPr>
            <p:nvPr/>
          </p:nvSpPr>
          <p:spPr bwMode="auto">
            <a:xfrm flipH="1">
              <a:off x="358" y="397"/>
              <a:ext cx="1309" cy="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698" name="Oval 62">
              <a:extLst>
                <a:ext uri="{FF2B5EF4-FFF2-40B4-BE49-F238E27FC236}">
                  <a16:creationId xmlns:a16="http://schemas.microsoft.com/office/drawing/2014/main" id="{35E7BE6E-7F58-BF1B-ABA4-2C42482BA580}"/>
                </a:ext>
              </a:extLst>
            </p:cNvPr>
            <p:cNvSpPr>
              <a:spLocks noChangeArrowheads="1"/>
            </p:cNvSpPr>
            <p:nvPr/>
          </p:nvSpPr>
          <p:spPr bwMode="auto">
            <a:xfrm>
              <a:off x="833" y="768"/>
              <a:ext cx="344" cy="337"/>
            </a:xfrm>
            <a:prstGeom prst="ellipse">
              <a:avLst/>
            </a:prstGeom>
            <a:solidFill>
              <a:srgbClr val="DADADA"/>
            </a:solidFill>
            <a:ln w="38100">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M</a:t>
              </a:r>
            </a:p>
          </p:txBody>
        </p:sp>
        <p:sp>
          <p:nvSpPr>
            <p:cNvPr id="71699" name="Rectangle 63">
              <a:extLst>
                <a:ext uri="{FF2B5EF4-FFF2-40B4-BE49-F238E27FC236}">
                  <a16:creationId xmlns:a16="http://schemas.microsoft.com/office/drawing/2014/main" id="{921B393D-499A-FFBF-3B95-D16C4DF121CD}"/>
                </a:ext>
              </a:extLst>
            </p:cNvPr>
            <p:cNvSpPr>
              <a:spLocks noChangeArrowheads="1"/>
            </p:cNvSpPr>
            <p:nvPr/>
          </p:nvSpPr>
          <p:spPr bwMode="auto">
            <a:xfrm rot="10800000">
              <a:off x="323" y="1088"/>
              <a:ext cx="86" cy="231"/>
            </a:xfrm>
            <a:prstGeom prst="rect">
              <a:avLst/>
            </a:prstGeom>
            <a:solidFill>
              <a:srgbClr val="DADADA"/>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71700" name="Group 64">
              <a:extLst>
                <a:ext uri="{FF2B5EF4-FFF2-40B4-BE49-F238E27FC236}">
                  <a16:creationId xmlns:a16="http://schemas.microsoft.com/office/drawing/2014/main" id="{7222827C-1C22-EB3D-CB78-8AEA6EE3FF2C}"/>
                </a:ext>
              </a:extLst>
            </p:cNvPr>
            <p:cNvGrpSpPr>
              <a:grpSpLocks/>
            </p:cNvGrpSpPr>
            <p:nvPr/>
          </p:nvGrpSpPr>
          <p:grpSpPr bwMode="auto">
            <a:xfrm>
              <a:off x="0" y="997"/>
              <a:ext cx="345" cy="292"/>
              <a:chOff x="0" y="22"/>
              <a:chExt cx="386" cy="304"/>
            </a:xfrm>
          </p:grpSpPr>
          <p:sp>
            <p:nvSpPr>
              <p:cNvPr id="71728" name="Text Box 65">
                <a:extLst>
                  <a:ext uri="{FF2B5EF4-FFF2-40B4-BE49-F238E27FC236}">
                    <a16:creationId xmlns:a16="http://schemas.microsoft.com/office/drawing/2014/main" id="{2AE041E3-4FD8-778B-06B3-862151BE1B7D}"/>
                  </a:ext>
                </a:extLst>
              </p:cNvPr>
              <p:cNvSpPr txBox="1">
                <a:spLocks noChangeArrowheads="1"/>
              </p:cNvSpPr>
              <p:nvPr/>
            </p:nvSpPr>
            <p:spPr bwMode="auto">
              <a:xfrm>
                <a:off x="0" y="69"/>
                <a:ext cx="386"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f</a:t>
                </a:r>
              </a:p>
            </p:txBody>
          </p:sp>
          <p:sp>
            <p:nvSpPr>
              <p:cNvPr id="71729" name="Rectangle 66">
                <a:extLst>
                  <a:ext uri="{FF2B5EF4-FFF2-40B4-BE49-F238E27FC236}">
                    <a16:creationId xmlns:a16="http://schemas.microsoft.com/office/drawing/2014/main" id="{2B5C495E-ED8B-6B97-D81A-55E0376DAC29}"/>
                  </a:ext>
                </a:extLst>
              </p:cNvPr>
              <p:cNvSpPr>
                <a:spLocks noChangeArrowheads="1"/>
              </p:cNvSpPr>
              <p:nvPr/>
            </p:nvSpPr>
            <p:spPr bwMode="auto">
              <a:xfrm>
                <a:off x="180" y="22"/>
                <a:ext cx="161"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a:t>
                </a:r>
              </a:p>
            </p:txBody>
          </p:sp>
        </p:grpSp>
        <p:sp>
          <p:nvSpPr>
            <p:cNvPr id="71701" name="Text Box 67">
              <a:extLst>
                <a:ext uri="{FF2B5EF4-FFF2-40B4-BE49-F238E27FC236}">
                  <a16:creationId xmlns:a16="http://schemas.microsoft.com/office/drawing/2014/main" id="{CB684843-EE6F-1120-20B3-A33145586285}"/>
                </a:ext>
              </a:extLst>
            </p:cNvPr>
            <p:cNvSpPr txBox="1">
              <a:spLocks noChangeArrowheads="1"/>
            </p:cNvSpPr>
            <p:nvPr/>
          </p:nvSpPr>
          <p:spPr bwMode="auto">
            <a:xfrm>
              <a:off x="26" y="610"/>
              <a:ext cx="272"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f</a:t>
              </a:r>
              <a:endParaRPr lang="en-US" altLang="zh-CN" sz="2000">
                <a:latin typeface="Times New Roman" panose="02020603050405020304" pitchFamily="18" charset="0"/>
              </a:endParaRPr>
            </a:p>
          </p:txBody>
        </p:sp>
        <p:sp>
          <p:nvSpPr>
            <p:cNvPr id="71702" name="Text Box 68">
              <a:extLst>
                <a:ext uri="{FF2B5EF4-FFF2-40B4-BE49-F238E27FC236}">
                  <a16:creationId xmlns:a16="http://schemas.microsoft.com/office/drawing/2014/main" id="{34D6CE70-0025-27EA-F7BC-A84FA060C1DC}"/>
                </a:ext>
              </a:extLst>
            </p:cNvPr>
            <p:cNvSpPr txBox="1">
              <a:spLocks noChangeArrowheads="1"/>
            </p:cNvSpPr>
            <p:nvPr/>
          </p:nvSpPr>
          <p:spPr bwMode="auto">
            <a:xfrm>
              <a:off x="1147" y="886"/>
              <a:ext cx="398"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FF0000"/>
                  </a:solidFill>
                  <a:latin typeface="Times New Roman" panose="02020603050405020304" pitchFamily="18" charset="0"/>
                </a:rPr>
                <a:t>R</a:t>
              </a:r>
              <a:r>
                <a:rPr lang="en-US" altLang="zh-CN" sz="2000" baseline="-25000">
                  <a:solidFill>
                    <a:srgbClr val="FF0000"/>
                  </a:solidFill>
                  <a:latin typeface="Times New Roman" panose="02020603050405020304" pitchFamily="18" charset="0"/>
                </a:rPr>
                <a:t>a</a:t>
              </a:r>
              <a:endParaRPr lang="zh-CN" altLang="en-US" sz="2000" baseline="-25000">
                <a:solidFill>
                  <a:srgbClr val="FF0000"/>
                </a:solidFill>
                <a:latin typeface="Times New Roman" panose="02020603050405020304" pitchFamily="18" charset="0"/>
              </a:endParaRPr>
            </a:p>
          </p:txBody>
        </p:sp>
        <p:sp>
          <p:nvSpPr>
            <p:cNvPr id="71703" name="Text Box 69">
              <a:extLst>
                <a:ext uri="{FF2B5EF4-FFF2-40B4-BE49-F238E27FC236}">
                  <a16:creationId xmlns:a16="http://schemas.microsoft.com/office/drawing/2014/main" id="{233E8FAB-F2AE-2082-CEFE-3CFC4A1DAA85}"/>
                </a:ext>
              </a:extLst>
            </p:cNvPr>
            <p:cNvSpPr txBox="1">
              <a:spLocks noChangeArrowheads="1"/>
            </p:cNvSpPr>
            <p:nvPr/>
          </p:nvSpPr>
          <p:spPr bwMode="auto">
            <a:xfrm>
              <a:off x="616" y="884"/>
              <a:ext cx="234"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E</a:t>
              </a:r>
              <a:endParaRPr lang="en-US" altLang="zh-CN" sz="2000">
                <a:solidFill>
                  <a:srgbClr val="FF3300"/>
                </a:solidFill>
                <a:latin typeface="Times New Roman" panose="02020603050405020304" pitchFamily="18" charset="0"/>
              </a:endParaRPr>
            </a:p>
          </p:txBody>
        </p:sp>
        <p:sp>
          <p:nvSpPr>
            <p:cNvPr id="71704" name="Line 70">
              <a:extLst>
                <a:ext uri="{FF2B5EF4-FFF2-40B4-BE49-F238E27FC236}">
                  <a16:creationId xmlns:a16="http://schemas.microsoft.com/office/drawing/2014/main" id="{8A36C0ED-480B-85BC-EB42-16D22EEBBC78}"/>
                </a:ext>
              </a:extLst>
            </p:cNvPr>
            <p:cNvSpPr>
              <a:spLocks noChangeShapeType="1"/>
            </p:cNvSpPr>
            <p:nvPr/>
          </p:nvSpPr>
          <p:spPr bwMode="auto">
            <a:xfrm rot="10800000" flipV="1">
              <a:off x="1076" y="461"/>
              <a:ext cx="0" cy="277"/>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05" name="Text Box 71">
              <a:extLst>
                <a:ext uri="{FF2B5EF4-FFF2-40B4-BE49-F238E27FC236}">
                  <a16:creationId xmlns:a16="http://schemas.microsoft.com/office/drawing/2014/main" id="{D25064BF-5C70-AC63-8D13-BC7F953A7240}"/>
                </a:ext>
              </a:extLst>
            </p:cNvPr>
            <p:cNvSpPr txBox="1">
              <a:spLocks noChangeArrowheads="1"/>
            </p:cNvSpPr>
            <p:nvPr/>
          </p:nvSpPr>
          <p:spPr bwMode="auto">
            <a:xfrm>
              <a:off x="1071" y="480"/>
              <a:ext cx="284"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latin typeface="Times New Roman" panose="02020603050405020304" pitchFamily="18" charset="0"/>
                </a:rPr>
                <a:t> I</a:t>
              </a:r>
              <a:r>
                <a:rPr lang="en-US" altLang="zh-CN" sz="2000" baseline="-25000">
                  <a:latin typeface="Times New Roman" panose="02020603050405020304" pitchFamily="18" charset="0"/>
                </a:rPr>
                <a:t>a</a:t>
              </a:r>
            </a:p>
          </p:txBody>
        </p:sp>
        <p:sp>
          <p:nvSpPr>
            <p:cNvPr id="71706" name="Line 72">
              <a:extLst>
                <a:ext uri="{FF2B5EF4-FFF2-40B4-BE49-F238E27FC236}">
                  <a16:creationId xmlns:a16="http://schemas.microsoft.com/office/drawing/2014/main" id="{CC959603-CC73-F521-F6B2-A76C27D4C3A2}"/>
                </a:ext>
              </a:extLst>
            </p:cNvPr>
            <p:cNvSpPr>
              <a:spLocks noChangeShapeType="1"/>
            </p:cNvSpPr>
            <p:nvPr/>
          </p:nvSpPr>
          <p:spPr bwMode="auto">
            <a:xfrm flipH="1">
              <a:off x="1022" y="1487"/>
              <a:ext cx="64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07" name="Line 73">
              <a:extLst>
                <a:ext uri="{FF2B5EF4-FFF2-40B4-BE49-F238E27FC236}">
                  <a16:creationId xmlns:a16="http://schemas.microsoft.com/office/drawing/2014/main" id="{D961F5B6-5B86-9087-003C-4CB302B234C2}"/>
                </a:ext>
              </a:extLst>
            </p:cNvPr>
            <p:cNvSpPr>
              <a:spLocks noChangeShapeType="1"/>
            </p:cNvSpPr>
            <p:nvPr/>
          </p:nvSpPr>
          <p:spPr bwMode="auto">
            <a:xfrm rot="5400000" flipH="1">
              <a:off x="688" y="142"/>
              <a:ext cx="0" cy="344"/>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08" name="Text Box 74">
              <a:extLst>
                <a:ext uri="{FF2B5EF4-FFF2-40B4-BE49-F238E27FC236}">
                  <a16:creationId xmlns:a16="http://schemas.microsoft.com/office/drawing/2014/main" id="{D532E145-8B44-3C2F-B676-21BB728632DF}"/>
                </a:ext>
              </a:extLst>
            </p:cNvPr>
            <p:cNvSpPr txBox="1">
              <a:spLocks noChangeArrowheads="1"/>
            </p:cNvSpPr>
            <p:nvPr/>
          </p:nvSpPr>
          <p:spPr bwMode="auto">
            <a:xfrm>
              <a:off x="611" y="21"/>
              <a:ext cx="224"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f</a:t>
              </a:r>
              <a:endParaRPr lang="en-US" altLang="zh-CN" sz="2000">
                <a:latin typeface="Times New Roman" panose="02020603050405020304" pitchFamily="18" charset="0"/>
              </a:endParaRPr>
            </a:p>
          </p:txBody>
        </p:sp>
        <p:sp>
          <p:nvSpPr>
            <p:cNvPr id="71709" name="Line 75">
              <a:extLst>
                <a:ext uri="{FF2B5EF4-FFF2-40B4-BE49-F238E27FC236}">
                  <a16:creationId xmlns:a16="http://schemas.microsoft.com/office/drawing/2014/main" id="{9F45DBB1-B6A4-34FE-8637-2E2F7E515C7B}"/>
                </a:ext>
              </a:extLst>
            </p:cNvPr>
            <p:cNvSpPr>
              <a:spLocks noChangeShapeType="1"/>
            </p:cNvSpPr>
            <p:nvPr/>
          </p:nvSpPr>
          <p:spPr bwMode="auto">
            <a:xfrm rot="5400000" flipH="1">
              <a:off x="1328" y="142"/>
              <a:ext cx="0" cy="344"/>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710" name="Text Box 76">
              <a:extLst>
                <a:ext uri="{FF2B5EF4-FFF2-40B4-BE49-F238E27FC236}">
                  <a16:creationId xmlns:a16="http://schemas.microsoft.com/office/drawing/2014/main" id="{1CE939B7-17F4-03C1-6260-8DEB24FE0279}"/>
                </a:ext>
              </a:extLst>
            </p:cNvPr>
            <p:cNvSpPr txBox="1">
              <a:spLocks noChangeArrowheads="1"/>
            </p:cNvSpPr>
            <p:nvPr/>
          </p:nvSpPr>
          <p:spPr bwMode="auto">
            <a:xfrm>
              <a:off x="1194" y="68"/>
              <a:ext cx="187"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endParaRPr lang="en-US" altLang="zh-CN" sz="2000">
                <a:latin typeface="Times New Roman" panose="02020603050405020304" pitchFamily="18" charset="0"/>
              </a:endParaRPr>
            </a:p>
          </p:txBody>
        </p:sp>
        <p:sp>
          <p:nvSpPr>
            <p:cNvPr id="71711" name="Line 77">
              <a:extLst>
                <a:ext uri="{FF2B5EF4-FFF2-40B4-BE49-F238E27FC236}">
                  <a16:creationId xmlns:a16="http://schemas.microsoft.com/office/drawing/2014/main" id="{7BECD52A-CB88-A74B-BC6D-D388B8440D03}"/>
                </a:ext>
              </a:extLst>
            </p:cNvPr>
            <p:cNvSpPr>
              <a:spLocks noChangeShapeType="1"/>
            </p:cNvSpPr>
            <p:nvPr/>
          </p:nvSpPr>
          <p:spPr bwMode="auto">
            <a:xfrm flipV="1">
              <a:off x="371" y="1481"/>
              <a:ext cx="216" cy="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712" name="Rectangle 78">
              <a:extLst>
                <a:ext uri="{FF2B5EF4-FFF2-40B4-BE49-F238E27FC236}">
                  <a16:creationId xmlns:a16="http://schemas.microsoft.com/office/drawing/2014/main" id="{E98CBEE5-3FD2-8128-9516-EC50238E8E0C}"/>
                </a:ext>
              </a:extLst>
            </p:cNvPr>
            <p:cNvSpPr>
              <a:spLocks noChangeArrowheads="1"/>
            </p:cNvSpPr>
            <p:nvPr/>
          </p:nvSpPr>
          <p:spPr bwMode="auto">
            <a:xfrm rot="5400000">
              <a:off x="1379" y="1344"/>
              <a:ext cx="86" cy="231"/>
            </a:xfrm>
            <a:prstGeom prst="rect">
              <a:avLst/>
            </a:prstGeom>
            <a:solidFill>
              <a:srgbClr val="DADADA"/>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13" name="Line 79">
              <a:extLst>
                <a:ext uri="{FF2B5EF4-FFF2-40B4-BE49-F238E27FC236}">
                  <a16:creationId xmlns:a16="http://schemas.microsoft.com/office/drawing/2014/main" id="{EE389585-A953-9810-4339-0B449786E5C9}"/>
                </a:ext>
              </a:extLst>
            </p:cNvPr>
            <p:cNvSpPr>
              <a:spLocks noChangeShapeType="1"/>
            </p:cNvSpPr>
            <p:nvPr/>
          </p:nvSpPr>
          <p:spPr bwMode="auto">
            <a:xfrm>
              <a:off x="1443" y="1504"/>
              <a:ext cx="0" cy="257"/>
            </a:xfrm>
            <a:prstGeom prst="line">
              <a:avLst/>
            </a:prstGeom>
            <a:noFill/>
            <a:ln w="38100">
              <a:solidFill>
                <a:schemeClr val="tx1"/>
              </a:solidFill>
              <a:round/>
              <a:headEnd type="triangle" w="sm" len="lg"/>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714" name="Line 80">
              <a:extLst>
                <a:ext uri="{FF2B5EF4-FFF2-40B4-BE49-F238E27FC236}">
                  <a16:creationId xmlns:a16="http://schemas.microsoft.com/office/drawing/2014/main" id="{D022F81B-0418-B9FB-34FD-E37A5ED4402A}"/>
                </a:ext>
              </a:extLst>
            </p:cNvPr>
            <p:cNvSpPr>
              <a:spLocks noChangeShapeType="1"/>
            </p:cNvSpPr>
            <p:nvPr/>
          </p:nvSpPr>
          <p:spPr bwMode="auto">
            <a:xfrm>
              <a:off x="371" y="1473"/>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715" name="Line 81">
              <a:extLst>
                <a:ext uri="{FF2B5EF4-FFF2-40B4-BE49-F238E27FC236}">
                  <a16:creationId xmlns:a16="http://schemas.microsoft.com/office/drawing/2014/main" id="{80B6C3F7-039C-A6AB-EB94-12079AE7D0FC}"/>
                </a:ext>
              </a:extLst>
            </p:cNvPr>
            <p:cNvSpPr>
              <a:spLocks noChangeShapeType="1"/>
            </p:cNvSpPr>
            <p:nvPr/>
          </p:nvSpPr>
          <p:spPr bwMode="auto">
            <a:xfrm>
              <a:off x="371" y="1753"/>
              <a:ext cx="10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716" name="Line 82">
              <a:extLst>
                <a:ext uri="{FF2B5EF4-FFF2-40B4-BE49-F238E27FC236}">
                  <a16:creationId xmlns:a16="http://schemas.microsoft.com/office/drawing/2014/main" id="{4B0218B4-7443-A1E4-0233-8AACB2868788}"/>
                </a:ext>
              </a:extLst>
            </p:cNvPr>
            <p:cNvSpPr>
              <a:spLocks noChangeShapeType="1"/>
            </p:cNvSpPr>
            <p:nvPr/>
          </p:nvSpPr>
          <p:spPr bwMode="auto">
            <a:xfrm>
              <a:off x="941" y="1029"/>
              <a:ext cx="15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717" name="Text Box 83">
              <a:extLst>
                <a:ext uri="{FF2B5EF4-FFF2-40B4-BE49-F238E27FC236}">
                  <a16:creationId xmlns:a16="http://schemas.microsoft.com/office/drawing/2014/main" id="{D53AE064-5DF4-E07B-D016-97248478DA17}"/>
                </a:ext>
              </a:extLst>
            </p:cNvPr>
            <p:cNvSpPr txBox="1">
              <a:spLocks noChangeArrowheads="1"/>
            </p:cNvSpPr>
            <p:nvPr/>
          </p:nvSpPr>
          <p:spPr bwMode="auto">
            <a:xfrm>
              <a:off x="735" y="641"/>
              <a:ext cx="217"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1718" name="Text Box 84">
              <a:extLst>
                <a:ext uri="{FF2B5EF4-FFF2-40B4-BE49-F238E27FC236}">
                  <a16:creationId xmlns:a16="http://schemas.microsoft.com/office/drawing/2014/main" id="{ECBF93AC-43D0-4EB0-1B6B-D352ABC94863}"/>
                </a:ext>
              </a:extLst>
            </p:cNvPr>
            <p:cNvSpPr txBox="1">
              <a:spLocks noChangeArrowheads="1"/>
            </p:cNvSpPr>
            <p:nvPr/>
          </p:nvSpPr>
          <p:spPr bwMode="auto">
            <a:xfrm>
              <a:off x="753" y="1057"/>
              <a:ext cx="205"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1719" name="Text Box 85">
              <a:extLst>
                <a:ext uri="{FF2B5EF4-FFF2-40B4-BE49-F238E27FC236}">
                  <a16:creationId xmlns:a16="http://schemas.microsoft.com/office/drawing/2014/main" id="{50EC6E16-EC88-0781-A3EA-DF48CED2C214}"/>
                </a:ext>
              </a:extLst>
            </p:cNvPr>
            <p:cNvSpPr txBox="1">
              <a:spLocks noChangeArrowheads="1"/>
            </p:cNvSpPr>
            <p:nvPr/>
          </p:nvSpPr>
          <p:spPr bwMode="auto">
            <a:xfrm>
              <a:off x="1263" y="1160"/>
              <a:ext cx="316"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st</a:t>
              </a:r>
              <a:endParaRPr lang="en-US" altLang="zh-CN" sz="2000">
                <a:latin typeface="Times New Roman" panose="02020603050405020304" pitchFamily="18" charset="0"/>
              </a:endParaRPr>
            </a:p>
          </p:txBody>
        </p:sp>
        <p:sp>
          <p:nvSpPr>
            <p:cNvPr id="71720" name="Oval 86">
              <a:extLst>
                <a:ext uri="{FF2B5EF4-FFF2-40B4-BE49-F238E27FC236}">
                  <a16:creationId xmlns:a16="http://schemas.microsoft.com/office/drawing/2014/main" id="{4F4544D2-5022-EC55-9504-D2643E10D8C9}"/>
                </a:ext>
              </a:extLst>
            </p:cNvPr>
            <p:cNvSpPr>
              <a:spLocks noChangeArrowheads="1"/>
            </p:cNvSpPr>
            <p:nvPr/>
          </p:nvSpPr>
          <p:spPr bwMode="auto">
            <a:xfrm>
              <a:off x="1651" y="1465"/>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21" name="Oval 87">
              <a:extLst>
                <a:ext uri="{FF2B5EF4-FFF2-40B4-BE49-F238E27FC236}">
                  <a16:creationId xmlns:a16="http://schemas.microsoft.com/office/drawing/2014/main" id="{39242A74-32E3-76E6-B8F0-D93BA3A6E9A0}"/>
                </a:ext>
              </a:extLst>
            </p:cNvPr>
            <p:cNvSpPr>
              <a:spLocks noChangeArrowheads="1"/>
            </p:cNvSpPr>
            <p:nvPr/>
          </p:nvSpPr>
          <p:spPr bwMode="auto">
            <a:xfrm>
              <a:off x="1667" y="377"/>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22" name="Text Box 88">
              <a:extLst>
                <a:ext uri="{FF2B5EF4-FFF2-40B4-BE49-F238E27FC236}">
                  <a16:creationId xmlns:a16="http://schemas.microsoft.com/office/drawing/2014/main" id="{F0513FE1-ECDE-CF56-F6E9-038EC2FC36B6}"/>
                </a:ext>
              </a:extLst>
            </p:cNvPr>
            <p:cNvSpPr txBox="1">
              <a:spLocks noChangeArrowheads="1"/>
            </p:cNvSpPr>
            <p:nvPr/>
          </p:nvSpPr>
          <p:spPr bwMode="auto">
            <a:xfrm>
              <a:off x="1737" y="337"/>
              <a:ext cx="217"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1723" name="Text Box 89">
              <a:extLst>
                <a:ext uri="{FF2B5EF4-FFF2-40B4-BE49-F238E27FC236}">
                  <a16:creationId xmlns:a16="http://schemas.microsoft.com/office/drawing/2014/main" id="{503BB2E7-6B21-37F7-1580-ECDEC4E17350}"/>
                </a:ext>
              </a:extLst>
            </p:cNvPr>
            <p:cNvSpPr txBox="1">
              <a:spLocks noChangeArrowheads="1"/>
            </p:cNvSpPr>
            <p:nvPr/>
          </p:nvSpPr>
          <p:spPr bwMode="auto">
            <a:xfrm>
              <a:off x="1713" y="1321"/>
              <a:ext cx="205"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1724" name="Text Box 90">
              <a:extLst>
                <a:ext uri="{FF2B5EF4-FFF2-40B4-BE49-F238E27FC236}">
                  <a16:creationId xmlns:a16="http://schemas.microsoft.com/office/drawing/2014/main" id="{32C00BCE-C35C-A25D-DEF9-B75DA1561ABF}"/>
                </a:ext>
              </a:extLst>
            </p:cNvPr>
            <p:cNvSpPr txBox="1">
              <a:spLocks noChangeArrowheads="1"/>
            </p:cNvSpPr>
            <p:nvPr/>
          </p:nvSpPr>
          <p:spPr bwMode="auto">
            <a:xfrm>
              <a:off x="1708" y="820"/>
              <a:ext cx="243" cy="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U</a:t>
              </a:r>
              <a:endParaRPr lang="en-US" altLang="zh-CN" sz="2000">
                <a:solidFill>
                  <a:srgbClr val="FF3300"/>
                </a:solidFill>
                <a:latin typeface="Times New Roman" panose="02020603050405020304" pitchFamily="18" charset="0"/>
              </a:endParaRPr>
            </a:p>
          </p:txBody>
        </p:sp>
        <p:graphicFrame>
          <p:nvGraphicFramePr>
            <p:cNvPr id="71725" name="Object 91">
              <a:extLst>
                <a:ext uri="{FF2B5EF4-FFF2-40B4-BE49-F238E27FC236}">
                  <a16:creationId xmlns:a16="http://schemas.microsoft.com/office/drawing/2014/main" id="{02CAF645-99AA-31BA-10A0-72E05D283B39}"/>
                </a:ext>
              </a:extLst>
            </p:cNvPr>
            <p:cNvGraphicFramePr>
              <a:graphicFrameLocks noChangeAspect="1"/>
            </p:cNvGraphicFramePr>
            <p:nvPr/>
          </p:nvGraphicFramePr>
          <p:xfrm>
            <a:off x="257" y="537"/>
            <a:ext cx="129" cy="453"/>
          </p:xfrm>
          <a:graphic>
            <a:graphicData uri="http://schemas.openxmlformats.org/presentationml/2006/ole">
              <mc:AlternateContent xmlns:mc="http://schemas.openxmlformats.org/markup-compatibility/2006">
                <mc:Choice xmlns:v="urn:schemas-microsoft-com:vml" Requires="v">
                  <p:oleObj r:id="rId4" imgW="218332" imgH="733898" progId="Visio.Drawing.11">
                    <p:embed/>
                  </p:oleObj>
                </mc:Choice>
                <mc:Fallback>
                  <p:oleObj r:id="rId4" imgW="218332" imgH="733898" progId="Visio.Drawing.11">
                    <p:embed/>
                    <p:pic>
                      <p:nvPicPr>
                        <p:cNvPr id="0" name="Object 9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 y="537"/>
                          <a:ext cx="129" cy="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1726" name="Line 92">
              <a:extLst>
                <a:ext uri="{FF2B5EF4-FFF2-40B4-BE49-F238E27FC236}">
                  <a16:creationId xmlns:a16="http://schemas.microsoft.com/office/drawing/2014/main" id="{17F61ED4-1B8A-3669-79F1-008893933805}"/>
                </a:ext>
              </a:extLst>
            </p:cNvPr>
            <p:cNvSpPr>
              <a:spLocks noChangeShapeType="1"/>
            </p:cNvSpPr>
            <p:nvPr/>
          </p:nvSpPr>
          <p:spPr bwMode="auto">
            <a:xfrm>
              <a:off x="941" y="1065"/>
              <a:ext cx="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1727" name="Line 93">
              <a:extLst>
                <a:ext uri="{FF2B5EF4-FFF2-40B4-BE49-F238E27FC236}">
                  <a16:creationId xmlns:a16="http://schemas.microsoft.com/office/drawing/2014/main" id="{3DA431B3-D33F-D095-9919-1BD452569CF3}"/>
                </a:ext>
              </a:extLst>
            </p:cNvPr>
            <p:cNvSpPr>
              <a:spLocks noChangeShapeType="1"/>
            </p:cNvSpPr>
            <p:nvPr/>
          </p:nvSpPr>
          <p:spPr bwMode="auto">
            <a:xfrm>
              <a:off x="1023" y="1069"/>
              <a:ext cx="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683"/>
                                        </p:tgtEl>
                                        <p:attrNameLst>
                                          <p:attrName>style.visibility</p:attrName>
                                        </p:attrNameLst>
                                      </p:cBhvr>
                                      <p:to>
                                        <p:strVal val="visible"/>
                                      </p:to>
                                    </p:set>
                                    <p:animEffect transition="in" filter="wipe(left)">
                                      <p:cBhvr>
                                        <p:cTn id="7" dur="500"/>
                                        <p:tgtEl>
                                          <p:spTgt spid="716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682"/>
                                        </p:tgtEl>
                                        <p:attrNameLst>
                                          <p:attrName>style.visibility</p:attrName>
                                        </p:attrNameLst>
                                      </p:cBhvr>
                                      <p:to>
                                        <p:strVal val="visible"/>
                                      </p:to>
                                    </p:set>
                                    <p:animEffect transition="in" filter="wipe(left)">
                                      <p:cBhvr>
                                        <p:cTn id="12" dur="500"/>
                                        <p:tgtEl>
                                          <p:spTgt spid="716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1685"/>
                                        </p:tgtEl>
                                        <p:attrNameLst>
                                          <p:attrName>style.visibility</p:attrName>
                                        </p:attrNameLst>
                                      </p:cBhvr>
                                      <p:to>
                                        <p:strVal val="visible"/>
                                      </p:to>
                                    </p:set>
                                    <p:animEffect transition="in" filter="wipe(left)">
                                      <p:cBhvr>
                                        <p:cTn id="17" dur="500"/>
                                        <p:tgtEl>
                                          <p:spTgt spid="716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1686"/>
                                        </p:tgtEl>
                                        <p:attrNameLst>
                                          <p:attrName>style.visibility</p:attrName>
                                        </p:attrNameLst>
                                      </p:cBhvr>
                                      <p:to>
                                        <p:strVal val="visible"/>
                                      </p:to>
                                    </p:set>
                                    <p:animEffect transition="in" filter="dissolve">
                                      <p:cBhvr>
                                        <p:cTn id="22" dur="500"/>
                                        <p:tgtEl>
                                          <p:spTgt spid="716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1687"/>
                                        </p:tgtEl>
                                        <p:attrNameLst>
                                          <p:attrName>style.visibility</p:attrName>
                                        </p:attrNameLst>
                                      </p:cBhvr>
                                      <p:to>
                                        <p:strVal val="visible"/>
                                      </p:to>
                                    </p:set>
                                    <p:animEffect transition="in" filter="wipe(left)">
                                      <p:cBhvr>
                                        <p:cTn id="27" dur="500"/>
                                        <p:tgtEl>
                                          <p:spTgt spid="716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71688"/>
                                        </p:tgtEl>
                                        <p:attrNameLst>
                                          <p:attrName>style.visibility</p:attrName>
                                        </p:attrNameLst>
                                      </p:cBhvr>
                                      <p:to>
                                        <p:strVal val="visible"/>
                                      </p:to>
                                    </p:set>
                                    <p:animEffect transition="in" filter="dissolve">
                                      <p:cBhvr>
                                        <p:cTn id="32" dur="500"/>
                                        <p:tgtEl>
                                          <p:spTgt spid="716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2" grpId="0" autoUpdateAnimBg="0"/>
      <p:bldP spid="71683" grpId="0" autoUpdateAnimBg="0"/>
      <p:bldP spid="71686" grpId="0" autoUpdateAnimBg="0"/>
      <p:bldP spid="71687" grpId="0" animBg="1" autoUpdateAnimBg="0"/>
      <p:bldP spid="71688"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1">
            <a:extLst>
              <a:ext uri="{FF2B5EF4-FFF2-40B4-BE49-F238E27FC236}">
                <a16:creationId xmlns:a16="http://schemas.microsoft.com/office/drawing/2014/main" id="{3342406B-D6BB-3689-D8A4-BA0668C03386}"/>
              </a:ext>
            </a:extLst>
          </p:cNvPr>
          <p:cNvSpPr>
            <a:spLocks noChangeArrowheads="1"/>
          </p:cNvSpPr>
          <p:nvPr>
            <p:ph type="title" idx="4294967295"/>
          </p:nvPr>
        </p:nvSpPr>
        <p:spPr>
          <a:xfrm>
            <a:off x="458788" y="87313"/>
            <a:ext cx="8229600" cy="976312"/>
          </a:xfrm>
        </p:spPr>
        <p:txBody>
          <a:bodyPr/>
          <a:lstStyle/>
          <a:p>
            <a:pPr eaLnBrk="1" hangingPunct="1"/>
            <a:r>
              <a:rPr lang="zh-CN" altLang="zh-CN" sz="3600" b="1" baseline="30000">
                <a:solidFill>
                  <a:srgbClr val="0000FF"/>
                </a:solidFill>
                <a:latin typeface="Times New Roman" panose="02020603050405020304" pitchFamily="18" charset="0"/>
              </a:rPr>
              <a:t>*</a:t>
            </a:r>
            <a:r>
              <a:rPr lang="zh-CN" altLang="zh-CN" sz="3600" b="1">
                <a:solidFill>
                  <a:srgbClr val="0000FF"/>
                </a:solidFill>
                <a:latin typeface="Times New Roman" panose="02020603050405020304" pitchFamily="18" charset="0"/>
              </a:rPr>
              <a:t>4.11　</a:t>
            </a:r>
            <a:r>
              <a:rPr lang="zh-CN" altLang="zh-CN" sz="3600" b="1">
                <a:solidFill>
                  <a:srgbClr val="0000FF"/>
                </a:solidFill>
                <a:latin typeface="Times New Roman" panose="02020603050405020304" pitchFamily="18" charset="0"/>
                <a:ea typeface="楷体_GB2312" pitchFamily="49" charset="-122"/>
              </a:rPr>
              <a:t>控制电机</a:t>
            </a:r>
            <a:endParaRPr lang="zh-CN" altLang="zh-CN" sz="3000" b="1">
              <a:solidFill>
                <a:srgbClr val="F8F3C6"/>
              </a:solidFill>
              <a:latin typeface="Times New Roman" panose="02020603050405020304" pitchFamily="18" charset="0"/>
            </a:endParaRPr>
          </a:p>
        </p:txBody>
      </p:sp>
      <p:sp>
        <p:nvSpPr>
          <p:cNvPr id="72710" name="Rectangle 2">
            <a:extLst>
              <a:ext uri="{FF2B5EF4-FFF2-40B4-BE49-F238E27FC236}">
                <a16:creationId xmlns:a16="http://schemas.microsoft.com/office/drawing/2014/main" id="{0FAECAC5-B930-E7CC-5B40-91B2025435DB}"/>
              </a:ext>
            </a:extLst>
          </p:cNvPr>
          <p:cNvSpPr>
            <a:spLocks noChangeArrowheads="1"/>
          </p:cNvSpPr>
          <p:nvPr/>
        </p:nvSpPr>
        <p:spPr bwMode="auto">
          <a:xfrm>
            <a:off x="941388" y="2527300"/>
            <a:ext cx="34686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交流伺服电动机</a:t>
            </a:r>
          </a:p>
        </p:txBody>
      </p:sp>
      <p:sp>
        <p:nvSpPr>
          <p:cNvPr id="72711" name="Rectangle 3">
            <a:extLst>
              <a:ext uri="{FF2B5EF4-FFF2-40B4-BE49-F238E27FC236}">
                <a16:creationId xmlns:a16="http://schemas.microsoft.com/office/drawing/2014/main" id="{D89F6B6C-52EE-7DA3-924E-FE4E4D8CE194}"/>
              </a:ext>
            </a:extLst>
          </p:cNvPr>
          <p:cNvSpPr>
            <a:spLocks noChangeArrowheads="1"/>
          </p:cNvSpPr>
          <p:nvPr/>
        </p:nvSpPr>
        <p:spPr bwMode="auto">
          <a:xfrm>
            <a:off x="719138" y="1008063"/>
            <a:ext cx="807561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latin typeface="Times New Roman" panose="02020603050405020304" pitchFamily="18" charset="0"/>
              </a:rPr>
              <a:t>　　控制电机在自动控制系统中是必不可少的，其主要任务是转换和传递控制信号。</a:t>
            </a:r>
          </a:p>
        </p:txBody>
      </p:sp>
      <p:sp>
        <p:nvSpPr>
          <p:cNvPr id="72712" name="Text Box 5">
            <a:extLst>
              <a:ext uri="{FF2B5EF4-FFF2-40B4-BE49-F238E27FC236}">
                <a16:creationId xmlns:a16="http://schemas.microsoft.com/office/drawing/2014/main" id="{1CF52D88-87A2-CB35-C6F7-5E0DB5C060AF}"/>
              </a:ext>
            </a:extLst>
          </p:cNvPr>
          <p:cNvSpPr txBox="1">
            <a:spLocks noChangeArrowheads="1"/>
          </p:cNvSpPr>
          <p:nvPr/>
        </p:nvSpPr>
        <p:spPr bwMode="auto">
          <a:xfrm>
            <a:off x="690563" y="1911350"/>
            <a:ext cx="38766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600">
                <a:solidFill>
                  <a:srgbClr val="7030A0"/>
                </a:solidFill>
                <a:latin typeface="Times New Roman" panose="02020603050405020304" pitchFamily="18" charset="0"/>
              </a:rPr>
              <a:t>4.11.1　</a:t>
            </a:r>
            <a:r>
              <a:rPr lang="zh-CN" altLang="en-US" sz="2600">
                <a:solidFill>
                  <a:srgbClr val="7030A0"/>
                </a:solidFill>
                <a:latin typeface="Times New Roman" panose="02020603050405020304" pitchFamily="18" charset="0"/>
                <a:ea typeface="黑体" panose="02010609060101010101" pitchFamily="49" charset="-122"/>
              </a:rPr>
              <a:t>伺服电动机</a:t>
            </a:r>
          </a:p>
        </p:txBody>
      </p:sp>
      <p:grpSp>
        <p:nvGrpSpPr>
          <p:cNvPr id="6" name="Group 6">
            <a:extLst>
              <a:ext uri="{FF2B5EF4-FFF2-40B4-BE49-F238E27FC236}">
                <a16:creationId xmlns:a16="http://schemas.microsoft.com/office/drawing/2014/main" id="{E2A44B85-160A-BC53-8EA0-CC0A535FE6D4}"/>
              </a:ext>
            </a:extLst>
          </p:cNvPr>
          <p:cNvGrpSpPr>
            <a:grpSpLocks/>
          </p:cNvGrpSpPr>
          <p:nvPr/>
        </p:nvGrpSpPr>
        <p:grpSpPr bwMode="auto">
          <a:xfrm>
            <a:off x="2628900" y="5295900"/>
            <a:ext cx="2514600" cy="1158875"/>
            <a:chOff x="103" y="0"/>
            <a:chExt cx="1584" cy="730"/>
          </a:xfrm>
        </p:grpSpPr>
        <p:sp>
          <p:nvSpPr>
            <p:cNvPr id="72728" name="Text Box 7">
              <a:extLst>
                <a:ext uri="{FF2B5EF4-FFF2-40B4-BE49-F238E27FC236}">
                  <a16:creationId xmlns:a16="http://schemas.microsoft.com/office/drawing/2014/main" id="{7580E6B9-97E5-8B45-14E2-291CDD03FFB7}"/>
                </a:ext>
              </a:extLst>
            </p:cNvPr>
            <p:cNvSpPr txBox="1">
              <a:spLocks noChangeArrowheads="1"/>
            </p:cNvSpPr>
            <p:nvPr/>
          </p:nvSpPr>
          <p:spPr bwMode="auto">
            <a:xfrm>
              <a:off x="103" y="228"/>
              <a:ext cx="50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转子</a:t>
              </a:r>
            </a:p>
          </p:txBody>
        </p:sp>
        <p:sp>
          <p:nvSpPr>
            <p:cNvPr id="72729" name="AutoShape 8">
              <a:extLst>
                <a:ext uri="{FF2B5EF4-FFF2-40B4-BE49-F238E27FC236}">
                  <a16:creationId xmlns:a16="http://schemas.microsoft.com/office/drawing/2014/main" id="{B9A6505E-5352-1328-A402-64B0064EC265}"/>
                </a:ext>
              </a:extLst>
            </p:cNvPr>
            <p:cNvSpPr>
              <a:spLocks/>
            </p:cNvSpPr>
            <p:nvPr/>
          </p:nvSpPr>
          <p:spPr bwMode="auto">
            <a:xfrm>
              <a:off x="679" y="53"/>
              <a:ext cx="96" cy="677"/>
            </a:xfrm>
            <a:prstGeom prst="leftBrace">
              <a:avLst>
                <a:gd name="adj1" fmla="val 58767"/>
                <a:gd name="adj2" fmla="val 48829"/>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2730" name="Text Box 9">
              <a:extLst>
                <a:ext uri="{FF2B5EF4-FFF2-40B4-BE49-F238E27FC236}">
                  <a16:creationId xmlns:a16="http://schemas.microsoft.com/office/drawing/2014/main" id="{8CECDFE8-E6C6-C59C-C98A-426454417812}"/>
                </a:ext>
              </a:extLst>
            </p:cNvPr>
            <p:cNvSpPr txBox="1">
              <a:spLocks noChangeArrowheads="1"/>
            </p:cNvSpPr>
            <p:nvPr/>
          </p:nvSpPr>
          <p:spPr bwMode="auto">
            <a:xfrm>
              <a:off x="775" y="0"/>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笼型转子</a:t>
              </a:r>
            </a:p>
          </p:txBody>
        </p:sp>
        <p:sp>
          <p:nvSpPr>
            <p:cNvPr id="72731" name="Text Box 10">
              <a:extLst>
                <a:ext uri="{FF2B5EF4-FFF2-40B4-BE49-F238E27FC236}">
                  <a16:creationId xmlns:a16="http://schemas.microsoft.com/office/drawing/2014/main" id="{207D503E-C777-1773-5BE8-32449B6484AC}"/>
                </a:ext>
              </a:extLst>
            </p:cNvPr>
            <p:cNvSpPr txBox="1">
              <a:spLocks noChangeArrowheads="1"/>
            </p:cNvSpPr>
            <p:nvPr/>
          </p:nvSpPr>
          <p:spPr bwMode="auto">
            <a:xfrm>
              <a:off x="791" y="428"/>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杯型转子</a:t>
              </a:r>
            </a:p>
          </p:txBody>
        </p:sp>
      </p:grpSp>
      <p:grpSp>
        <p:nvGrpSpPr>
          <p:cNvPr id="7" name="Group 11">
            <a:extLst>
              <a:ext uri="{FF2B5EF4-FFF2-40B4-BE49-F238E27FC236}">
                <a16:creationId xmlns:a16="http://schemas.microsoft.com/office/drawing/2014/main" id="{49A6BBC6-DA0E-2FC0-8A8B-63069551A2E6}"/>
              </a:ext>
            </a:extLst>
          </p:cNvPr>
          <p:cNvGrpSpPr>
            <a:grpSpLocks/>
          </p:cNvGrpSpPr>
          <p:nvPr/>
        </p:nvGrpSpPr>
        <p:grpSpPr bwMode="auto">
          <a:xfrm>
            <a:off x="2628900" y="3189288"/>
            <a:ext cx="2503488" cy="1909762"/>
            <a:chOff x="135" y="0"/>
            <a:chExt cx="1577" cy="1203"/>
          </a:xfrm>
        </p:grpSpPr>
        <p:sp>
          <p:nvSpPr>
            <p:cNvPr id="72723" name="Text Box 12">
              <a:extLst>
                <a:ext uri="{FF2B5EF4-FFF2-40B4-BE49-F238E27FC236}">
                  <a16:creationId xmlns:a16="http://schemas.microsoft.com/office/drawing/2014/main" id="{BA8157AD-70F0-3B2B-15EB-778522A72B9E}"/>
                </a:ext>
              </a:extLst>
            </p:cNvPr>
            <p:cNvSpPr txBox="1">
              <a:spLocks noChangeArrowheads="1"/>
            </p:cNvSpPr>
            <p:nvPr/>
          </p:nvSpPr>
          <p:spPr bwMode="auto">
            <a:xfrm>
              <a:off x="135" y="424"/>
              <a:ext cx="50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定子</a:t>
              </a:r>
            </a:p>
          </p:txBody>
        </p:sp>
        <p:sp>
          <p:nvSpPr>
            <p:cNvPr id="72724" name="AutoShape 13">
              <a:extLst>
                <a:ext uri="{FF2B5EF4-FFF2-40B4-BE49-F238E27FC236}">
                  <a16:creationId xmlns:a16="http://schemas.microsoft.com/office/drawing/2014/main" id="{81229644-7117-4A2B-AB95-6B427B5B89BE}"/>
                </a:ext>
              </a:extLst>
            </p:cNvPr>
            <p:cNvSpPr>
              <a:spLocks/>
            </p:cNvSpPr>
            <p:nvPr/>
          </p:nvSpPr>
          <p:spPr bwMode="auto">
            <a:xfrm>
              <a:off x="711" y="128"/>
              <a:ext cx="105" cy="933"/>
            </a:xfrm>
            <a:prstGeom prst="leftBrace">
              <a:avLst>
                <a:gd name="adj1" fmla="val 74048"/>
                <a:gd name="adj2" fmla="val 50000"/>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2725" name="Text Box 14">
              <a:extLst>
                <a:ext uri="{FF2B5EF4-FFF2-40B4-BE49-F238E27FC236}">
                  <a16:creationId xmlns:a16="http://schemas.microsoft.com/office/drawing/2014/main" id="{E563E85B-D332-4B35-2C8D-09506334BB21}"/>
                </a:ext>
              </a:extLst>
            </p:cNvPr>
            <p:cNvSpPr txBox="1">
              <a:spLocks noChangeArrowheads="1"/>
            </p:cNvSpPr>
            <p:nvPr/>
          </p:nvSpPr>
          <p:spPr bwMode="auto">
            <a:xfrm>
              <a:off x="800" y="592"/>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定子绕组</a:t>
              </a:r>
            </a:p>
          </p:txBody>
        </p:sp>
        <p:sp>
          <p:nvSpPr>
            <p:cNvPr id="72726" name="Text Box 15">
              <a:extLst>
                <a:ext uri="{FF2B5EF4-FFF2-40B4-BE49-F238E27FC236}">
                  <a16:creationId xmlns:a16="http://schemas.microsoft.com/office/drawing/2014/main" id="{1451580A-3D01-21A3-C422-6133B268AD1F}"/>
                </a:ext>
              </a:extLst>
            </p:cNvPr>
            <p:cNvSpPr txBox="1">
              <a:spLocks noChangeArrowheads="1"/>
            </p:cNvSpPr>
            <p:nvPr/>
          </p:nvSpPr>
          <p:spPr bwMode="auto">
            <a:xfrm>
              <a:off x="816" y="0"/>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定子铁心</a:t>
              </a:r>
            </a:p>
          </p:txBody>
        </p:sp>
        <p:sp>
          <p:nvSpPr>
            <p:cNvPr id="72727" name="Text Box 16">
              <a:extLst>
                <a:ext uri="{FF2B5EF4-FFF2-40B4-BE49-F238E27FC236}">
                  <a16:creationId xmlns:a16="http://schemas.microsoft.com/office/drawing/2014/main" id="{6E4CF8BE-F44F-1975-828A-F8886C198744}"/>
                </a:ext>
              </a:extLst>
            </p:cNvPr>
            <p:cNvSpPr txBox="1">
              <a:spLocks noChangeArrowheads="1"/>
            </p:cNvSpPr>
            <p:nvPr/>
          </p:nvSpPr>
          <p:spPr bwMode="auto">
            <a:xfrm>
              <a:off x="800" y="912"/>
              <a:ext cx="63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9900"/>
                  </a:solidFill>
                  <a:latin typeface="Times New Roman" panose="02020603050405020304" pitchFamily="18" charset="0"/>
                </a:rPr>
                <a:t>机座</a:t>
              </a:r>
            </a:p>
          </p:txBody>
        </p:sp>
      </p:grpSp>
      <p:grpSp>
        <p:nvGrpSpPr>
          <p:cNvPr id="8" name="Group 17">
            <a:extLst>
              <a:ext uri="{FF2B5EF4-FFF2-40B4-BE49-F238E27FC236}">
                <a16:creationId xmlns:a16="http://schemas.microsoft.com/office/drawing/2014/main" id="{21B09488-FA20-6386-F60C-43CFFDDDDA95}"/>
              </a:ext>
            </a:extLst>
          </p:cNvPr>
          <p:cNvGrpSpPr>
            <a:grpSpLocks/>
          </p:cNvGrpSpPr>
          <p:nvPr/>
        </p:nvGrpSpPr>
        <p:grpSpPr bwMode="auto">
          <a:xfrm>
            <a:off x="5307013" y="3017838"/>
            <a:ext cx="1316037" cy="863600"/>
            <a:chOff x="0" y="0"/>
            <a:chExt cx="829" cy="544"/>
          </a:xfrm>
        </p:grpSpPr>
        <p:sp>
          <p:nvSpPr>
            <p:cNvPr id="72720" name="Rectangle 18">
              <a:extLst>
                <a:ext uri="{FF2B5EF4-FFF2-40B4-BE49-F238E27FC236}">
                  <a16:creationId xmlns:a16="http://schemas.microsoft.com/office/drawing/2014/main" id="{25E4F3F9-ABAB-4368-BD71-BDA0FDD25A75}"/>
                </a:ext>
              </a:extLst>
            </p:cNvPr>
            <p:cNvSpPr>
              <a:spLocks noChangeArrowheads="1"/>
            </p:cNvSpPr>
            <p:nvPr/>
          </p:nvSpPr>
          <p:spPr bwMode="auto">
            <a:xfrm>
              <a:off x="112" y="0"/>
              <a:ext cx="7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内定子</a:t>
              </a:r>
            </a:p>
          </p:txBody>
        </p:sp>
        <p:sp>
          <p:nvSpPr>
            <p:cNvPr id="72721" name="Rectangle 19">
              <a:extLst>
                <a:ext uri="{FF2B5EF4-FFF2-40B4-BE49-F238E27FC236}">
                  <a16:creationId xmlns:a16="http://schemas.microsoft.com/office/drawing/2014/main" id="{3473C87B-8560-13ED-18D1-B786A087CA3B}"/>
                </a:ext>
              </a:extLst>
            </p:cNvPr>
            <p:cNvSpPr>
              <a:spLocks noChangeArrowheads="1"/>
            </p:cNvSpPr>
            <p:nvPr/>
          </p:nvSpPr>
          <p:spPr bwMode="auto">
            <a:xfrm>
              <a:off x="128" y="253"/>
              <a:ext cx="7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外定子</a:t>
              </a:r>
            </a:p>
          </p:txBody>
        </p:sp>
        <p:sp>
          <p:nvSpPr>
            <p:cNvPr id="72722" name="AutoShape 20">
              <a:extLst>
                <a:ext uri="{FF2B5EF4-FFF2-40B4-BE49-F238E27FC236}">
                  <a16:creationId xmlns:a16="http://schemas.microsoft.com/office/drawing/2014/main" id="{0A9D0C4C-9B95-BD9B-A69C-C957FC2E9406}"/>
                </a:ext>
              </a:extLst>
            </p:cNvPr>
            <p:cNvSpPr>
              <a:spLocks/>
            </p:cNvSpPr>
            <p:nvPr/>
          </p:nvSpPr>
          <p:spPr bwMode="auto">
            <a:xfrm>
              <a:off x="0" y="114"/>
              <a:ext cx="164" cy="379"/>
            </a:xfrm>
            <a:prstGeom prst="leftBrace">
              <a:avLst>
                <a:gd name="adj1" fmla="val 19258"/>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9" name="Group 21">
            <a:extLst>
              <a:ext uri="{FF2B5EF4-FFF2-40B4-BE49-F238E27FC236}">
                <a16:creationId xmlns:a16="http://schemas.microsoft.com/office/drawing/2014/main" id="{774A26AE-4C67-17E4-A28B-565506080E4C}"/>
              </a:ext>
            </a:extLst>
          </p:cNvPr>
          <p:cNvGrpSpPr>
            <a:grpSpLocks/>
          </p:cNvGrpSpPr>
          <p:nvPr/>
        </p:nvGrpSpPr>
        <p:grpSpPr bwMode="auto">
          <a:xfrm>
            <a:off x="5281613" y="3905250"/>
            <a:ext cx="1689100" cy="944563"/>
            <a:chOff x="0" y="0"/>
            <a:chExt cx="1064" cy="595"/>
          </a:xfrm>
        </p:grpSpPr>
        <p:sp>
          <p:nvSpPr>
            <p:cNvPr id="72717" name="AutoShape 22">
              <a:extLst>
                <a:ext uri="{FF2B5EF4-FFF2-40B4-BE49-F238E27FC236}">
                  <a16:creationId xmlns:a16="http://schemas.microsoft.com/office/drawing/2014/main" id="{C5BCD759-2FED-334F-5873-0A6D0FA12C5D}"/>
                </a:ext>
              </a:extLst>
            </p:cNvPr>
            <p:cNvSpPr>
              <a:spLocks/>
            </p:cNvSpPr>
            <p:nvPr/>
          </p:nvSpPr>
          <p:spPr bwMode="auto">
            <a:xfrm>
              <a:off x="0" y="91"/>
              <a:ext cx="164" cy="428"/>
            </a:xfrm>
            <a:prstGeom prst="leftBrace">
              <a:avLst>
                <a:gd name="adj1" fmla="val 21748"/>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2718" name="Rectangle 23">
              <a:extLst>
                <a:ext uri="{FF2B5EF4-FFF2-40B4-BE49-F238E27FC236}">
                  <a16:creationId xmlns:a16="http://schemas.microsoft.com/office/drawing/2014/main" id="{5DCF68B4-BF61-B662-D5CE-F50898985C49}"/>
                </a:ext>
              </a:extLst>
            </p:cNvPr>
            <p:cNvSpPr>
              <a:spLocks noChangeArrowheads="1"/>
            </p:cNvSpPr>
            <p:nvPr/>
          </p:nvSpPr>
          <p:spPr bwMode="auto">
            <a:xfrm>
              <a:off x="168" y="0"/>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励磁绕组</a:t>
              </a:r>
            </a:p>
          </p:txBody>
        </p:sp>
        <p:sp>
          <p:nvSpPr>
            <p:cNvPr id="72719" name="Rectangle 24">
              <a:extLst>
                <a:ext uri="{FF2B5EF4-FFF2-40B4-BE49-F238E27FC236}">
                  <a16:creationId xmlns:a16="http://schemas.microsoft.com/office/drawing/2014/main" id="{85EC1B7E-9CE7-9743-FDC9-A0FCE8458CAC}"/>
                </a:ext>
              </a:extLst>
            </p:cNvPr>
            <p:cNvSpPr>
              <a:spLocks noChangeArrowheads="1"/>
            </p:cNvSpPr>
            <p:nvPr/>
          </p:nvSpPr>
          <p:spPr bwMode="auto">
            <a:xfrm>
              <a:off x="151" y="304"/>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控制绕组</a:t>
              </a:r>
            </a:p>
          </p:txBody>
        </p:sp>
      </p:grpSp>
      <p:grpSp>
        <p:nvGrpSpPr>
          <p:cNvPr id="10" name="Group 25">
            <a:extLst>
              <a:ext uri="{FF2B5EF4-FFF2-40B4-BE49-F238E27FC236}">
                <a16:creationId xmlns:a16="http://schemas.microsoft.com/office/drawing/2014/main" id="{2720BD48-10FE-C06F-DB55-D9315BE5D7DE}"/>
              </a:ext>
            </a:extLst>
          </p:cNvPr>
          <p:cNvGrpSpPr>
            <a:grpSpLocks/>
          </p:cNvGrpSpPr>
          <p:nvPr/>
        </p:nvGrpSpPr>
        <p:grpSpPr bwMode="auto">
          <a:xfrm>
            <a:off x="1482725" y="4094163"/>
            <a:ext cx="1069975" cy="1776412"/>
            <a:chOff x="0" y="0"/>
            <a:chExt cx="674" cy="1119"/>
          </a:xfrm>
        </p:grpSpPr>
        <p:sp>
          <p:nvSpPr>
            <p:cNvPr id="72715" name="Rectangle 26">
              <a:extLst>
                <a:ext uri="{FF2B5EF4-FFF2-40B4-BE49-F238E27FC236}">
                  <a16:creationId xmlns:a16="http://schemas.microsoft.com/office/drawing/2014/main" id="{525C42EA-F7FD-FB02-D41B-CCA28B00CB64}"/>
                </a:ext>
              </a:extLst>
            </p:cNvPr>
            <p:cNvSpPr>
              <a:spLocks noChangeArrowheads="1"/>
            </p:cNvSpPr>
            <p:nvPr/>
          </p:nvSpPr>
          <p:spPr bwMode="auto">
            <a:xfrm>
              <a:off x="0" y="378"/>
              <a:ext cx="50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8000"/>
                  </a:solidFill>
                  <a:latin typeface="Times New Roman" panose="02020603050405020304" pitchFamily="18" charset="0"/>
                </a:rPr>
                <a:t>结构</a:t>
              </a:r>
            </a:p>
          </p:txBody>
        </p:sp>
        <p:sp>
          <p:nvSpPr>
            <p:cNvPr id="72716" name="AutoShape 27">
              <a:extLst>
                <a:ext uri="{FF2B5EF4-FFF2-40B4-BE49-F238E27FC236}">
                  <a16:creationId xmlns:a16="http://schemas.microsoft.com/office/drawing/2014/main" id="{59165A11-F66A-F620-E55C-E235721F8949}"/>
                </a:ext>
              </a:extLst>
            </p:cNvPr>
            <p:cNvSpPr>
              <a:spLocks/>
            </p:cNvSpPr>
            <p:nvPr/>
          </p:nvSpPr>
          <p:spPr bwMode="auto">
            <a:xfrm>
              <a:off x="618" y="0"/>
              <a:ext cx="56" cy="1119"/>
            </a:xfrm>
            <a:prstGeom prst="leftBrace">
              <a:avLst>
                <a:gd name="adj1" fmla="val 166518"/>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2711"/>
                                        </p:tgtEl>
                                        <p:attrNameLst>
                                          <p:attrName>style.visibility</p:attrName>
                                        </p:attrNameLst>
                                      </p:cBhvr>
                                      <p:to>
                                        <p:strVal val="visible"/>
                                      </p:to>
                                    </p:set>
                                    <p:animEffect transition="in" filter="dissolve">
                                      <p:cBhvr>
                                        <p:cTn id="7" dur="500"/>
                                        <p:tgtEl>
                                          <p:spTgt spid="727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2712"/>
                                        </p:tgtEl>
                                        <p:attrNameLst>
                                          <p:attrName>style.visibility</p:attrName>
                                        </p:attrNameLst>
                                      </p:cBhvr>
                                      <p:to>
                                        <p:strVal val="visible"/>
                                      </p:to>
                                    </p:set>
                                    <p:animEffect transition="in" filter="wipe(left)">
                                      <p:cBhvr>
                                        <p:cTn id="12" dur="500"/>
                                        <p:tgtEl>
                                          <p:spTgt spid="7271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2710"/>
                                        </p:tgtEl>
                                        <p:attrNameLst>
                                          <p:attrName>style.visibility</p:attrName>
                                        </p:attrNameLst>
                                      </p:cBhvr>
                                      <p:to>
                                        <p:strVal val="visible"/>
                                      </p:to>
                                    </p:set>
                                    <p:animEffect transition="in" filter="wipe(left)">
                                      <p:cBhvr>
                                        <p:cTn id="17" dur="500"/>
                                        <p:tgtEl>
                                          <p:spTgt spid="727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6"/>
                                        </p:tgtEl>
                                        <p:attrNameLst>
                                          <p:attrName>style.visibility</p:attrName>
                                        </p:attrNameLst>
                                      </p:cBhvr>
                                      <p:to>
                                        <p:strVal val="visible"/>
                                      </p:to>
                                    </p:set>
                                    <p:animEffect transition="in" filter="wipe(up)">
                                      <p:cBhvr>
                                        <p:cTn id="4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10" grpId="0" autoUpdateAnimBg="0"/>
      <p:bldP spid="72711" grpId="0" autoUpdateAnimBg="0"/>
      <p:bldP spid="72712"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电动机结构3.avi">
            <a:hlinkClick r:id="" action="ppaction://media"/>
            <a:extLst>
              <a:ext uri="{FF2B5EF4-FFF2-40B4-BE49-F238E27FC236}">
                <a16:creationId xmlns:a16="http://schemas.microsoft.com/office/drawing/2014/main" id="{419CD1FA-BD08-72E1-5AF9-C96F6860B356}"/>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1762125" y="1655763"/>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0" name="AutoShape 5">
            <a:extLst>
              <a:ext uri="{FF2B5EF4-FFF2-40B4-BE49-F238E27FC236}">
                <a16:creationId xmlns:a16="http://schemas.microsoft.com/office/drawing/2014/main" id="{8D8769FA-D604-D340-6770-1A239DDB9496}"/>
              </a:ext>
            </a:extLst>
          </p:cNvPr>
          <p:cNvSpPr>
            <a:spLocks noChangeArrowheads="1"/>
          </p:cNvSpPr>
          <p:nvPr/>
        </p:nvSpPr>
        <p:spPr bwMode="auto">
          <a:xfrm>
            <a:off x="6054725" y="5029200"/>
            <a:ext cx="990600" cy="457200"/>
          </a:xfrm>
          <a:prstGeom prst="wedgeRoundRectCallout">
            <a:avLst>
              <a:gd name="adj1" fmla="val -126602"/>
              <a:gd name="adj2" fmla="val -223264"/>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定子</a:t>
            </a:r>
          </a:p>
        </p:txBody>
      </p:sp>
      <p:sp>
        <p:nvSpPr>
          <p:cNvPr id="2" name="Rectangle 9">
            <a:extLst>
              <a:ext uri="{FF2B5EF4-FFF2-40B4-BE49-F238E27FC236}">
                <a16:creationId xmlns:a16="http://schemas.microsoft.com/office/drawing/2014/main" id="{336635AC-3125-1C4F-A7D3-C6B9B8EB98D3}"/>
              </a:ext>
            </a:extLst>
          </p:cNvPr>
          <p:cNvSpPr>
            <a:spLocks noChangeArrowheads="1"/>
          </p:cNvSpPr>
          <p:nvPr/>
        </p:nvSpPr>
        <p:spPr bwMode="auto">
          <a:xfrm>
            <a:off x="1714500" y="204788"/>
            <a:ext cx="6213475"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　　三相异步电动机主要部件是由定子和转子两大部分组成。此外，还有端盖、机座、轴承、风扇等部件。</a:t>
            </a:r>
          </a:p>
        </p:txBody>
      </p:sp>
      <p:sp>
        <p:nvSpPr>
          <p:cNvPr id="9221" name="AutoShape 2">
            <a:extLst>
              <a:ext uri="{FF2B5EF4-FFF2-40B4-BE49-F238E27FC236}">
                <a16:creationId xmlns:a16="http://schemas.microsoft.com/office/drawing/2014/main" id="{B9C5A49D-9599-05A5-B2FA-BD9B7E3F9E83}"/>
              </a:ext>
            </a:extLst>
          </p:cNvPr>
          <p:cNvSpPr>
            <a:spLocks noChangeArrowheads="1"/>
          </p:cNvSpPr>
          <p:nvPr/>
        </p:nvSpPr>
        <p:spPr bwMode="auto">
          <a:xfrm>
            <a:off x="750888" y="1552575"/>
            <a:ext cx="749300" cy="4287838"/>
          </a:xfrm>
          <a:prstGeom prst="wedgeRoundRectCallout">
            <a:avLst>
              <a:gd name="adj1" fmla="val 108435"/>
              <a:gd name="adj2" fmla="val -13894"/>
              <a:gd name="adj3" fmla="val 16667"/>
            </a:avLst>
          </a:prstGeom>
          <a:solidFill>
            <a:srgbClr val="FFFF99"/>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000">
                <a:latin typeface="宋体" panose="02010600030101010101" pitchFamily="2" charset="-122"/>
              </a:rPr>
              <a:t>三</a:t>
            </a:r>
          </a:p>
          <a:p>
            <a:pPr algn="ctr">
              <a:lnSpc>
                <a:spcPct val="90000"/>
              </a:lnSpc>
              <a:spcBef>
                <a:spcPct val="0"/>
              </a:spcBef>
              <a:buFontTx/>
              <a:buNone/>
            </a:pPr>
            <a:r>
              <a:rPr lang="zh-CN" altLang="en-US" sz="2000">
                <a:latin typeface="宋体" panose="02010600030101010101" pitchFamily="2" charset="-122"/>
              </a:rPr>
              <a:t>相异步电动机的基本结构</a:t>
            </a:r>
          </a:p>
          <a:p>
            <a:pPr algn="ctr">
              <a:lnSpc>
                <a:spcPct val="90000"/>
              </a:lnSpc>
              <a:spcBef>
                <a:spcPct val="0"/>
              </a:spcBef>
              <a:buFontTx/>
              <a:buNone/>
            </a:pPr>
            <a:r>
              <a:rPr lang="zh-CN" altLang="en-US" sz="2000">
                <a:latin typeface="宋体" panose="02010600030101010101" pitchFamily="2" charset="-122"/>
              </a:rPr>
              <a:t>示意</a:t>
            </a:r>
          </a:p>
          <a:p>
            <a:pPr algn="ctr">
              <a:lnSpc>
                <a:spcPct val="90000"/>
              </a:lnSpc>
              <a:spcBef>
                <a:spcPct val="0"/>
              </a:spcBef>
              <a:buFontTx/>
              <a:buNone/>
            </a:pPr>
            <a:r>
              <a:rPr lang="zh-CN" altLang="en-US" sz="2000">
                <a:latin typeface="宋体" panose="02010600030101010101" pitchFamily="2" charset="-122"/>
              </a:rPr>
              <a:t>图</a:t>
            </a:r>
            <a:endParaRPr lang="zh-CN" altLang="en-US" sz="2000">
              <a:solidFill>
                <a:schemeClr val="accent2"/>
              </a:solidFill>
              <a:latin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dissolve">
                                      <p:cBhvr>
                                        <p:cTn id="7" dur="500"/>
                                        <p:tgtEl>
                                          <p:spTgt spid="9219"/>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9219"/>
                                        </p:tgtEl>
                                      </p:cBhvr>
                                    </p:cmd>
                                  </p:childTnLst>
                                </p:cTn>
                              </p:par>
                            </p:childTnLst>
                          </p:cTn>
                        </p:par>
                        <p:par>
                          <p:cTn id="11" fill="hold" nodeType="afterGroup">
                            <p:stCondLst>
                              <p:cond delay="501"/>
                            </p:stCondLst>
                            <p:childTnLst>
                              <p:par>
                                <p:cTn id="12" presetID="4" presetClass="entr" presetSubtype="32" fill="hold" grpId="0" nodeType="afterEffect">
                                  <p:stCondLst>
                                    <p:cond delay="1000"/>
                                  </p:stCondLst>
                                  <p:childTnLst>
                                    <p:set>
                                      <p:cBhvr>
                                        <p:cTn id="13" dur="1" fill="hold">
                                          <p:stCondLst>
                                            <p:cond delay="0"/>
                                          </p:stCondLst>
                                        </p:cTn>
                                        <p:tgtEl>
                                          <p:spTgt spid="9220"/>
                                        </p:tgtEl>
                                        <p:attrNameLst>
                                          <p:attrName>style.visibility</p:attrName>
                                        </p:attrNameLst>
                                      </p:cBhvr>
                                      <p:to>
                                        <p:strVal val="visible"/>
                                      </p:to>
                                    </p:set>
                                    <p:animEffect transition="in" filter="box(out)">
                                      <p:cBhvr>
                                        <p:cTn id="14"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15" fill="hold" display="0" nodeType="clickEffect">
                  <p:stCondLst>
                    <p:cond delay="indefinite"/>
                  </p:stCondLst>
                  <p:endCondLst>
                    <p:cond evt="onNext" delay="0">
                      <p:tgtEl>
                        <p:sldTgt/>
                      </p:tgtEl>
                    </p:cond>
                    <p:cond evt="onPrev" delay="0">
                      <p:tgtEl>
                        <p:sldTgt/>
                      </p:tgtEl>
                    </p:cond>
                  </p:endCondLst>
                </p:cTn>
                <p:tgtEl>
                  <p:spTgt spid="9219"/>
                </p:tgtEl>
              </p:cMediaNode>
            </p:video>
            <p:seq concurrent="1" nextAc="seek">
              <p:cTn id="16" restart="whenNotActive" fill="hold" evtFilter="cancelBubble" nodeType="interactiveSeq">
                <p:stCondLst>
                  <p:cond evt="onClick" delay="0">
                    <p:tgtEl>
                      <p:spTgt spid="9219"/>
                    </p:tgtEl>
                  </p:cond>
                </p:stCondLst>
                <p:endSync evt="end" delay="0">
                  <p:rtn val="all"/>
                </p:endSync>
                <p:childTnLst>
                  <p:par>
                    <p:cTn id="17" fill="hold" nodeType="clickPar">
                      <p:stCondLst>
                        <p:cond delay="0"/>
                      </p:stCondLst>
                      <p:childTnLst>
                        <p:par>
                          <p:cTn id="18" fill="hold" nodeType="withGroup">
                            <p:stCondLst>
                              <p:cond delay="0"/>
                            </p:stCondLst>
                            <p:childTnLst>
                              <p:par>
                                <p:cTn id="19" presetID="2" presetClass="mediacall" presetSubtype="0" fill="hold" nodeType="clickEffect">
                                  <p:stCondLst>
                                    <p:cond delay="0"/>
                                  </p:stCondLst>
                                  <p:childTnLst>
                                    <p:cmd type="call" cmd="togglePause">
                                      <p:cBhvr>
                                        <p:cTn id="20" dur="1" fill="hold"/>
                                        <p:tgtEl>
                                          <p:spTgt spid="9219"/>
                                        </p:tgtEl>
                                      </p:cBhvr>
                                    </p:cmd>
                                  </p:childTnLst>
                                </p:cTn>
                              </p:par>
                            </p:childTnLst>
                          </p:cTn>
                        </p:par>
                      </p:childTnLst>
                    </p:cTn>
                  </p:par>
                </p:childTnLst>
              </p:cTn>
              <p:nextCondLst>
                <p:cond evt="onClick" delay="0">
                  <p:tgtEl>
                    <p:spTgt spid="9219"/>
                  </p:tgtEl>
                </p:cond>
              </p:nextCondLst>
            </p:seq>
          </p:childTnLst>
        </p:cTn>
      </p:par>
    </p:tnLst>
    <p:bldLst>
      <p:bldP spid="9220" grpId="0" animBg="1"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a:extLst>
              <a:ext uri="{FF2B5EF4-FFF2-40B4-BE49-F238E27FC236}">
                <a16:creationId xmlns:a16="http://schemas.microsoft.com/office/drawing/2014/main" id="{664016C5-705B-9A56-7587-5BA6E78C5155}"/>
              </a:ext>
            </a:extLst>
          </p:cNvPr>
          <p:cNvSpPr txBox="1">
            <a:spLocks noChangeArrowheads="1"/>
          </p:cNvSpPr>
          <p:nvPr/>
        </p:nvSpPr>
        <p:spPr bwMode="auto">
          <a:xfrm>
            <a:off x="431800" y="369888"/>
            <a:ext cx="4495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交流伺服电动机</a:t>
            </a:r>
          </a:p>
        </p:txBody>
      </p:sp>
      <p:sp>
        <p:nvSpPr>
          <p:cNvPr id="73731" name="Text Box 3">
            <a:extLst>
              <a:ext uri="{FF2B5EF4-FFF2-40B4-BE49-F238E27FC236}">
                <a16:creationId xmlns:a16="http://schemas.microsoft.com/office/drawing/2014/main" id="{8D681642-85E5-19C8-678D-CC84FDBBC2D2}"/>
              </a:ext>
            </a:extLst>
          </p:cNvPr>
          <p:cNvSpPr txBox="1">
            <a:spLocks noChangeArrowheads="1"/>
          </p:cNvSpPr>
          <p:nvPr/>
        </p:nvSpPr>
        <p:spPr bwMode="auto">
          <a:xfrm>
            <a:off x="763588" y="838200"/>
            <a:ext cx="773747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交流伺服电机就是</a:t>
            </a:r>
            <a:r>
              <a:rPr lang="zh-CN" altLang="en-US" sz="2400">
                <a:latin typeface="Times New Roman" panose="02020603050405020304" pitchFamily="18" charset="0"/>
              </a:rPr>
              <a:t>两相交流异步电机。它的定子上装有空间互差 </a:t>
            </a:r>
            <a:r>
              <a:rPr lang="en-US" altLang="zh-CN" sz="2400">
                <a:latin typeface="Times New Roman" panose="02020603050405020304" pitchFamily="18" charset="0"/>
              </a:rPr>
              <a:t>90 </a:t>
            </a:r>
            <a:r>
              <a:rPr lang="zh-CN" altLang="en-US" sz="2400">
                <a:latin typeface="Times New Roman" panose="02020603050405020304" pitchFamily="18" charset="0"/>
              </a:rPr>
              <a:t>的两个绕组：励磁绕组和控制绕组。转子分为笼型转子和杯型转子。</a:t>
            </a:r>
          </a:p>
        </p:txBody>
      </p:sp>
      <p:sp>
        <p:nvSpPr>
          <p:cNvPr id="73732" name="Rectangle 55">
            <a:extLst>
              <a:ext uri="{FF2B5EF4-FFF2-40B4-BE49-F238E27FC236}">
                <a16:creationId xmlns:a16="http://schemas.microsoft.com/office/drawing/2014/main" id="{C1BD49D5-0137-11BE-1A10-1B1E3E61F2B4}"/>
              </a:ext>
            </a:extLst>
          </p:cNvPr>
          <p:cNvSpPr>
            <a:spLocks noChangeArrowheads="1"/>
          </p:cNvSpPr>
          <p:nvPr/>
        </p:nvSpPr>
        <p:spPr bwMode="auto">
          <a:xfrm>
            <a:off x="3298825" y="5741988"/>
            <a:ext cx="3281363" cy="400050"/>
          </a:xfrm>
          <a:prstGeom prst="rect">
            <a:avLst/>
          </a:prstGeom>
          <a:noFill/>
          <a:ln>
            <a:noFill/>
          </a:ln>
        </p:spPr>
        <p:txBody>
          <a:bodyPr wrap="none">
            <a:spAutoFit/>
          </a:bodyPr>
          <a:lstStyle/>
          <a:p>
            <a:pPr algn="ctr">
              <a:defRPr/>
            </a:pPr>
            <a:r>
              <a:rPr lang="zh-CN" altLang="en-US" sz="2000" dirty="0">
                <a:solidFill>
                  <a:srgbClr val="000099"/>
                </a:solidFill>
                <a:effectLst>
                  <a:outerShdw blurRad="38100" dist="38100" dir="2700000" algn="tl">
                    <a:srgbClr val="C0C0C0"/>
                  </a:outerShdw>
                </a:effectLst>
                <a:latin typeface="宋体" pitchFamily="2" charset="-122"/>
              </a:rPr>
              <a:t>杯型转子伺服电机的结构图</a:t>
            </a:r>
          </a:p>
        </p:txBody>
      </p:sp>
      <p:pic>
        <p:nvPicPr>
          <p:cNvPr id="73733" name="Picture 56" descr="90101">
            <a:extLst>
              <a:ext uri="{FF2B5EF4-FFF2-40B4-BE49-F238E27FC236}">
                <a16:creationId xmlns:a16="http://schemas.microsoft.com/office/drawing/2014/main" id="{B69BF7D1-B8A5-5563-5EA6-4BB684D25220}"/>
              </a:ext>
            </a:extLst>
          </p:cNvPr>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l="3343" t="6235" r="4189" b="6749"/>
          <a:stretch>
            <a:fillRect/>
          </a:stretch>
        </p:blipFill>
        <p:spPr bwMode="auto">
          <a:xfrm>
            <a:off x="1092200" y="2305050"/>
            <a:ext cx="6865938" cy="346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3731"/>
                                        </p:tgtEl>
                                        <p:attrNameLst>
                                          <p:attrName>style.visibility</p:attrName>
                                        </p:attrNameLst>
                                      </p:cBhvr>
                                      <p:to>
                                        <p:strVal val="visible"/>
                                      </p:to>
                                    </p:set>
                                    <p:animEffect transition="in" filter="wipe(left)">
                                      <p:cBhvr>
                                        <p:cTn id="7" dur="500"/>
                                        <p:tgtEl>
                                          <p:spTgt spid="7373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3733"/>
                                        </p:tgtEl>
                                        <p:attrNameLst>
                                          <p:attrName>style.visibility</p:attrName>
                                        </p:attrNameLst>
                                      </p:cBhvr>
                                      <p:to>
                                        <p:strVal val="visible"/>
                                      </p:to>
                                    </p:set>
                                    <p:animEffect transition="in" filter="wipe(left)">
                                      <p:cBhvr>
                                        <p:cTn id="12" dur="500"/>
                                        <p:tgtEl>
                                          <p:spTgt spid="73733"/>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73732"/>
                                        </p:tgtEl>
                                        <p:attrNameLst>
                                          <p:attrName>style.visibility</p:attrName>
                                        </p:attrNameLst>
                                      </p:cBhvr>
                                      <p:to>
                                        <p:strVal val="visible"/>
                                      </p:to>
                                    </p:set>
                                    <p:animEffect transition="in" filter="wipe(left)">
                                      <p:cBhvr>
                                        <p:cTn id="16" dur="500"/>
                                        <p:tgtEl>
                                          <p:spTgt spid="737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1" grpId="0" autoUpdateAnimBg="0"/>
      <p:bldP spid="73732"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ext Box 63">
            <a:extLst>
              <a:ext uri="{FF2B5EF4-FFF2-40B4-BE49-F238E27FC236}">
                <a16:creationId xmlns:a16="http://schemas.microsoft.com/office/drawing/2014/main" id="{E0ECD5C3-5800-AF1A-609E-11786937CE38}"/>
              </a:ext>
            </a:extLst>
          </p:cNvPr>
          <p:cNvSpPr txBox="1">
            <a:spLocks noChangeArrowheads="1"/>
          </p:cNvSpPr>
          <p:nvPr/>
        </p:nvSpPr>
        <p:spPr bwMode="auto">
          <a:xfrm>
            <a:off x="788988" y="4724400"/>
            <a:ext cx="76581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宋体" panose="02010600030101010101" pitchFamily="2" charset="-122"/>
              </a:rPr>
              <a:t>  </a:t>
            </a:r>
            <a:r>
              <a:rPr lang="zh-CN" altLang="en-US" sz="2400">
                <a:latin typeface="宋体" panose="02010600030101010101" pitchFamily="2" charset="-122"/>
              </a:rPr>
              <a:t>励磁绕组串联电容</a:t>
            </a:r>
            <a:r>
              <a:rPr lang="en-US" altLang="zh-CN" sz="2400" i="1">
                <a:latin typeface="Times New Roman" panose="02020603050405020304" pitchFamily="18" charset="0"/>
              </a:rPr>
              <a:t>C </a:t>
            </a:r>
            <a:r>
              <a:rPr lang="en-US" altLang="zh-CN" sz="2400">
                <a:latin typeface="Times New Roman" panose="02020603050405020304" pitchFamily="18" charset="0"/>
              </a:rPr>
              <a:t>, </a:t>
            </a:r>
            <a:r>
              <a:rPr lang="zh-CN" altLang="en-US" sz="2400">
                <a:latin typeface="宋体" panose="02010600030101010101" pitchFamily="2" charset="-122"/>
              </a:rPr>
              <a:t>是为了产生两相旋转磁场。</a:t>
            </a:r>
            <a:endParaRPr lang="zh-CN" altLang="en-US" sz="2400">
              <a:latin typeface="Times New Roman" panose="02020603050405020304" pitchFamily="18" charset="0"/>
            </a:endParaRPr>
          </a:p>
        </p:txBody>
      </p:sp>
      <p:sp>
        <p:nvSpPr>
          <p:cNvPr id="74755" name="Text Box 64">
            <a:extLst>
              <a:ext uri="{FF2B5EF4-FFF2-40B4-BE49-F238E27FC236}">
                <a16:creationId xmlns:a16="http://schemas.microsoft.com/office/drawing/2014/main" id="{EC18624E-3793-2BCC-9D09-7218A0700835}"/>
              </a:ext>
            </a:extLst>
          </p:cNvPr>
          <p:cNvSpPr txBox="1">
            <a:spLocks noChangeArrowheads="1"/>
          </p:cNvSpPr>
          <p:nvPr/>
        </p:nvSpPr>
        <p:spPr bwMode="auto">
          <a:xfrm>
            <a:off x="1085850" y="5257800"/>
            <a:ext cx="7278688"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zh-CN" altLang="en-US" sz="2400">
                <a:latin typeface="Times New Roman" panose="02020603050405020304" pitchFamily="18" charset="0"/>
              </a:rPr>
              <a:t>适当选择电容的大小，可使通入两个绕组的电流相位差  接近</a:t>
            </a:r>
            <a:r>
              <a:rPr lang="en-US" altLang="zh-CN" sz="2400">
                <a:latin typeface="Times New Roman" panose="02020603050405020304" pitchFamily="18" charset="0"/>
              </a:rPr>
              <a:t>90, </a:t>
            </a:r>
            <a:r>
              <a:rPr lang="zh-CN" altLang="en-US" sz="2400">
                <a:latin typeface="Times New Roman" panose="02020603050405020304" pitchFamily="18" charset="0"/>
              </a:rPr>
              <a:t>从而产生所需的旋转磁场。</a:t>
            </a:r>
          </a:p>
        </p:txBody>
      </p:sp>
      <p:sp>
        <p:nvSpPr>
          <p:cNvPr id="74756" name="Rectangle 66">
            <a:extLst>
              <a:ext uri="{FF2B5EF4-FFF2-40B4-BE49-F238E27FC236}">
                <a16:creationId xmlns:a16="http://schemas.microsoft.com/office/drawing/2014/main" id="{B89E93D9-0DD0-F4A7-12AD-BEA218FB7976}"/>
              </a:ext>
            </a:extLst>
          </p:cNvPr>
          <p:cNvSpPr>
            <a:spLocks noChangeArrowheads="1"/>
          </p:cNvSpPr>
          <p:nvPr/>
        </p:nvSpPr>
        <p:spPr bwMode="auto">
          <a:xfrm>
            <a:off x="2662238" y="4191000"/>
            <a:ext cx="3797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99"/>
                </a:solidFill>
                <a:latin typeface="宋体" panose="02010600030101010101" pitchFamily="2" charset="-122"/>
              </a:rPr>
              <a:t>交流伺服电机的接线图和相量图</a:t>
            </a:r>
          </a:p>
        </p:txBody>
      </p:sp>
      <p:sp>
        <p:nvSpPr>
          <p:cNvPr id="74757" name="Text Box 67">
            <a:extLst>
              <a:ext uri="{FF2B5EF4-FFF2-40B4-BE49-F238E27FC236}">
                <a16:creationId xmlns:a16="http://schemas.microsoft.com/office/drawing/2014/main" id="{3318A401-A4BF-7C13-AA3E-A9119F237027}"/>
              </a:ext>
            </a:extLst>
          </p:cNvPr>
          <p:cNvSpPr txBox="1">
            <a:spLocks noChangeArrowheads="1"/>
          </p:cNvSpPr>
          <p:nvPr/>
        </p:nvSpPr>
        <p:spPr bwMode="auto">
          <a:xfrm>
            <a:off x="1985963" y="3746500"/>
            <a:ext cx="1878012" cy="400050"/>
          </a:xfrm>
          <a:prstGeom prst="rect">
            <a:avLst/>
          </a:prstGeom>
          <a:noFill/>
          <a:ln>
            <a:noFill/>
          </a:ln>
        </p:spPr>
        <p:txBody>
          <a:bodyPr>
            <a:spAutoFit/>
          </a:bodyPr>
          <a:lstStyle/>
          <a:p>
            <a:pPr algn="ctr">
              <a:defRPr/>
            </a:pPr>
            <a:r>
              <a:rPr lang="en-US" altLang="zh-CN" sz="2000" dirty="0">
                <a:effectLst>
                  <a:outerShdw blurRad="38100" dist="38100" dir="2700000" algn="tl">
                    <a:srgbClr val="C0C0C0"/>
                  </a:outerShdw>
                </a:effectLst>
              </a:rPr>
              <a:t>(a) </a:t>
            </a:r>
            <a:r>
              <a:rPr lang="zh-CN" altLang="en-US" sz="2000" dirty="0">
                <a:effectLst>
                  <a:outerShdw blurRad="38100" dist="38100" dir="2700000" algn="tl">
                    <a:srgbClr val="C0C0C0"/>
                  </a:outerShdw>
                </a:effectLst>
              </a:rPr>
              <a:t>接线图</a:t>
            </a:r>
          </a:p>
        </p:txBody>
      </p:sp>
      <p:grpSp>
        <p:nvGrpSpPr>
          <p:cNvPr id="4" name="Group 68">
            <a:extLst>
              <a:ext uri="{FF2B5EF4-FFF2-40B4-BE49-F238E27FC236}">
                <a16:creationId xmlns:a16="http://schemas.microsoft.com/office/drawing/2014/main" id="{D515A723-9DB9-1842-D481-66E671C108E6}"/>
              </a:ext>
            </a:extLst>
          </p:cNvPr>
          <p:cNvGrpSpPr>
            <a:grpSpLocks/>
          </p:cNvGrpSpPr>
          <p:nvPr/>
        </p:nvGrpSpPr>
        <p:grpSpPr bwMode="auto">
          <a:xfrm>
            <a:off x="6059488" y="850900"/>
            <a:ext cx="2506662" cy="2932113"/>
            <a:chOff x="14" y="41"/>
            <a:chExt cx="1738" cy="1982"/>
          </a:xfrm>
        </p:grpSpPr>
        <p:grpSp>
          <p:nvGrpSpPr>
            <p:cNvPr id="74760" name="Group 69">
              <a:extLst>
                <a:ext uri="{FF2B5EF4-FFF2-40B4-BE49-F238E27FC236}">
                  <a16:creationId xmlns:a16="http://schemas.microsoft.com/office/drawing/2014/main" id="{A0BBC588-D95F-2712-33FC-15A2C7D4402C}"/>
                </a:ext>
              </a:extLst>
            </p:cNvPr>
            <p:cNvGrpSpPr>
              <a:grpSpLocks/>
            </p:cNvGrpSpPr>
            <p:nvPr/>
          </p:nvGrpSpPr>
          <p:grpSpPr bwMode="auto">
            <a:xfrm>
              <a:off x="14" y="41"/>
              <a:ext cx="1738" cy="1800"/>
              <a:chOff x="14" y="41"/>
              <a:chExt cx="1738" cy="1800"/>
            </a:xfrm>
          </p:grpSpPr>
          <p:sp>
            <p:nvSpPr>
              <p:cNvPr id="74762" name="Line 70">
                <a:extLst>
                  <a:ext uri="{FF2B5EF4-FFF2-40B4-BE49-F238E27FC236}">
                    <a16:creationId xmlns:a16="http://schemas.microsoft.com/office/drawing/2014/main" id="{19962679-9048-6CFD-DF5E-F74F61F5B5D8}"/>
                  </a:ext>
                </a:extLst>
              </p:cNvPr>
              <p:cNvSpPr>
                <a:spLocks noChangeShapeType="1"/>
              </p:cNvSpPr>
              <p:nvPr/>
            </p:nvSpPr>
            <p:spPr bwMode="auto">
              <a:xfrm>
                <a:off x="302" y="968"/>
                <a:ext cx="1140"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63" name="Line 71">
                <a:extLst>
                  <a:ext uri="{FF2B5EF4-FFF2-40B4-BE49-F238E27FC236}">
                    <a16:creationId xmlns:a16="http://schemas.microsoft.com/office/drawing/2014/main" id="{D1A50E97-DF4D-9429-D11F-CAF8CB551980}"/>
                  </a:ext>
                </a:extLst>
              </p:cNvPr>
              <p:cNvSpPr>
                <a:spLocks noChangeShapeType="1"/>
              </p:cNvSpPr>
              <p:nvPr/>
            </p:nvSpPr>
            <p:spPr bwMode="auto">
              <a:xfrm>
                <a:off x="302" y="296"/>
                <a:ext cx="0" cy="672"/>
              </a:xfrm>
              <a:prstGeom prst="line">
                <a:avLst/>
              </a:prstGeom>
              <a:noFill/>
              <a:ln w="38100">
                <a:solidFill>
                  <a:srgbClr val="0000FF"/>
                </a:solidFill>
                <a:round/>
                <a:headEnd type="stealth" w="med"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64" name="Line 72">
                <a:extLst>
                  <a:ext uri="{FF2B5EF4-FFF2-40B4-BE49-F238E27FC236}">
                    <a16:creationId xmlns:a16="http://schemas.microsoft.com/office/drawing/2014/main" id="{0C0F1945-FBE0-124A-3C10-36163B5EC92E}"/>
                  </a:ext>
                </a:extLst>
              </p:cNvPr>
              <p:cNvSpPr>
                <a:spLocks noChangeShapeType="1"/>
              </p:cNvSpPr>
              <p:nvPr/>
            </p:nvSpPr>
            <p:spPr bwMode="auto">
              <a:xfrm>
                <a:off x="302" y="968"/>
                <a:ext cx="1140" cy="648"/>
              </a:xfrm>
              <a:prstGeom prst="line">
                <a:avLst/>
              </a:prstGeom>
              <a:noFill/>
              <a:ln w="38100">
                <a:solidFill>
                  <a:srgbClr val="008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65" name="Line 73">
                <a:extLst>
                  <a:ext uri="{FF2B5EF4-FFF2-40B4-BE49-F238E27FC236}">
                    <a16:creationId xmlns:a16="http://schemas.microsoft.com/office/drawing/2014/main" id="{39315C37-97F8-1317-D358-6CCECC50047D}"/>
                  </a:ext>
                </a:extLst>
              </p:cNvPr>
              <p:cNvSpPr>
                <a:spLocks noChangeShapeType="1"/>
              </p:cNvSpPr>
              <p:nvPr/>
            </p:nvSpPr>
            <p:spPr bwMode="auto">
              <a:xfrm>
                <a:off x="290" y="296"/>
                <a:ext cx="1116" cy="672"/>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66" name="Line 74">
                <a:extLst>
                  <a:ext uri="{FF2B5EF4-FFF2-40B4-BE49-F238E27FC236}">
                    <a16:creationId xmlns:a16="http://schemas.microsoft.com/office/drawing/2014/main" id="{A7D3F678-2DCF-CEE0-BA1C-DD7F87BA7885}"/>
                  </a:ext>
                </a:extLst>
              </p:cNvPr>
              <p:cNvSpPr>
                <a:spLocks noChangeShapeType="1"/>
              </p:cNvSpPr>
              <p:nvPr/>
            </p:nvSpPr>
            <p:spPr bwMode="auto">
              <a:xfrm>
                <a:off x="1430" y="980"/>
                <a:ext cx="0" cy="636"/>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67" name="Line 75">
                <a:extLst>
                  <a:ext uri="{FF2B5EF4-FFF2-40B4-BE49-F238E27FC236}">
                    <a16:creationId xmlns:a16="http://schemas.microsoft.com/office/drawing/2014/main" id="{0D8BD06E-B8D7-6E4A-96DD-38B82D23FA06}"/>
                  </a:ext>
                </a:extLst>
              </p:cNvPr>
              <p:cNvSpPr>
                <a:spLocks noChangeShapeType="1"/>
              </p:cNvSpPr>
              <p:nvPr/>
            </p:nvSpPr>
            <p:spPr bwMode="auto">
              <a:xfrm flipV="1">
                <a:off x="302" y="248"/>
                <a:ext cx="504" cy="720"/>
              </a:xfrm>
              <a:prstGeom prst="line">
                <a:avLst/>
              </a:prstGeom>
              <a:noFill/>
              <a:ln w="38100">
                <a:solidFill>
                  <a:srgbClr val="FF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68" name="Arc 76">
                <a:extLst>
                  <a:ext uri="{FF2B5EF4-FFF2-40B4-BE49-F238E27FC236}">
                    <a16:creationId xmlns:a16="http://schemas.microsoft.com/office/drawing/2014/main" id="{DBA57E91-2C22-CA19-7847-2A6FE6ED0873}"/>
                  </a:ext>
                </a:extLst>
              </p:cNvPr>
              <p:cNvSpPr>
                <a:spLocks/>
              </p:cNvSpPr>
              <p:nvPr/>
            </p:nvSpPr>
            <p:spPr bwMode="auto">
              <a:xfrm rot="-1517487">
                <a:off x="291" y="646"/>
                <a:ext cx="156" cy="142"/>
              </a:xfrm>
              <a:custGeom>
                <a:avLst/>
                <a:gdLst>
                  <a:gd name="T0" fmla="*/ 0 w 21600"/>
                  <a:gd name="T1" fmla="*/ 0 h 21341"/>
                  <a:gd name="T2" fmla="*/ 0 w 21600"/>
                  <a:gd name="T3" fmla="*/ 0 h 21341"/>
                  <a:gd name="T4" fmla="*/ 0 w 21600"/>
                  <a:gd name="T5" fmla="*/ 0 h 21341"/>
                  <a:gd name="T6" fmla="*/ 0 w 21600"/>
                  <a:gd name="T7" fmla="*/ 0 h 21341"/>
                  <a:gd name="T8" fmla="*/ 0 w 21600"/>
                  <a:gd name="T9" fmla="*/ 0 h 21341"/>
                  <a:gd name="T10" fmla="*/ 0 60000 65536"/>
                  <a:gd name="T11" fmla="*/ 0 60000 65536"/>
                  <a:gd name="T12" fmla="*/ 0 60000 65536"/>
                  <a:gd name="T13" fmla="*/ 0 60000 65536"/>
                  <a:gd name="T14" fmla="*/ 0 60000 65536"/>
                  <a:gd name="T15" fmla="*/ 0 w 21600"/>
                  <a:gd name="T16" fmla="*/ 0 h 21341"/>
                  <a:gd name="T17" fmla="*/ 21600 w 21600"/>
                  <a:gd name="T18" fmla="*/ 21341 h 21341"/>
                </a:gdLst>
                <a:ahLst/>
                <a:cxnLst>
                  <a:cxn ang="T10">
                    <a:pos x="T0" y="T1"/>
                  </a:cxn>
                  <a:cxn ang="T11">
                    <a:pos x="T2" y="T3"/>
                  </a:cxn>
                  <a:cxn ang="T12">
                    <a:pos x="T4" y="T5"/>
                  </a:cxn>
                  <a:cxn ang="T13">
                    <a:pos x="T6" y="T7"/>
                  </a:cxn>
                  <a:cxn ang="T14">
                    <a:pos x="T8" y="T9"/>
                  </a:cxn>
                </a:cxnLst>
                <a:rect l="T15" t="T16" r="T17" b="T18"/>
                <a:pathLst>
                  <a:path w="21600" h="21341" fill="none" extrusionOk="0">
                    <a:moveTo>
                      <a:pt x="3333" y="-1"/>
                    </a:moveTo>
                    <a:cubicBezTo>
                      <a:pt x="13848" y="1641"/>
                      <a:pt x="21600" y="10698"/>
                      <a:pt x="21600" y="21341"/>
                    </a:cubicBezTo>
                  </a:path>
                  <a:path w="21600" h="21341" stroke="0" extrusionOk="0">
                    <a:moveTo>
                      <a:pt x="3333" y="-1"/>
                    </a:moveTo>
                    <a:cubicBezTo>
                      <a:pt x="13848" y="1641"/>
                      <a:pt x="21600" y="10698"/>
                      <a:pt x="21600" y="21341"/>
                    </a:cubicBezTo>
                    <a:lnTo>
                      <a:pt x="0" y="21341"/>
                    </a:lnTo>
                    <a:lnTo>
                      <a:pt x="3333" y="-1"/>
                    </a:lnTo>
                    <a:close/>
                  </a:path>
                </a:pathLst>
              </a:custGeom>
              <a:noFill/>
              <a:ln w="38100"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69" name="Text Box 77">
                <a:extLst>
                  <a:ext uri="{FF2B5EF4-FFF2-40B4-BE49-F238E27FC236}">
                    <a16:creationId xmlns:a16="http://schemas.microsoft.com/office/drawing/2014/main" id="{639106E3-A60B-7E0C-3407-7C7D4753E509}"/>
                  </a:ext>
                </a:extLst>
              </p:cNvPr>
              <p:cNvSpPr txBox="1">
                <a:spLocks noChangeArrowheads="1"/>
              </p:cNvSpPr>
              <p:nvPr/>
            </p:nvSpPr>
            <p:spPr bwMode="auto">
              <a:xfrm>
                <a:off x="254" y="344"/>
                <a:ext cx="432"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a:t>
                </a:r>
                <a:r>
                  <a:rPr lang="en-US" altLang="zh-CN" sz="2000" baseline="-25000">
                    <a:latin typeface="Times New Roman" panose="02020603050405020304" pitchFamily="18" charset="0"/>
                  </a:rPr>
                  <a:t>1</a:t>
                </a:r>
                <a:endParaRPr lang="en-US" altLang="zh-CN" sz="2000" i="1">
                  <a:latin typeface="Times New Roman" panose="02020603050405020304" pitchFamily="18" charset="0"/>
                </a:endParaRPr>
              </a:p>
            </p:txBody>
          </p:sp>
          <p:graphicFrame>
            <p:nvGraphicFramePr>
              <p:cNvPr id="74770" name="Object 16">
                <a:extLst>
                  <a:ext uri="{FF2B5EF4-FFF2-40B4-BE49-F238E27FC236}">
                    <a16:creationId xmlns:a16="http://schemas.microsoft.com/office/drawing/2014/main" id="{7CA37859-6356-CE41-A9B4-579E8D64B8F2}"/>
                  </a:ext>
                </a:extLst>
              </p:cNvPr>
              <p:cNvGraphicFramePr>
                <a:graphicFrameLocks noChangeAspect="1"/>
              </p:cNvGraphicFramePr>
              <p:nvPr/>
            </p:nvGraphicFramePr>
            <p:xfrm>
              <a:off x="1469" y="798"/>
              <a:ext cx="248" cy="250"/>
            </p:xfrm>
            <a:graphic>
              <a:graphicData uri="http://schemas.openxmlformats.org/presentationml/2006/ole">
                <mc:AlternateContent xmlns:mc="http://schemas.openxmlformats.org/markup-compatibility/2006">
                  <mc:Choice xmlns:v="urn:schemas-microsoft-com:vml" Requires="v">
                    <p:oleObj r:id="rId2" imgW="66690" imgH="104865" progId="Equation.3">
                      <p:embed/>
                    </p:oleObj>
                  </mc:Choice>
                  <mc:Fallback>
                    <p:oleObj r:id="rId2" imgW="66690" imgH="104865" progId="Equation.3">
                      <p:embed/>
                      <p:pic>
                        <p:nvPicPr>
                          <p:cNvPr id="0" name="Object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9" y="798"/>
                            <a:ext cx="248"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4771" name="Object 17">
                <a:extLst>
                  <a:ext uri="{FF2B5EF4-FFF2-40B4-BE49-F238E27FC236}">
                    <a16:creationId xmlns:a16="http://schemas.microsoft.com/office/drawing/2014/main" id="{6204DB03-6C11-9050-1AB5-9E0A2DEC857D}"/>
                  </a:ext>
                </a:extLst>
              </p:cNvPr>
              <p:cNvGraphicFramePr>
                <a:graphicFrameLocks noChangeAspect="1"/>
              </p:cNvGraphicFramePr>
              <p:nvPr/>
            </p:nvGraphicFramePr>
            <p:xfrm>
              <a:off x="1467" y="1533"/>
              <a:ext cx="285" cy="308"/>
            </p:xfrm>
            <a:graphic>
              <a:graphicData uri="http://schemas.openxmlformats.org/presentationml/2006/ole">
                <mc:AlternateContent xmlns:mc="http://schemas.openxmlformats.org/markup-compatibility/2006">
                  <mc:Choice xmlns:v="urn:schemas-microsoft-com:vml" Requires="v">
                    <p:oleObj r:id="rId4" imgW="133380" imgH="142875" progId="Equation.3">
                      <p:embed/>
                    </p:oleObj>
                  </mc:Choice>
                  <mc:Fallback>
                    <p:oleObj r:id="rId4" imgW="133380" imgH="142875" progId="Equation.3">
                      <p:embed/>
                      <p:pic>
                        <p:nvPicPr>
                          <p:cNvPr id="0" name="Object 1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67" y="1533"/>
                            <a:ext cx="285"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 name="Object 18">
                <a:extLst>
                  <a:ext uri="{FF2B5EF4-FFF2-40B4-BE49-F238E27FC236}">
                    <a16:creationId xmlns:a16="http://schemas.microsoft.com/office/drawing/2014/main" id="{A9001D59-8FC2-E5A3-0090-E08423D966CC}"/>
                  </a:ext>
                </a:extLst>
              </p:cNvPr>
              <p:cNvGraphicFramePr>
                <a:graphicFrameLocks noChangeAspect="1"/>
              </p:cNvGraphicFramePr>
              <p:nvPr/>
            </p:nvGraphicFramePr>
            <p:xfrm>
              <a:off x="845" y="73"/>
              <a:ext cx="251" cy="291"/>
            </p:xfrm>
            <a:graphic>
              <a:graphicData uri="http://schemas.openxmlformats.org/presentationml/2006/ole">
                <mc:AlternateContent xmlns:mc="http://schemas.openxmlformats.org/markup-compatibility/2006">
                  <mc:Choice xmlns:v="urn:schemas-microsoft-com:vml" Requires="v">
                    <p:oleObj name="Equation" r:id="rId6" imgW="66690" imgH="133440" progId="Equation.DSMT4">
                      <p:embed/>
                    </p:oleObj>
                  </mc:Choice>
                  <mc:Fallback>
                    <p:oleObj name="Equation" r:id="rId6" imgW="66690" imgH="133440" progId="Equation.DSMT4">
                      <p:embed/>
                      <p:pic>
                        <p:nvPicPr>
                          <p:cNvPr id="0" name="Object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45" y="73"/>
                            <a:ext cx="25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 name="Object 19">
                <a:extLst>
                  <a:ext uri="{FF2B5EF4-FFF2-40B4-BE49-F238E27FC236}">
                    <a16:creationId xmlns:a16="http://schemas.microsoft.com/office/drawing/2014/main" id="{5ACF929C-D117-3B87-4E67-DF14DDA8C38E}"/>
                  </a:ext>
                </a:extLst>
              </p:cNvPr>
              <p:cNvGraphicFramePr>
                <a:graphicFrameLocks noChangeAspect="1"/>
              </p:cNvGraphicFramePr>
              <p:nvPr/>
            </p:nvGraphicFramePr>
            <p:xfrm>
              <a:off x="14" y="41"/>
              <a:ext cx="253" cy="291"/>
            </p:xfrm>
            <a:graphic>
              <a:graphicData uri="http://schemas.openxmlformats.org/presentationml/2006/ole">
                <mc:AlternateContent xmlns:mc="http://schemas.openxmlformats.org/markup-compatibility/2006">
                  <mc:Choice xmlns:v="urn:schemas-microsoft-com:vml" Requires="v">
                    <p:oleObj r:id="rId8" imgW="104760" imgH="133440" progId="Equation.3">
                      <p:embed/>
                    </p:oleObj>
                  </mc:Choice>
                  <mc:Fallback>
                    <p:oleObj r:id="rId8" imgW="104760" imgH="133440" progId="Equation.3">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 y="41"/>
                            <a:ext cx="25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4772" name="Text Box 82">
              <a:extLst>
                <a:ext uri="{FF2B5EF4-FFF2-40B4-BE49-F238E27FC236}">
                  <a16:creationId xmlns:a16="http://schemas.microsoft.com/office/drawing/2014/main" id="{F35A5EC0-AA86-9FB9-B27E-46B28749B8D6}"/>
                </a:ext>
              </a:extLst>
            </p:cNvPr>
            <p:cNvSpPr txBox="1">
              <a:spLocks noChangeArrowheads="1"/>
            </p:cNvSpPr>
            <p:nvPr/>
          </p:nvSpPr>
          <p:spPr bwMode="auto">
            <a:xfrm>
              <a:off x="382" y="1753"/>
              <a:ext cx="928" cy="270"/>
            </a:xfrm>
            <a:prstGeom prst="rect">
              <a:avLst/>
            </a:prstGeom>
            <a:noFill/>
            <a:ln>
              <a:noFill/>
            </a:ln>
          </p:spPr>
          <p:txBody>
            <a:bodyPr wrap="none">
              <a:spAutoFit/>
            </a:bodyPr>
            <a:lstStyle/>
            <a:p>
              <a:pPr algn="ctr">
                <a:defRPr/>
              </a:pPr>
              <a:r>
                <a:rPr lang="en-US" altLang="zh-CN" sz="2000" dirty="0">
                  <a:effectLst>
                    <a:outerShdw blurRad="38100" dist="38100" dir="2700000" algn="tl">
                      <a:srgbClr val="C0C0C0"/>
                    </a:outerShdw>
                  </a:effectLst>
                </a:rPr>
                <a:t>(b) </a:t>
              </a:r>
              <a:r>
                <a:rPr lang="zh-CN" altLang="en-US" sz="2000" dirty="0">
                  <a:effectLst>
                    <a:outerShdw blurRad="38100" dist="38100" dir="2700000" algn="tl">
                      <a:srgbClr val="C0C0C0"/>
                    </a:outerShdw>
                  </a:effectLst>
                </a:rPr>
                <a:t>相量图</a:t>
              </a:r>
            </a:p>
          </p:txBody>
        </p:sp>
      </p:grpSp>
      <p:pic>
        <p:nvPicPr>
          <p:cNvPr id="74773" name="Picture 119" descr="图片1">
            <a:extLst>
              <a:ext uri="{FF2B5EF4-FFF2-40B4-BE49-F238E27FC236}">
                <a16:creationId xmlns:a16="http://schemas.microsoft.com/office/drawing/2014/main" id="{F62C0718-BD6E-8927-28EB-982B0ADFFD5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95338" y="530225"/>
            <a:ext cx="4748212" cy="332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74773"/>
                                        </p:tgtEl>
                                        <p:attrNameLst>
                                          <p:attrName>style.visibility</p:attrName>
                                        </p:attrNameLst>
                                      </p:cBhvr>
                                      <p:to>
                                        <p:strVal val="visible"/>
                                      </p:to>
                                    </p:set>
                                    <p:animEffect transition="in" filter="wipe(left)">
                                      <p:cBhvr>
                                        <p:cTn id="7" dur="1000"/>
                                        <p:tgtEl>
                                          <p:spTgt spid="74773"/>
                                        </p:tgtEl>
                                      </p:cBhvr>
                                    </p:animEffect>
                                  </p:childTnLst>
                                </p:cTn>
                              </p:par>
                            </p:childTnLst>
                          </p:cTn>
                        </p:par>
                        <p:par>
                          <p:cTn id="8" fill="hold" nodeType="afterGroup">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74757"/>
                                        </p:tgtEl>
                                        <p:attrNameLst>
                                          <p:attrName>style.visibility</p:attrName>
                                        </p:attrNameLst>
                                      </p:cBhvr>
                                      <p:to>
                                        <p:strVal val="visible"/>
                                      </p:to>
                                    </p:set>
                                    <p:animEffect transition="in" filter="wipe(left)">
                                      <p:cBhvr>
                                        <p:cTn id="11" dur="1000"/>
                                        <p:tgtEl>
                                          <p:spTgt spid="7475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74756"/>
                                        </p:tgtEl>
                                        <p:attrNameLst>
                                          <p:attrName>style.visibility</p:attrName>
                                        </p:attrNameLst>
                                      </p:cBhvr>
                                      <p:to>
                                        <p:strVal val="visible"/>
                                      </p:to>
                                    </p:set>
                                    <p:animEffect transition="in" filter="wipe(left)">
                                      <p:cBhvr>
                                        <p:cTn id="20" dur="1000"/>
                                        <p:tgtEl>
                                          <p:spTgt spid="7475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4754"/>
                                        </p:tgtEl>
                                        <p:attrNameLst>
                                          <p:attrName>style.visibility</p:attrName>
                                        </p:attrNameLst>
                                      </p:cBhvr>
                                      <p:to>
                                        <p:strVal val="visible"/>
                                      </p:to>
                                    </p:set>
                                    <p:animEffect transition="in" filter="wipe(left)">
                                      <p:cBhvr>
                                        <p:cTn id="25" dur="500"/>
                                        <p:tgtEl>
                                          <p:spTgt spid="7475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4755"/>
                                        </p:tgtEl>
                                        <p:attrNameLst>
                                          <p:attrName>style.visibility</p:attrName>
                                        </p:attrNameLst>
                                      </p:cBhvr>
                                      <p:to>
                                        <p:strVal val="visible"/>
                                      </p:to>
                                    </p:set>
                                    <p:animEffect transition="in" filter="wipe(left)">
                                      <p:cBhvr>
                                        <p:cTn id="30" dur="500"/>
                                        <p:tgtEl>
                                          <p:spTgt spid="747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4" grpId="0" autoUpdateAnimBg="0"/>
      <p:bldP spid="74755" grpId="0" autoUpdateAnimBg="0"/>
      <p:bldP spid="74756" grpId="0" autoUpdateAnimBg="0"/>
      <p:bldP spid="74757"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79">
            <a:extLst>
              <a:ext uri="{FF2B5EF4-FFF2-40B4-BE49-F238E27FC236}">
                <a16:creationId xmlns:a16="http://schemas.microsoft.com/office/drawing/2014/main" id="{0B02D331-4129-AC7F-7F6E-335163AAC6C8}"/>
              </a:ext>
            </a:extLst>
          </p:cNvPr>
          <p:cNvGrpSpPr>
            <a:grpSpLocks/>
          </p:cNvGrpSpPr>
          <p:nvPr/>
        </p:nvGrpSpPr>
        <p:grpSpPr bwMode="auto">
          <a:xfrm>
            <a:off x="606425" y="1509713"/>
            <a:ext cx="5116513" cy="2190750"/>
            <a:chOff x="0" y="0"/>
            <a:chExt cx="3223" cy="1380"/>
          </a:xfrm>
        </p:grpSpPr>
        <p:sp>
          <p:nvSpPr>
            <p:cNvPr id="75787" name="Text Box 3">
              <a:extLst>
                <a:ext uri="{FF2B5EF4-FFF2-40B4-BE49-F238E27FC236}">
                  <a16:creationId xmlns:a16="http://schemas.microsoft.com/office/drawing/2014/main" id="{B2B5ACBC-D4E1-13E8-EC32-4F82F2FEF3D3}"/>
                </a:ext>
              </a:extLst>
            </p:cNvPr>
            <p:cNvSpPr txBox="1">
              <a:spLocks noChangeArrowheads="1"/>
            </p:cNvSpPr>
            <p:nvPr/>
          </p:nvSpPr>
          <p:spPr bwMode="auto">
            <a:xfrm>
              <a:off x="0" y="0"/>
              <a:ext cx="3223" cy="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en-US" altLang="zh-CN" sz="2400">
                  <a:latin typeface="Times New Roman" panose="02020603050405020304" pitchFamily="18" charset="0"/>
                </a:rPr>
                <a:t>        </a:t>
              </a:r>
              <a:r>
                <a:rPr lang="zh-CN" altLang="en-US" sz="2400">
                  <a:latin typeface="Times New Roman" panose="02020603050405020304" pitchFamily="18" charset="0"/>
                </a:rPr>
                <a:t>工作时两个绕组中产生的</a:t>
              </a:r>
            </a:p>
            <a:p>
              <a:pPr>
                <a:lnSpc>
                  <a:spcPct val="110000"/>
                </a:lnSpc>
                <a:spcBef>
                  <a:spcPct val="0"/>
                </a:spcBef>
                <a:buFontTx/>
                <a:buNone/>
              </a:pPr>
              <a:r>
                <a:rPr lang="zh-CN" altLang="en-US" sz="2400">
                  <a:latin typeface="Times New Roman" panose="02020603050405020304" pitchFamily="18" charset="0"/>
                </a:rPr>
                <a:t>电流     和     的相位差近于</a:t>
              </a:r>
              <a:r>
                <a:rPr lang="en-US" altLang="zh-CN" sz="2400">
                  <a:latin typeface="Times New Roman" panose="02020603050405020304" pitchFamily="18" charset="0"/>
                </a:rPr>
                <a:t>90</a:t>
              </a:r>
              <a:r>
                <a:rPr lang="en-US" altLang="zh-CN" sz="2400">
                  <a:latin typeface="Times New Roman" panose="02020603050405020304" pitchFamily="18" charset="0"/>
                  <a:cs typeface="Times New Roman" panose="02020603050405020304" pitchFamily="18" charset="0"/>
                </a:rPr>
                <a:t>º</a:t>
              </a:r>
              <a:r>
                <a:rPr lang="en-US" altLang="zh-CN" sz="2400">
                  <a:latin typeface="Times New Roman" panose="02020603050405020304" pitchFamily="18" charset="0"/>
                </a:rPr>
                <a:t>,</a:t>
              </a:r>
            </a:p>
            <a:p>
              <a:pPr>
                <a:lnSpc>
                  <a:spcPct val="110000"/>
                </a:lnSpc>
                <a:spcBef>
                  <a:spcPct val="0"/>
                </a:spcBef>
                <a:buFontTx/>
                <a:buNone/>
              </a:pPr>
              <a:r>
                <a:rPr lang="zh-CN" altLang="en-US" sz="2400">
                  <a:latin typeface="宋体" panose="02010600030101010101" pitchFamily="2" charset="-122"/>
                </a:rPr>
                <a:t>因此便产生两相旋转磁场。在</a:t>
              </a:r>
            </a:p>
            <a:p>
              <a:pPr>
                <a:lnSpc>
                  <a:spcPct val="110000"/>
                </a:lnSpc>
                <a:spcBef>
                  <a:spcPct val="0"/>
                </a:spcBef>
                <a:buFontTx/>
                <a:buNone/>
              </a:pPr>
              <a:r>
                <a:rPr lang="zh-CN" altLang="en-US" sz="2400">
                  <a:latin typeface="宋体" panose="02010600030101010101" pitchFamily="2" charset="-122"/>
                </a:rPr>
                <a:t>旋转磁场的作用下，转子便转</a:t>
              </a:r>
            </a:p>
            <a:p>
              <a:pPr>
                <a:lnSpc>
                  <a:spcPct val="110000"/>
                </a:lnSpc>
                <a:spcBef>
                  <a:spcPct val="0"/>
                </a:spcBef>
                <a:buFontTx/>
                <a:buNone/>
              </a:pPr>
              <a:r>
                <a:rPr lang="zh-CN" altLang="en-US" sz="2400">
                  <a:latin typeface="宋体" panose="02010600030101010101" pitchFamily="2" charset="-122"/>
                </a:rPr>
                <a:t>动起来。</a:t>
              </a:r>
              <a:endParaRPr lang="zh-CN" altLang="en-US" sz="2400">
                <a:latin typeface="Times New Roman" panose="02020603050405020304" pitchFamily="18" charset="0"/>
              </a:endParaRPr>
            </a:p>
          </p:txBody>
        </p:sp>
        <p:graphicFrame>
          <p:nvGraphicFramePr>
            <p:cNvPr id="2" name="Object 4">
              <a:extLst>
                <a:ext uri="{FF2B5EF4-FFF2-40B4-BE49-F238E27FC236}">
                  <a16:creationId xmlns:a16="http://schemas.microsoft.com/office/drawing/2014/main" id="{3356EF87-8E57-9211-2531-6054CD66E2AF}"/>
                </a:ext>
              </a:extLst>
            </p:cNvPr>
            <p:cNvGraphicFramePr>
              <a:graphicFrameLocks noChangeAspect="1"/>
            </p:cNvGraphicFramePr>
            <p:nvPr/>
          </p:nvGraphicFramePr>
          <p:xfrm>
            <a:off x="423" y="258"/>
            <a:ext cx="239" cy="298"/>
          </p:xfrm>
          <a:graphic>
            <a:graphicData uri="http://schemas.openxmlformats.org/presentationml/2006/ole">
              <mc:AlternateContent xmlns:mc="http://schemas.openxmlformats.org/markup-compatibility/2006">
                <mc:Choice xmlns:v="urn:schemas-microsoft-com:vml" Requires="v">
                  <p:oleObj r:id="rId2" imgW="76140" imgH="142875" progId="Equation.3">
                    <p:embed/>
                  </p:oleObj>
                </mc:Choice>
                <mc:Fallback>
                  <p:oleObj r:id="rId2" imgW="76140" imgH="142875"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3" y="258"/>
                          <a:ext cx="239"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5789" name="Object 5">
              <a:extLst>
                <a:ext uri="{FF2B5EF4-FFF2-40B4-BE49-F238E27FC236}">
                  <a16:creationId xmlns:a16="http://schemas.microsoft.com/office/drawing/2014/main" id="{9D1F1E7C-7551-EA54-9AA2-FAB7BF23FDCD}"/>
                </a:ext>
              </a:extLst>
            </p:cNvPr>
            <p:cNvGraphicFramePr>
              <a:graphicFrameLocks noChangeAspect="1"/>
            </p:cNvGraphicFramePr>
            <p:nvPr/>
          </p:nvGraphicFramePr>
          <p:xfrm>
            <a:off x="909" y="251"/>
            <a:ext cx="255" cy="298"/>
          </p:xfrm>
          <a:graphic>
            <a:graphicData uri="http://schemas.openxmlformats.org/presentationml/2006/ole">
              <mc:AlternateContent xmlns:mc="http://schemas.openxmlformats.org/markup-compatibility/2006">
                <mc:Choice xmlns:v="urn:schemas-microsoft-com:vml" Requires="v">
                  <p:oleObj r:id="rId4" imgW="95310" imgH="142875" progId="Equation.3">
                    <p:embed/>
                  </p:oleObj>
                </mc:Choice>
                <mc:Fallback>
                  <p:oleObj r:id="rId4" imgW="95310" imgH="142875" progId="Equation.3">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9" y="251"/>
                          <a:ext cx="255"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6" name="Group 78">
            <a:extLst>
              <a:ext uri="{FF2B5EF4-FFF2-40B4-BE49-F238E27FC236}">
                <a16:creationId xmlns:a16="http://schemas.microsoft.com/office/drawing/2014/main" id="{F47D214A-2848-27D1-1EE9-98332B85DEDF}"/>
              </a:ext>
            </a:extLst>
          </p:cNvPr>
          <p:cNvGrpSpPr>
            <a:grpSpLocks/>
          </p:cNvGrpSpPr>
          <p:nvPr/>
        </p:nvGrpSpPr>
        <p:grpSpPr bwMode="auto">
          <a:xfrm>
            <a:off x="617538" y="527050"/>
            <a:ext cx="5068887" cy="919163"/>
            <a:chOff x="0" y="-32"/>
            <a:chExt cx="2948" cy="579"/>
          </a:xfrm>
        </p:grpSpPr>
        <p:sp>
          <p:nvSpPr>
            <p:cNvPr id="75784" name="Text Box 7">
              <a:extLst>
                <a:ext uri="{FF2B5EF4-FFF2-40B4-BE49-F238E27FC236}">
                  <a16:creationId xmlns:a16="http://schemas.microsoft.com/office/drawing/2014/main" id="{53C89AEB-62FA-1DB4-A312-A68745C066FD}"/>
                </a:ext>
              </a:extLst>
            </p:cNvPr>
            <p:cNvSpPr txBox="1">
              <a:spLocks noChangeArrowheads="1"/>
            </p:cNvSpPr>
            <p:nvPr/>
          </p:nvSpPr>
          <p:spPr bwMode="auto">
            <a:xfrm>
              <a:off x="0" y="0"/>
              <a:ext cx="2948" cy="5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0"/>
                </a:spcBef>
                <a:buFontTx/>
                <a:buNone/>
              </a:pPr>
              <a:r>
                <a:rPr lang="en-US" altLang="zh-CN" sz="2400">
                  <a:latin typeface="Times New Roman" panose="02020603050405020304" pitchFamily="18" charset="0"/>
                </a:rPr>
                <a:t>       </a:t>
              </a:r>
              <a:r>
                <a:rPr lang="zh-CN" altLang="en-US" sz="2400">
                  <a:latin typeface="Times New Roman" panose="02020603050405020304" pitchFamily="18" charset="0"/>
                </a:rPr>
                <a:t>控制电压    与电源电压     频率相同，相位相同或反相。</a:t>
              </a:r>
            </a:p>
          </p:txBody>
        </p:sp>
        <p:graphicFrame>
          <p:nvGraphicFramePr>
            <p:cNvPr id="75785" name="Object 8">
              <a:extLst>
                <a:ext uri="{FF2B5EF4-FFF2-40B4-BE49-F238E27FC236}">
                  <a16:creationId xmlns:a16="http://schemas.microsoft.com/office/drawing/2014/main" id="{C6F4A0BF-97F0-51F2-DC4E-75D0B4C71361}"/>
                </a:ext>
              </a:extLst>
            </p:cNvPr>
            <p:cNvGraphicFramePr>
              <a:graphicFrameLocks noChangeAspect="1"/>
            </p:cNvGraphicFramePr>
            <p:nvPr/>
          </p:nvGraphicFramePr>
          <p:xfrm>
            <a:off x="1083" y="-32"/>
            <a:ext cx="246" cy="307"/>
          </p:xfrm>
          <a:graphic>
            <a:graphicData uri="http://schemas.openxmlformats.org/presentationml/2006/ole">
              <mc:AlternateContent xmlns:mc="http://schemas.openxmlformats.org/markup-compatibility/2006">
                <mc:Choice xmlns:v="urn:schemas-microsoft-com:vml" Requires="v">
                  <p:oleObj r:id="rId6" imgW="114210" imgH="142875" progId="Equation.3">
                    <p:embed/>
                  </p:oleObj>
                </mc:Choice>
                <mc:Fallback>
                  <p:oleObj r:id="rId6" imgW="114210" imgH="142875" progId="Equation.3">
                    <p:embed/>
                    <p:pic>
                      <p:nvPicPr>
                        <p:cNvPr id="0" name="Object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83" y="-32"/>
                          <a:ext cx="246" cy="3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9">
              <a:extLst>
                <a:ext uri="{FF2B5EF4-FFF2-40B4-BE49-F238E27FC236}">
                  <a16:creationId xmlns:a16="http://schemas.microsoft.com/office/drawing/2014/main" id="{EB01EA0F-425B-A0AD-F555-2A2903A55DF3}"/>
                </a:ext>
              </a:extLst>
            </p:cNvPr>
            <p:cNvGraphicFramePr>
              <a:graphicFrameLocks noChangeAspect="1"/>
            </p:cNvGraphicFramePr>
            <p:nvPr/>
          </p:nvGraphicFramePr>
          <p:xfrm>
            <a:off x="2195" y="-14"/>
            <a:ext cx="187" cy="269"/>
          </p:xfrm>
          <a:graphic>
            <a:graphicData uri="http://schemas.openxmlformats.org/presentationml/2006/ole">
              <mc:AlternateContent xmlns:mc="http://schemas.openxmlformats.org/markup-compatibility/2006">
                <mc:Choice xmlns:v="urn:schemas-microsoft-com:vml" Requires="v">
                  <p:oleObj r:id="rId8" imgW="76140" imgH="114300" progId="Equation.3">
                    <p:embed/>
                  </p:oleObj>
                </mc:Choice>
                <mc:Fallback>
                  <p:oleObj r:id="rId8" imgW="76140" imgH="114300" progId="Equation.3">
                    <p:embed/>
                    <p:pic>
                      <p:nvPicPr>
                        <p:cNvPr id="0" name="Object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95" y="-14"/>
                          <a:ext cx="18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5786" name="Text Box 43">
            <a:extLst>
              <a:ext uri="{FF2B5EF4-FFF2-40B4-BE49-F238E27FC236}">
                <a16:creationId xmlns:a16="http://schemas.microsoft.com/office/drawing/2014/main" id="{D5A55E4E-3817-FAC6-D082-882B7938EB33}"/>
              </a:ext>
            </a:extLst>
          </p:cNvPr>
          <p:cNvSpPr txBox="1">
            <a:spLocks noChangeArrowheads="1"/>
          </p:cNvSpPr>
          <p:nvPr/>
        </p:nvSpPr>
        <p:spPr bwMode="auto">
          <a:xfrm>
            <a:off x="723900" y="3829050"/>
            <a:ext cx="7337425"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en-US" altLang="zh-CN" sz="2400">
                <a:latin typeface="Times New Roman" panose="02020603050405020304" pitchFamily="18" charset="0"/>
              </a:rPr>
              <a:t>        </a:t>
            </a:r>
            <a:r>
              <a:rPr lang="zh-CN" altLang="en-US" sz="2400">
                <a:latin typeface="Times New Roman" panose="02020603050405020304" pitchFamily="18" charset="0"/>
              </a:rPr>
              <a:t>加在控制绕组上的控制电压反相时</a:t>
            </a:r>
            <a:r>
              <a:rPr lang="en-US" altLang="zh-CN" sz="2400">
                <a:latin typeface="Times New Roman" panose="02020603050405020304" pitchFamily="18" charset="0"/>
              </a:rPr>
              <a:t>(</a:t>
            </a:r>
            <a:r>
              <a:rPr lang="zh-CN" altLang="en-US" sz="2400">
                <a:latin typeface="Times New Roman" panose="02020603050405020304" pitchFamily="18" charset="0"/>
              </a:rPr>
              <a:t>保持励磁电压不变</a:t>
            </a:r>
            <a:r>
              <a:rPr lang="en-US" altLang="zh-CN" sz="2400">
                <a:latin typeface="Times New Roman" panose="02020603050405020304" pitchFamily="18" charset="0"/>
              </a:rPr>
              <a:t>)</a:t>
            </a:r>
            <a:r>
              <a:rPr lang="zh-CN" altLang="en-US" sz="2400">
                <a:latin typeface="Times New Roman" panose="02020603050405020304" pitchFamily="18" charset="0"/>
              </a:rPr>
              <a:t>，由于旋转磁场的旋转方向发生变化，使电动机转子反转。</a:t>
            </a:r>
          </a:p>
        </p:txBody>
      </p:sp>
      <p:sp>
        <p:nvSpPr>
          <p:cNvPr id="75781" name="Text Box 44">
            <a:extLst>
              <a:ext uri="{FF2B5EF4-FFF2-40B4-BE49-F238E27FC236}">
                <a16:creationId xmlns:a16="http://schemas.microsoft.com/office/drawing/2014/main" id="{7A51B3C7-8403-F12D-41D9-47BE210DF627}"/>
              </a:ext>
            </a:extLst>
          </p:cNvPr>
          <p:cNvSpPr txBox="1">
            <a:spLocks noChangeArrowheads="1"/>
          </p:cNvSpPr>
          <p:nvPr/>
        </p:nvSpPr>
        <p:spPr bwMode="auto">
          <a:xfrm>
            <a:off x="762000" y="5416550"/>
            <a:ext cx="777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latin typeface="Times New Roman" panose="02020603050405020304" pitchFamily="18" charset="0"/>
              </a:rPr>
              <a:t>        </a:t>
            </a:r>
          </a:p>
        </p:txBody>
      </p:sp>
      <p:sp>
        <p:nvSpPr>
          <p:cNvPr id="75788" name="Rectangle 45">
            <a:extLst>
              <a:ext uri="{FF2B5EF4-FFF2-40B4-BE49-F238E27FC236}">
                <a16:creationId xmlns:a16="http://schemas.microsoft.com/office/drawing/2014/main" id="{AA424C6C-D80F-5FB3-4FC6-B39B05537E5A}"/>
              </a:ext>
            </a:extLst>
          </p:cNvPr>
          <p:cNvSpPr>
            <a:spLocks noChangeArrowheads="1"/>
          </p:cNvSpPr>
          <p:nvPr/>
        </p:nvSpPr>
        <p:spPr bwMode="auto">
          <a:xfrm>
            <a:off x="720725" y="5141913"/>
            <a:ext cx="74517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        </a:t>
            </a:r>
            <a:r>
              <a:rPr lang="zh-CN" altLang="en-US" sz="2400">
                <a:latin typeface="Times New Roman" panose="02020603050405020304" pitchFamily="18" charset="0"/>
              </a:rPr>
              <a:t>交流伺服电机的特点：</a:t>
            </a:r>
            <a:r>
              <a:rPr lang="zh-CN" altLang="en-US" sz="2400">
                <a:solidFill>
                  <a:srgbClr val="CC0000"/>
                </a:solidFill>
                <a:latin typeface="Times New Roman" panose="02020603050405020304" pitchFamily="18" charset="0"/>
              </a:rPr>
              <a:t>在电机运行时如果控制电压变为零，电机立即停转。</a:t>
            </a:r>
          </a:p>
        </p:txBody>
      </p:sp>
      <p:pic>
        <p:nvPicPr>
          <p:cNvPr id="75783" name="Picture 80" descr="图片3">
            <a:extLst>
              <a:ext uri="{FF2B5EF4-FFF2-40B4-BE49-F238E27FC236}">
                <a16:creationId xmlns:a16="http://schemas.microsoft.com/office/drawing/2014/main" id="{44AACC05-F877-71C8-03C0-6F90D73E8AE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864225" y="577850"/>
            <a:ext cx="2670175"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5786"/>
                                        </p:tgtEl>
                                        <p:attrNameLst>
                                          <p:attrName>style.visibility</p:attrName>
                                        </p:attrNameLst>
                                      </p:cBhvr>
                                      <p:to>
                                        <p:strVal val="visible"/>
                                      </p:to>
                                    </p:set>
                                    <p:animEffect transition="in" filter="wipe(left)">
                                      <p:cBhvr>
                                        <p:cTn id="17" dur="500"/>
                                        <p:tgtEl>
                                          <p:spTgt spid="7578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5788"/>
                                        </p:tgtEl>
                                        <p:attrNameLst>
                                          <p:attrName>style.visibility</p:attrName>
                                        </p:attrNameLst>
                                      </p:cBhvr>
                                      <p:to>
                                        <p:strVal val="visible"/>
                                      </p:to>
                                    </p:set>
                                    <p:animEffect transition="in" filter="wipe(left)">
                                      <p:cBhvr>
                                        <p:cTn id="22" dur="500"/>
                                        <p:tgtEl>
                                          <p:spTgt spid="757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6" grpId="0" autoUpdateAnimBg="0"/>
      <p:bldP spid="75788"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Group 36">
            <a:extLst>
              <a:ext uri="{FF2B5EF4-FFF2-40B4-BE49-F238E27FC236}">
                <a16:creationId xmlns:a16="http://schemas.microsoft.com/office/drawing/2014/main" id="{3822348B-4A13-93DA-17BC-E5E2291794C0}"/>
              </a:ext>
            </a:extLst>
          </p:cNvPr>
          <p:cNvGrpSpPr>
            <a:grpSpLocks/>
          </p:cNvGrpSpPr>
          <p:nvPr/>
        </p:nvGrpSpPr>
        <p:grpSpPr bwMode="auto">
          <a:xfrm>
            <a:off x="5583238" y="3259138"/>
            <a:ext cx="3059112" cy="2482850"/>
            <a:chOff x="0" y="13"/>
            <a:chExt cx="1959" cy="1622"/>
          </a:xfrm>
        </p:grpSpPr>
        <p:sp>
          <p:nvSpPr>
            <p:cNvPr id="76807" name="Text Box 6">
              <a:extLst>
                <a:ext uri="{FF2B5EF4-FFF2-40B4-BE49-F238E27FC236}">
                  <a16:creationId xmlns:a16="http://schemas.microsoft.com/office/drawing/2014/main" id="{7ECCB3F2-CAD3-1795-E57E-660B3A6F6CBB}"/>
                </a:ext>
              </a:extLst>
            </p:cNvPr>
            <p:cNvSpPr txBox="1">
              <a:spLocks noChangeArrowheads="1"/>
            </p:cNvSpPr>
            <p:nvPr/>
          </p:nvSpPr>
          <p:spPr bwMode="auto">
            <a:xfrm>
              <a:off x="1719" y="264"/>
              <a:ext cx="212"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6808" name="Text Box 7">
              <a:extLst>
                <a:ext uri="{FF2B5EF4-FFF2-40B4-BE49-F238E27FC236}">
                  <a16:creationId xmlns:a16="http://schemas.microsoft.com/office/drawing/2014/main" id="{16E813B8-AB6E-4E4F-8A86-32AAB4EC3139}"/>
                </a:ext>
              </a:extLst>
            </p:cNvPr>
            <p:cNvSpPr txBox="1">
              <a:spLocks noChangeArrowheads="1"/>
            </p:cNvSpPr>
            <p:nvPr/>
          </p:nvSpPr>
          <p:spPr bwMode="auto">
            <a:xfrm>
              <a:off x="1728" y="1051"/>
              <a:ext cx="200"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6809" name="Text Box 8">
              <a:extLst>
                <a:ext uri="{FF2B5EF4-FFF2-40B4-BE49-F238E27FC236}">
                  <a16:creationId xmlns:a16="http://schemas.microsoft.com/office/drawing/2014/main" id="{F83C1D77-2B5F-1F21-4519-EDFD674AE06A}"/>
                </a:ext>
              </a:extLst>
            </p:cNvPr>
            <p:cNvSpPr txBox="1">
              <a:spLocks noChangeArrowheads="1"/>
            </p:cNvSpPr>
            <p:nvPr/>
          </p:nvSpPr>
          <p:spPr bwMode="auto">
            <a:xfrm>
              <a:off x="1667" y="625"/>
              <a:ext cx="292"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3300"/>
                  </a:solidFill>
                  <a:latin typeface="Times New Roman" panose="02020603050405020304" pitchFamily="18" charset="0"/>
                </a:rPr>
                <a:t>U</a:t>
              </a:r>
              <a:r>
                <a:rPr lang="en-US" altLang="zh-CN" sz="2000" i="1" baseline="-25000">
                  <a:solidFill>
                    <a:srgbClr val="FF3300"/>
                  </a:solidFill>
                  <a:latin typeface="Times New Roman" panose="02020603050405020304" pitchFamily="18" charset="0"/>
                </a:rPr>
                <a:t>2</a:t>
              </a:r>
              <a:endParaRPr lang="en-US" altLang="zh-CN" sz="2000">
                <a:solidFill>
                  <a:srgbClr val="FF3300"/>
                </a:solidFill>
                <a:latin typeface="Times New Roman" panose="02020603050405020304" pitchFamily="18" charset="0"/>
              </a:endParaRPr>
            </a:p>
          </p:txBody>
        </p:sp>
        <p:sp>
          <p:nvSpPr>
            <p:cNvPr id="76810" name="Line 9">
              <a:extLst>
                <a:ext uri="{FF2B5EF4-FFF2-40B4-BE49-F238E27FC236}">
                  <a16:creationId xmlns:a16="http://schemas.microsoft.com/office/drawing/2014/main" id="{08BB8106-EFEE-23B2-2628-F649D1144F8C}"/>
                </a:ext>
              </a:extLst>
            </p:cNvPr>
            <p:cNvSpPr>
              <a:spLocks noChangeShapeType="1"/>
            </p:cNvSpPr>
            <p:nvPr/>
          </p:nvSpPr>
          <p:spPr bwMode="auto">
            <a:xfrm rot="5400000" flipH="1">
              <a:off x="1360" y="142"/>
              <a:ext cx="0" cy="330"/>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1" name="Text Box 10">
              <a:extLst>
                <a:ext uri="{FF2B5EF4-FFF2-40B4-BE49-F238E27FC236}">
                  <a16:creationId xmlns:a16="http://schemas.microsoft.com/office/drawing/2014/main" id="{75DF8809-5517-EB4F-12B7-881DB312869F}"/>
                </a:ext>
              </a:extLst>
            </p:cNvPr>
            <p:cNvSpPr txBox="1">
              <a:spLocks noChangeArrowheads="1"/>
            </p:cNvSpPr>
            <p:nvPr/>
          </p:nvSpPr>
          <p:spPr bwMode="auto">
            <a:xfrm>
              <a:off x="1183" y="13"/>
              <a:ext cx="341"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76812" name="Text Box 11">
              <a:extLst>
                <a:ext uri="{FF2B5EF4-FFF2-40B4-BE49-F238E27FC236}">
                  <a16:creationId xmlns:a16="http://schemas.microsoft.com/office/drawing/2014/main" id="{87981A93-7D8D-F11A-95A3-69CE1A22B742}"/>
                </a:ext>
              </a:extLst>
            </p:cNvPr>
            <p:cNvSpPr txBox="1">
              <a:spLocks noChangeArrowheads="1"/>
            </p:cNvSpPr>
            <p:nvPr/>
          </p:nvSpPr>
          <p:spPr bwMode="auto">
            <a:xfrm>
              <a:off x="111" y="671"/>
              <a:ext cx="363"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r>
                <a:rPr lang="en-US" altLang="zh-CN" sz="2000" baseline="-25000">
                  <a:solidFill>
                    <a:srgbClr val="FF0000"/>
                  </a:solidFill>
                  <a:latin typeface="Times New Roman" panose="02020603050405020304" pitchFamily="18" charset="0"/>
                </a:rPr>
                <a:t>1</a:t>
              </a:r>
              <a:endParaRPr lang="en-US" altLang="zh-CN" sz="2000">
                <a:solidFill>
                  <a:srgbClr val="FF0000"/>
                </a:solidFill>
                <a:latin typeface="Times New Roman" panose="02020603050405020304" pitchFamily="18" charset="0"/>
              </a:endParaRPr>
            </a:p>
          </p:txBody>
        </p:sp>
        <p:sp>
          <p:nvSpPr>
            <p:cNvPr id="76813" name="Text Box 12">
              <a:extLst>
                <a:ext uri="{FF2B5EF4-FFF2-40B4-BE49-F238E27FC236}">
                  <a16:creationId xmlns:a16="http://schemas.microsoft.com/office/drawing/2014/main" id="{527A6766-B4A3-47CB-4D66-0FA6B254DE5F}"/>
                </a:ext>
              </a:extLst>
            </p:cNvPr>
            <p:cNvSpPr txBox="1">
              <a:spLocks noChangeArrowheads="1"/>
            </p:cNvSpPr>
            <p:nvPr/>
          </p:nvSpPr>
          <p:spPr bwMode="auto">
            <a:xfrm>
              <a:off x="160" y="924"/>
              <a:ext cx="230"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a:t>
              </a:r>
            </a:p>
          </p:txBody>
        </p:sp>
        <p:sp>
          <p:nvSpPr>
            <p:cNvPr id="76814" name="未知">
              <a:extLst>
                <a:ext uri="{FF2B5EF4-FFF2-40B4-BE49-F238E27FC236}">
                  <a16:creationId xmlns:a16="http://schemas.microsoft.com/office/drawing/2014/main" id="{B4FBFD0A-9630-CCCF-F4E2-5F0B714F9020}"/>
                </a:ext>
              </a:extLst>
            </p:cNvPr>
            <p:cNvSpPr>
              <a:spLocks/>
            </p:cNvSpPr>
            <p:nvPr/>
          </p:nvSpPr>
          <p:spPr bwMode="auto">
            <a:xfrm>
              <a:off x="1120" y="362"/>
              <a:ext cx="537" cy="890"/>
            </a:xfrm>
            <a:custGeom>
              <a:avLst/>
              <a:gdLst>
                <a:gd name="T0" fmla="*/ 139 w 624"/>
                <a:gd name="T1" fmla="*/ 0 h 1008"/>
                <a:gd name="T2" fmla="*/ 0 w 624"/>
                <a:gd name="T3" fmla="*/ 0 h 1008"/>
                <a:gd name="T4" fmla="*/ 0 w 624"/>
                <a:gd name="T5" fmla="*/ 290 h 1008"/>
                <a:gd name="T6" fmla="*/ 139 w 624"/>
                <a:gd name="T7" fmla="*/ 290 h 1008"/>
                <a:gd name="T8" fmla="*/ 0 60000 65536"/>
                <a:gd name="T9" fmla="*/ 0 60000 65536"/>
                <a:gd name="T10" fmla="*/ 0 60000 65536"/>
                <a:gd name="T11" fmla="*/ 0 60000 65536"/>
                <a:gd name="T12" fmla="*/ 0 w 624"/>
                <a:gd name="T13" fmla="*/ 0 h 1008"/>
                <a:gd name="T14" fmla="*/ 624 w 624"/>
                <a:gd name="T15" fmla="*/ 1008 h 1008"/>
              </a:gdLst>
              <a:ahLst/>
              <a:cxnLst>
                <a:cxn ang="T8">
                  <a:pos x="T0" y="T1"/>
                </a:cxn>
                <a:cxn ang="T9">
                  <a:pos x="T2" y="T3"/>
                </a:cxn>
                <a:cxn ang="T10">
                  <a:pos x="T4" y="T5"/>
                </a:cxn>
                <a:cxn ang="T11">
                  <a:pos x="T6" y="T7"/>
                </a:cxn>
              </a:cxnLst>
              <a:rect l="T12" t="T13" r="T14" b="T15"/>
              <a:pathLst>
                <a:path w="624" h="1008">
                  <a:moveTo>
                    <a:pt x="624" y="0"/>
                  </a:moveTo>
                  <a:lnTo>
                    <a:pt x="0" y="0"/>
                  </a:lnTo>
                  <a:lnTo>
                    <a:pt x="0" y="1008"/>
                  </a:lnTo>
                  <a:lnTo>
                    <a:pt x="624" y="1008"/>
                  </a:lnTo>
                </a:path>
              </a:pathLst>
            </a:custGeom>
            <a:noFill/>
            <a:ln w="38100" cap="flat" cmpd="sng">
              <a:solidFill>
                <a:schemeClr val="tx1"/>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15" name="Oval 14">
              <a:extLst>
                <a:ext uri="{FF2B5EF4-FFF2-40B4-BE49-F238E27FC236}">
                  <a16:creationId xmlns:a16="http://schemas.microsoft.com/office/drawing/2014/main" id="{59B6873B-E591-44D3-6C07-C0204342835A}"/>
                </a:ext>
              </a:extLst>
            </p:cNvPr>
            <p:cNvSpPr>
              <a:spLocks noChangeArrowheads="1"/>
            </p:cNvSpPr>
            <p:nvPr/>
          </p:nvSpPr>
          <p:spPr bwMode="auto">
            <a:xfrm>
              <a:off x="955" y="616"/>
              <a:ext cx="330" cy="339"/>
            </a:xfrm>
            <a:prstGeom prst="ellipse">
              <a:avLst/>
            </a:prstGeom>
            <a:solidFill>
              <a:srgbClr val="DADADA"/>
            </a:solidFill>
            <a:ln w="38100">
              <a:solidFill>
                <a:srgbClr val="0000FF"/>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SM</a:t>
              </a:r>
            </a:p>
          </p:txBody>
        </p:sp>
        <p:sp>
          <p:nvSpPr>
            <p:cNvPr id="76816" name="Line 15">
              <a:extLst>
                <a:ext uri="{FF2B5EF4-FFF2-40B4-BE49-F238E27FC236}">
                  <a16:creationId xmlns:a16="http://schemas.microsoft.com/office/drawing/2014/main" id="{FAC1CBC5-257F-5C39-D31C-D55C56223463}"/>
                </a:ext>
              </a:extLst>
            </p:cNvPr>
            <p:cNvSpPr>
              <a:spLocks noChangeShapeType="1"/>
            </p:cNvSpPr>
            <p:nvPr/>
          </p:nvSpPr>
          <p:spPr bwMode="auto">
            <a:xfrm rot="5400000" flipV="1">
              <a:off x="427" y="875"/>
              <a:ext cx="0" cy="7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7" name="Line 16">
              <a:extLst>
                <a:ext uri="{FF2B5EF4-FFF2-40B4-BE49-F238E27FC236}">
                  <a16:creationId xmlns:a16="http://schemas.microsoft.com/office/drawing/2014/main" id="{201E3AD1-4697-8E6B-4193-89F3359E6461}"/>
                </a:ext>
              </a:extLst>
            </p:cNvPr>
            <p:cNvSpPr>
              <a:spLocks noChangeShapeType="1"/>
            </p:cNvSpPr>
            <p:nvPr/>
          </p:nvSpPr>
          <p:spPr bwMode="auto">
            <a:xfrm rot="10800000" flipV="1">
              <a:off x="800" y="952"/>
              <a:ext cx="0" cy="3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8" name="Line 17">
              <a:extLst>
                <a:ext uri="{FF2B5EF4-FFF2-40B4-BE49-F238E27FC236}">
                  <a16:creationId xmlns:a16="http://schemas.microsoft.com/office/drawing/2014/main" id="{FE7E2663-2978-6B30-5395-93CEE331FDB6}"/>
                </a:ext>
              </a:extLst>
            </p:cNvPr>
            <p:cNvSpPr>
              <a:spLocks noChangeShapeType="1"/>
            </p:cNvSpPr>
            <p:nvPr/>
          </p:nvSpPr>
          <p:spPr bwMode="auto">
            <a:xfrm rot="10800000" flipV="1">
              <a:off x="800" y="357"/>
              <a:ext cx="0" cy="26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9" name="Line 18">
              <a:extLst>
                <a:ext uri="{FF2B5EF4-FFF2-40B4-BE49-F238E27FC236}">
                  <a16:creationId xmlns:a16="http://schemas.microsoft.com/office/drawing/2014/main" id="{20C15513-AD53-71DE-9662-835A18932DC3}"/>
                </a:ext>
              </a:extLst>
            </p:cNvPr>
            <p:cNvSpPr>
              <a:spLocks noChangeShapeType="1"/>
            </p:cNvSpPr>
            <p:nvPr/>
          </p:nvSpPr>
          <p:spPr bwMode="auto">
            <a:xfrm rot="5400000" flipV="1">
              <a:off x="427" y="-17"/>
              <a:ext cx="0" cy="7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20" name="Text Box 19">
              <a:extLst>
                <a:ext uri="{FF2B5EF4-FFF2-40B4-BE49-F238E27FC236}">
                  <a16:creationId xmlns:a16="http://schemas.microsoft.com/office/drawing/2014/main" id="{C05260FD-4B7E-2E9F-3CF7-BD58172B7B1B}"/>
                </a:ext>
              </a:extLst>
            </p:cNvPr>
            <p:cNvSpPr txBox="1">
              <a:spLocks noChangeArrowheads="1"/>
            </p:cNvSpPr>
            <p:nvPr/>
          </p:nvSpPr>
          <p:spPr bwMode="auto">
            <a:xfrm>
              <a:off x="130" y="372"/>
              <a:ext cx="244"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3300"/>
                  </a:solidFill>
                  <a:latin typeface="Times New Roman" panose="02020603050405020304" pitchFamily="18" charset="0"/>
                </a:rPr>
                <a:t>+</a:t>
              </a:r>
            </a:p>
          </p:txBody>
        </p:sp>
        <p:sp>
          <p:nvSpPr>
            <p:cNvPr id="76821" name="Oval 24">
              <a:extLst>
                <a:ext uri="{FF2B5EF4-FFF2-40B4-BE49-F238E27FC236}">
                  <a16:creationId xmlns:a16="http://schemas.microsoft.com/office/drawing/2014/main" id="{803DE715-82BB-1861-1BAB-5EF44219EC26}"/>
                </a:ext>
              </a:extLst>
            </p:cNvPr>
            <p:cNvSpPr>
              <a:spLocks noChangeArrowheads="1"/>
            </p:cNvSpPr>
            <p:nvPr/>
          </p:nvSpPr>
          <p:spPr bwMode="auto">
            <a:xfrm>
              <a:off x="8" y="1204"/>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22" name="Oval 25">
              <a:extLst>
                <a:ext uri="{FF2B5EF4-FFF2-40B4-BE49-F238E27FC236}">
                  <a16:creationId xmlns:a16="http://schemas.microsoft.com/office/drawing/2014/main" id="{1037E107-C4E9-A01A-67CC-A5B9ADEF464D}"/>
                </a:ext>
              </a:extLst>
            </p:cNvPr>
            <p:cNvSpPr>
              <a:spLocks noChangeArrowheads="1"/>
            </p:cNvSpPr>
            <p:nvPr/>
          </p:nvSpPr>
          <p:spPr bwMode="auto">
            <a:xfrm>
              <a:off x="1655" y="332"/>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23" name="Oval 26">
              <a:extLst>
                <a:ext uri="{FF2B5EF4-FFF2-40B4-BE49-F238E27FC236}">
                  <a16:creationId xmlns:a16="http://schemas.microsoft.com/office/drawing/2014/main" id="{00E1BBBC-3A47-7455-6F9A-0586263C72EE}"/>
                </a:ext>
              </a:extLst>
            </p:cNvPr>
            <p:cNvSpPr>
              <a:spLocks noChangeArrowheads="1"/>
            </p:cNvSpPr>
            <p:nvPr/>
          </p:nvSpPr>
          <p:spPr bwMode="auto">
            <a:xfrm>
              <a:off x="1638" y="1221"/>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24" name="Oval 27">
              <a:extLst>
                <a:ext uri="{FF2B5EF4-FFF2-40B4-BE49-F238E27FC236}">
                  <a16:creationId xmlns:a16="http://schemas.microsoft.com/office/drawing/2014/main" id="{B9C3B215-0262-BF1C-FD6B-AC40FDA0B070}"/>
                </a:ext>
              </a:extLst>
            </p:cNvPr>
            <p:cNvSpPr>
              <a:spLocks noChangeArrowheads="1"/>
            </p:cNvSpPr>
            <p:nvPr/>
          </p:nvSpPr>
          <p:spPr bwMode="auto">
            <a:xfrm>
              <a:off x="0" y="315"/>
              <a:ext cx="56" cy="56"/>
            </a:xfrm>
            <a:prstGeom prst="ellipse">
              <a:avLst/>
            </a:prstGeom>
            <a:solidFill>
              <a:schemeClr val="accent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25" name="Text Box 28">
              <a:extLst>
                <a:ext uri="{FF2B5EF4-FFF2-40B4-BE49-F238E27FC236}">
                  <a16:creationId xmlns:a16="http://schemas.microsoft.com/office/drawing/2014/main" id="{863B022B-FB52-10BA-1912-99544A03C545}"/>
                </a:ext>
              </a:extLst>
            </p:cNvPr>
            <p:cNvSpPr txBox="1">
              <a:spLocks noChangeArrowheads="1"/>
            </p:cNvSpPr>
            <p:nvPr/>
          </p:nvSpPr>
          <p:spPr bwMode="auto">
            <a:xfrm>
              <a:off x="1110" y="421"/>
              <a:ext cx="212"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a:t>
              </a:r>
            </a:p>
          </p:txBody>
        </p:sp>
        <p:sp>
          <p:nvSpPr>
            <p:cNvPr id="76826" name="Text Box 29">
              <a:extLst>
                <a:ext uri="{FF2B5EF4-FFF2-40B4-BE49-F238E27FC236}">
                  <a16:creationId xmlns:a16="http://schemas.microsoft.com/office/drawing/2014/main" id="{E6A7DF34-655D-5309-23DD-CEA07F3352A0}"/>
                </a:ext>
              </a:extLst>
            </p:cNvPr>
            <p:cNvSpPr txBox="1">
              <a:spLocks noChangeArrowheads="1"/>
            </p:cNvSpPr>
            <p:nvPr/>
          </p:nvSpPr>
          <p:spPr bwMode="auto">
            <a:xfrm>
              <a:off x="1103" y="894"/>
              <a:ext cx="200"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76827" name="Text Box 30">
              <a:extLst>
                <a:ext uri="{FF2B5EF4-FFF2-40B4-BE49-F238E27FC236}">
                  <a16:creationId xmlns:a16="http://schemas.microsoft.com/office/drawing/2014/main" id="{F41EEF72-CA3B-FAC4-3FBB-A365158BBF55}"/>
                </a:ext>
              </a:extLst>
            </p:cNvPr>
            <p:cNvSpPr txBox="1">
              <a:spLocks noChangeArrowheads="1"/>
            </p:cNvSpPr>
            <p:nvPr/>
          </p:nvSpPr>
          <p:spPr bwMode="auto">
            <a:xfrm>
              <a:off x="218" y="1374"/>
              <a:ext cx="1275" cy="2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solidFill>
                    <a:srgbClr val="0000FF"/>
                  </a:solidFill>
                  <a:latin typeface="Times New Roman" panose="02020603050405020304" pitchFamily="18" charset="0"/>
                </a:rPr>
                <a:t>直流伺服电动机</a:t>
              </a:r>
            </a:p>
          </p:txBody>
        </p:sp>
        <p:graphicFrame>
          <p:nvGraphicFramePr>
            <p:cNvPr id="76828" name="Object 34">
              <a:extLst>
                <a:ext uri="{FF2B5EF4-FFF2-40B4-BE49-F238E27FC236}">
                  <a16:creationId xmlns:a16="http://schemas.microsoft.com/office/drawing/2014/main" id="{DF86E9D9-12E4-44C8-9ACE-EEF653741BF9}"/>
                </a:ext>
              </a:extLst>
            </p:cNvPr>
            <p:cNvGraphicFramePr>
              <a:graphicFrameLocks noChangeAspect="1"/>
            </p:cNvGraphicFramePr>
            <p:nvPr/>
          </p:nvGraphicFramePr>
          <p:xfrm>
            <a:off x="1032" y="858"/>
            <a:ext cx="188" cy="76"/>
          </p:xfrm>
          <a:graphic>
            <a:graphicData uri="http://schemas.openxmlformats.org/presentationml/2006/ole">
              <mc:AlternateContent xmlns:mc="http://schemas.openxmlformats.org/markup-compatibility/2006">
                <mc:Choice xmlns:v="urn:schemas-microsoft-com:vml" Requires="v">
                  <p:oleObj r:id="rId2" imgW="250920" imgH="101520" progId="Visio.Drawing.11">
                    <p:embed/>
                  </p:oleObj>
                </mc:Choice>
                <mc:Fallback>
                  <p:oleObj r:id="rId2" imgW="250920" imgH="101520" progId="Visio.Drawing.11">
                    <p:embed/>
                    <p:pic>
                      <p:nvPicPr>
                        <p:cNvPr id="0" name="Object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 y="858"/>
                          <a:ext cx="188" cy="7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2" name="Object 35">
              <a:extLst>
                <a:ext uri="{FF2B5EF4-FFF2-40B4-BE49-F238E27FC236}">
                  <a16:creationId xmlns:a16="http://schemas.microsoft.com/office/drawing/2014/main" id="{E8A8576F-2009-EFF2-78EA-EECC57B8647B}"/>
                </a:ext>
              </a:extLst>
            </p:cNvPr>
            <p:cNvGraphicFramePr>
              <a:graphicFrameLocks noChangeAspect="1"/>
            </p:cNvGraphicFramePr>
            <p:nvPr/>
          </p:nvGraphicFramePr>
          <p:xfrm>
            <a:off x="775" y="567"/>
            <a:ext cx="129" cy="453"/>
          </p:xfrm>
          <a:graphic>
            <a:graphicData uri="http://schemas.openxmlformats.org/presentationml/2006/ole">
              <mc:AlternateContent xmlns:mc="http://schemas.openxmlformats.org/markup-compatibility/2006">
                <mc:Choice xmlns:v="urn:schemas-microsoft-com:vml" Requires="v">
                  <p:oleObj r:id="rId4" imgW="218332" imgH="733898" progId="Visio.Drawing.11">
                    <p:embed/>
                  </p:oleObj>
                </mc:Choice>
                <mc:Fallback>
                  <p:oleObj r:id="rId4" imgW="218332" imgH="733898" progId="Visio.Drawing.11">
                    <p:embed/>
                    <p:pic>
                      <p:nvPicPr>
                        <p:cNvPr id="0" name="Object 3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5" y="567"/>
                          <a:ext cx="129" cy="4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76829" name="Rectangle 2">
            <a:extLst>
              <a:ext uri="{FF2B5EF4-FFF2-40B4-BE49-F238E27FC236}">
                <a16:creationId xmlns:a16="http://schemas.microsoft.com/office/drawing/2014/main" id="{58029AA7-AA7E-2F80-B988-AA4A4CE135D7}"/>
              </a:ext>
            </a:extLst>
          </p:cNvPr>
          <p:cNvSpPr>
            <a:spLocks noChangeArrowheads="1"/>
          </p:cNvSpPr>
          <p:nvPr/>
        </p:nvSpPr>
        <p:spPr bwMode="auto">
          <a:xfrm>
            <a:off x="460375" y="433388"/>
            <a:ext cx="3835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直流伺服电动机</a:t>
            </a:r>
          </a:p>
        </p:txBody>
      </p:sp>
      <p:sp>
        <p:nvSpPr>
          <p:cNvPr id="76830" name="Text Box 4">
            <a:extLst>
              <a:ext uri="{FF2B5EF4-FFF2-40B4-BE49-F238E27FC236}">
                <a16:creationId xmlns:a16="http://schemas.microsoft.com/office/drawing/2014/main" id="{95D2F04A-C232-1C5E-6AFF-3073D6042097}"/>
              </a:ext>
            </a:extLst>
          </p:cNvPr>
          <p:cNvSpPr txBox="1">
            <a:spLocks noChangeArrowheads="1"/>
          </p:cNvSpPr>
          <p:nvPr/>
        </p:nvSpPr>
        <p:spPr bwMode="auto">
          <a:xfrm>
            <a:off x="460375" y="1325563"/>
            <a:ext cx="8302625"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latin typeface="Times New Roman" panose="02020603050405020304" pitchFamily="18" charset="0"/>
              </a:rPr>
              <a:t>　　直流伺服电动机和一般他励直流电动机一样，为了减小转动惯量而做得细长。</a:t>
            </a:r>
          </a:p>
        </p:txBody>
      </p:sp>
      <p:sp>
        <p:nvSpPr>
          <p:cNvPr id="76831" name="Text Box 37">
            <a:extLst>
              <a:ext uri="{FF2B5EF4-FFF2-40B4-BE49-F238E27FC236}">
                <a16:creationId xmlns:a16="http://schemas.microsoft.com/office/drawing/2014/main" id="{DB7020FE-1E36-FACF-77E4-F84DF677F933}"/>
              </a:ext>
            </a:extLst>
          </p:cNvPr>
          <p:cNvSpPr txBox="1">
            <a:spLocks noChangeArrowheads="1"/>
          </p:cNvSpPr>
          <p:nvPr/>
        </p:nvSpPr>
        <p:spPr bwMode="auto">
          <a:xfrm>
            <a:off x="1138238" y="2571750"/>
            <a:ext cx="72913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励磁电压 </a:t>
            </a:r>
            <a:r>
              <a:rPr lang="en-US" altLang="zh-CN" sz="2400" i="1">
                <a:latin typeface="Times New Roman" panose="02020603050405020304" pitchFamily="18" charset="0"/>
              </a:rPr>
              <a:t>U</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一定，控制电压 </a:t>
            </a:r>
            <a:r>
              <a:rPr lang="en-US" altLang="zh-CN" sz="2400" i="1">
                <a:latin typeface="Times New Roman" panose="02020603050405020304" pitchFamily="18" charset="0"/>
              </a:rPr>
              <a:t>U</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加在电枢上。</a:t>
            </a:r>
          </a:p>
        </p:txBody>
      </p:sp>
      <p:sp>
        <p:nvSpPr>
          <p:cNvPr id="76832" name="Text Box 38">
            <a:extLst>
              <a:ext uri="{FF2B5EF4-FFF2-40B4-BE49-F238E27FC236}">
                <a16:creationId xmlns:a16="http://schemas.microsoft.com/office/drawing/2014/main" id="{79DEDB5C-2412-0628-161B-BA033ABDE2FB}"/>
              </a:ext>
            </a:extLst>
          </p:cNvPr>
          <p:cNvSpPr txBox="1">
            <a:spLocks noChangeArrowheads="1"/>
          </p:cNvSpPr>
          <p:nvPr/>
        </p:nvSpPr>
        <p:spPr bwMode="auto">
          <a:xfrm>
            <a:off x="417513" y="3900488"/>
            <a:ext cx="50974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9900FF"/>
                </a:solidFill>
                <a:latin typeface="Times New Roman" panose="02020603050405020304" pitchFamily="18" charset="0"/>
              </a:rPr>
              <a:t>　　改变电枢电压可改变转速，改变电枢电压的极性可使电动机反转。</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6829"/>
                                        </p:tgtEl>
                                        <p:attrNameLst>
                                          <p:attrName>style.visibility</p:attrName>
                                        </p:attrNameLst>
                                      </p:cBhvr>
                                      <p:to>
                                        <p:strVal val="visible"/>
                                      </p:to>
                                    </p:set>
                                    <p:animEffect transition="in" filter="wipe(left)">
                                      <p:cBhvr>
                                        <p:cTn id="7" dur="500"/>
                                        <p:tgtEl>
                                          <p:spTgt spid="76829"/>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6830"/>
                                        </p:tgtEl>
                                        <p:attrNameLst>
                                          <p:attrName>style.visibility</p:attrName>
                                        </p:attrNameLst>
                                      </p:cBhvr>
                                      <p:to>
                                        <p:strVal val="visible"/>
                                      </p:to>
                                    </p:set>
                                    <p:animEffect transition="in" filter="dissolve">
                                      <p:cBhvr>
                                        <p:cTn id="11" dur="500"/>
                                        <p:tgtEl>
                                          <p:spTgt spid="7683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76831"/>
                                        </p:tgtEl>
                                        <p:attrNameLst>
                                          <p:attrName>style.visibility</p:attrName>
                                        </p:attrNameLst>
                                      </p:cBhvr>
                                      <p:to>
                                        <p:strVal val="visible"/>
                                      </p:to>
                                    </p:set>
                                    <p:animEffect transition="in" filter="wipe(left)">
                                      <p:cBhvr>
                                        <p:cTn id="16" dur="500"/>
                                        <p:tgtEl>
                                          <p:spTgt spid="7683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76832"/>
                                        </p:tgtEl>
                                        <p:attrNameLst>
                                          <p:attrName>style.visibility</p:attrName>
                                        </p:attrNameLst>
                                      </p:cBhvr>
                                      <p:to>
                                        <p:strVal val="visible"/>
                                      </p:to>
                                    </p:set>
                                    <p:animEffect transition="in" filter="dissolve">
                                      <p:cBhvr>
                                        <p:cTn id="21" dur="500"/>
                                        <p:tgtEl>
                                          <p:spTgt spid="768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29" grpId="0" autoUpdateAnimBg="0"/>
      <p:bldP spid="76830" grpId="0" autoUpdateAnimBg="0"/>
      <p:bldP spid="76831" grpId="0" autoUpdateAnimBg="0"/>
      <p:bldP spid="76832"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826" name="Group 75">
            <a:extLst>
              <a:ext uri="{FF2B5EF4-FFF2-40B4-BE49-F238E27FC236}">
                <a16:creationId xmlns:a16="http://schemas.microsoft.com/office/drawing/2014/main" id="{756D6943-8009-0981-897D-FA3A931D08B1}"/>
              </a:ext>
            </a:extLst>
          </p:cNvPr>
          <p:cNvGrpSpPr>
            <a:grpSpLocks/>
          </p:cNvGrpSpPr>
          <p:nvPr/>
        </p:nvGrpSpPr>
        <p:grpSpPr bwMode="auto">
          <a:xfrm>
            <a:off x="404813" y="2406650"/>
            <a:ext cx="4046537" cy="3959225"/>
            <a:chOff x="62" y="0"/>
            <a:chExt cx="2608" cy="2494"/>
          </a:xfrm>
        </p:grpSpPr>
        <p:sp>
          <p:nvSpPr>
            <p:cNvPr id="77836" name="Line 10">
              <a:extLst>
                <a:ext uri="{FF2B5EF4-FFF2-40B4-BE49-F238E27FC236}">
                  <a16:creationId xmlns:a16="http://schemas.microsoft.com/office/drawing/2014/main" id="{3866593E-05A1-E871-D569-CC25AA1361A8}"/>
                </a:ext>
              </a:extLst>
            </p:cNvPr>
            <p:cNvSpPr>
              <a:spLocks noChangeShapeType="1"/>
            </p:cNvSpPr>
            <p:nvPr/>
          </p:nvSpPr>
          <p:spPr bwMode="auto">
            <a:xfrm>
              <a:off x="1428" y="1803"/>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37" name="Line 11">
              <a:extLst>
                <a:ext uri="{FF2B5EF4-FFF2-40B4-BE49-F238E27FC236}">
                  <a16:creationId xmlns:a16="http://schemas.microsoft.com/office/drawing/2014/main" id="{82FB6364-55C4-AF18-CA29-01F4F99FDCEB}"/>
                </a:ext>
              </a:extLst>
            </p:cNvPr>
            <p:cNvSpPr>
              <a:spLocks noChangeShapeType="1"/>
            </p:cNvSpPr>
            <p:nvPr/>
          </p:nvSpPr>
          <p:spPr bwMode="auto">
            <a:xfrm rot="3556061">
              <a:off x="1080" y="169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38" name="Line 12">
              <a:extLst>
                <a:ext uri="{FF2B5EF4-FFF2-40B4-BE49-F238E27FC236}">
                  <a16:creationId xmlns:a16="http://schemas.microsoft.com/office/drawing/2014/main" id="{17476D75-4763-86AA-D8EF-2692DA0E4307}"/>
                </a:ext>
              </a:extLst>
            </p:cNvPr>
            <p:cNvSpPr>
              <a:spLocks noChangeShapeType="1"/>
            </p:cNvSpPr>
            <p:nvPr/>
          </p:nvSpPr>
          <p:spPr bwMode="auto">
            <a:xfrm rot="3556061">
              <a:off x="1657" y="1351"/>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39" name="Line 13">
              <a:extLst>
                <a:ext uri="{FF2B5EF4-FFF2-40B4-BE49-F238E27FC236}">
                  <a16:creationId xmlns:a16="http://schemas.microsoft.com/office/drawing/2014/main" id="{31DE0BC4-2A9E-7E18-C6FD-809A63FE2A53}"/>
                </a:ext>
              </a:extLst>
            </p:cNvPr>
            <p:cNvSpPr>
              <a:spLocks noChangeShapeType="1"/>
            </p:cNvSpPr>
            <p:nvPr/>
          </p:nvSpPr>
          <p:spPr bwMode="auto">
            <a:xfrm rot="6972537">
              <a:off x="1608" y="162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7840" name="Group 14">
              <a:extLst>
                <a:ext uri="{FF2B5EF4-FFF2-40B4-BE49-F238E27FC236}">
                  <a16:creationId xmlns:a16="http://schemas.microsoft.com/office/drawing/2014/main" id="{B7AB4B9B-874A-6D68-2FCA-246A35EB5BD9}"/>
                </a:ext>
              </a:extLst>
            </p:cNvPr>
            <p:cNvGrpSpPr>
              <a:grpSpLocks/>
            </p:cNvGrpSpPr>
            <p:nvPr/>
          </p:nvGrpSpPr>
          <p:grpSpPr bwMode="auto">
            <a:xfrm>
              <a:off x="1284" y="915"/>
              <a:ext cx="156" cy="720"/>
              <a:chOff x="0" y="0"/>
              <a:chExt cx="156" cy="720"/>
            </a:xfrm>
          </p:grpSpPr>
          <p:sp>
            <p:nvSpPr>
              <p:cNvPr id="2" name="Line 15">
                <a:extLst>
                  <a:ext uri="{FF2B5EF4-FFF2-40B4-BE49-F238E27FC236}">
                    <a16:creationId xmlns:a16="http://schemas.microsoft.com/office/drawing/2014/main" id="{CC0277E1-25B0-09B7-72E9-D22E03517198}"/>
                  </a:ext>
                </a:extLst>
              </p:cNvPr>
              <p:cNvSpPr>
                <a:spLocks noChangeShapeType="1"/>
              </p:cNvSpPr>
              <p:nvPr/>
            </p:nvSpPr>
            <p:spPr bwMode="auto">
              <a:xfrm>
                <a:off x="144" y="21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Rectangle 16">
                <a:extLst>
                  <a:ext uri="{FF2B5EF4-FFF2-40B4-BE49-F238E27FC236}">
                    <a16:creationId xmlns:a16="http://schemas.microsoft.com/office/drawing/2014/main" id="{EA465879-B26A-642E-4597-A7CF718E5883}"/>
                  </a:ext>
                </a:extLst>
              </p:cNvPr>
              <p:cNvSpPr>
                <a:spLocks noChangeArrowheads="1"/>
              </p:cNvSpPr>
              <p:nvPr/>
            </p:nvSpPr>
            <p:spPr bwMode="auto">
              <a:xfrm>
                <a:off x="0" y="0"/>
                <a:ext cx="156" cy="72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4" name="Oval 17">
                <a:extLst>
                  <a:ext uri="{FF2B5EF4-FFF2-40B4-BE49-F238E27FC236}">
                    <a16:creationId xmlns:a16="http://schemas.microsoft.com/office/drawing/2014/main" id="{30A47FC4-7C2C-651B-5F8C-0AD7616DB042}"/>
                  </a:ext>
                </a:extLst>
              </p:cNvPr>
              <p:cNvSpPr>
                <a:spLocks noChangeArrowheads="1"/>
              </p:cNvSpPr>
              <p:nvPr/>
            </p:nvSpPr>
            <p:spPr bwMode="auto">
              <a:xfrm>
                <a:off x="36" y="324"/>
                <a:ext cx="84" cy="84"/>
              </a:xfrm>
              <a:prstGeom prst="ellipse">
                <a:avLst/>
              </a:prstGeom>
              <a:solidFill>
                <a:srgbClr val="CAE7EC"/>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77841" name="Group 18">
              <a:extLst>
                <a:ext uri="{FF2B5EF4-FFF2-40B4-BE49-F238E27FC236}">
                  <a16:creationId xmlns:a16="http://schemas.microsoft.com/office/drawing/2014/main" id="{85B5CAEE-F19A-E712-B134-2EA859AB7180}"/>
                </a:ext>
              </a:extLst>
            </p:cNvPr>
            <p:cNvGrpSpPr>
              <a:grpSpLocks/>
            </p:cNvGrpSpPr>
            <p:nvPr/>
          </p:nvGrpSpPr>
          <p:grpSpPr bwMode="auto">
            <a:xfrm>
              <a:off x="564" y="507"/>
              <a:ext cx="1584" cy="1536"/>
              <a:chOff x="0" y="0"/>
              <a:chExt cx="1584" cy="1536"/>
            </a:xfrm>
          </p:grpSpPr>
          <p:sp>
            <p:nvSpPr>
              <p:cNvPr id="77883" name="Rectangle 19">
                <a:extLst>
                  <a:ext uri="{FF2B5EF4-FFF2-40B4-BE49-F238E27FC236}">
                    <a16:creationId xmlns:a16="http://schemas.microsoft.com/office/drawing/2014/main" id="{D4398822-ADAA-16D1-AAE5-30D28233AC57}"/>
                  </a:ext>
                </a:extLst>
              </p:cNvPr>
              <p:cNvSpPr>
                <a:spLocks noChangeArrowheads="1"/>
              </p:cNvSpPr>
              <p:nvPr/>
            </p:nvSpPr>
            <p:spPr bwMode="auto">
              <a:xfrm>
                <a:off x="720" y="1200"/>
                <a:ext cx="144" cy="24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77884" name="Rectangle 20">
                <a:extLst>
                  <a:ext uri="{FF2B5EF4-FFF2-40B4-BE49-F238E27FC236}">
                    <a16:creationId xmlns:a16="http://schemas.microsoft.com/office/drawing/2014/main" id="{E94AB520-7BE0-7A30-AF4B-82B1D4529580}"/>
                  </a:ext>
                </a:extLst>
              </p:cNvPr>
              <p:cNvSpPr>
                <a:spLocks noChangeArrowheads="1"/>
              </p:cNvSpPr>
              <p:nvPr/>
            </p:nvSpPr>
            <p:spPr bwMode="auto">
              <a:xfrm>
                <a:off x="720" y="111"/>
                <a:ext cx="156" cy="24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77885" name="Rectangle 21">
                <a:extLst>
                  <a:ext uri="{FF2B5EF4-FFF2-40B4-BE49-F238E27FC236}">
                    <a16:creationId xmlns:a16="http://schemas.microsoft.com/office/drawing/2014/main" id="{85E9648A-B660-868C-443C-533D2036D85A}"/>
                  </a:ext>
                </a:extLst>
              </p:cNvPr>
              <p:cNvSpPr>
                <a:spLocks noChangeArrowheads="1"/>
              </p:cNvSpPr>
              <p:nvPr/>
            </p:nvSpPr>
            <p:spPr bwMode="auto">
              <a:xfrm rot="-7245022">
                <a:off x="1203" y="387"/>
                <a:ext cx="144" cy="24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77886" name="AutoShape 22">
                <a:extLst>
                  <a:ext uri="{FF2B5EF4-FFF2-40B4-BE49-F238E27FC236}">
                    <a16:creationId xmlns:a16="http://schemas.microsoft.com/office/drawing/2014/main" id="{4EB460E4-7B42-AAA2-06A8-9D33E033F37D}"/>
                  </a:ext>
                </a:extLst>
              </p:cNvPr>
              <p:cNvSpPr>
                <a:spLocks/>
              </p:cNvSpPr>
              <p:nvPr/>
            </p:nvSpPr>
            <p:spPr bwMode="auto">
              <a:xfrm>
                <a:off x="0" y="0"/>
                <a:ext cx="1584" cy="153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3164 w 21600"/>
                  <a:gd name="T31" fmla="*/ 3164 h 21600"/>
                  <a:gd name="T32" fmla="*/ 18436 w 21600"/>
                  <a:gd name="T33" fmla="*/ 18436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1527" y="10800"/>
                    </a:moveTo>
                    <a:cubicBezTo>
                      <a:pt x="1527" y="15921"/>
                      <a:pt x="5679" y="20073"/>
                      <a:pt x="10800" y="20073"/>
                    </a:cubicBezTo>
                    <a:cubicBezTo>
                      <a:pt x="15921" y="20073"/>
                      <a:pt x="20073" y="15921"/>
                      <a:pt x="20073" y="10800"/>
                    </a:cubicBezTo>
                    <a:cubicBezTo>
                      <a:pt x="20073" y="5679"/>
                      <a:pt x="15921" y="1527"/>
                      <a:pt x="10800" y="1527"/>
                    </a:cubicBezTo>
                    <a:cubicBezTo>
                      <a:pt x="5679" y="1527"/>
                      <a:pt x="1527" y="5679"/>
                      <a:pt x="1527" y="10800"/>
                    </a:cubicBezTo>
                    <a:close/>
                  </a:path>
                </a:pathLst>
              </a:custGeom>
              <a:solidFill>
                <a:srgbClr val="FFCC99"/>
              </a:solidFill>
              <a:ln w="38100" cmpd="sng">
                <a:solidFill>
                  <a:schemeClr val="tx1"/>
                </a:solidFill>
                <a:bevel/>
                <a:headEnd/>
                <a:tailEnd/>
              </a:ln>
            </p:spPr>
            <p:txBody>
              <a:bodyPr wrap="none" anchor="ctr"/>
              <a:lstStyle/>
              <a:p>
                <a:endParaRPr lang="zh-CN" altLang="en-US"/>
              </a:p>
            </p:txBody>
          </p:sp>
          <p:sp>
            <p:nvSpPr>
              <p:cNvPr id="77887" name="Rectangle 23">
                <a:extLst>
                  <a:ext uri="{FF2B5EF4-FFF2-40B4-BE49-F238E27FC236}">
                    <a16:creationId xmlns:a16="http://schemas.microsoft.com/office/drawing/2014/main" id="{A231CC2A-7A1E-5FCF-253F-4A58E750361B}"/>
                  </a:ext>
                </a:extLst>
              </p:cNvPr>
              <p:cNvSpPr>
                <a:spLocks noChangeArrowheads="1"/>
              </p:cNvSpPr>
              <p:nvPr/>
            </p:nvSpPr>
            <p:spPr bwMode="auto">
              <a:xfrm rot="-3694508">
                <a:off x="233" y="377"/>
                <a:ext cx="144" cy="24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5" name="Rectangle 24">
                <a:extLst>
                  <a:ext uri="{FF2B5EF4-FFF2-40B4-BE49-F238E27FC236}">
                    <a16:creationId xmlns:a16="http://schemas.microsoft.com/office/drawing/2014/main" id="{7F8723F0-3A87-9B50-C1FB-520655895D7A}"/>
                  </a:ext>
                </a:extLst>
              </p:cNvPr>
              <p:cNvSpPr>
                <a:spLocks noChangeArrowheads="1"/>
              </p:cNvSpPr>
              <p:nvPr/>
            </p:nvSpPr>
            <p:spPr bwMode="auto">
              <a:xfrm rot="-3884594">
                <a:off x="1227" y="913"/>
                <a:ext cx="144" cy="24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6" name="Rectangle 25">
                <a:extLst>
                  <a:ext uri="{FF2B5EF4-FFF2-40B4-BE49-F238E27FC236}">
                    <a16:creationId xmlns:a16="http://schemas.microsoft.com/office/drawing/2014/main" id="{1C3DD03A-BF70-3508-88CF-16546ECFFA54}"/>
                  </a:ext>
                </a:extLst>
              </p:cNvPr>
              <p:cNvSpPr>
                <a:spLocks noChangeArrowheads="1"/>
              </p:cNvSpPr>
              <p:nvPr/>
            </p:nvSpPr>
            <p:spPr bwMode="auto">
              <a:xfrm rot="3641452">
                <a:off x="243" y="947"/>
                <a:ext cx="144" cy="240"/>
              </a:xfrm>
              <a:prstGeom prst="rect">
                <a:avLst/>
              </a:prstGeom>
              <a:solidFill>
                <a:srgbClr val="FFCC99"/>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nvGrpSpPr>
            <p:cNvPr id="77842" name="Group 73">
              <a:extLst>
                <a:ext uri="{FF2B5EF4-FFF2-40B4-BE49-F238E27FC236}">
                  <a16:creationId xmlns:a16="http://schemas.microsoft.com/office/drawing/2014/main" id="{0F1F81C1-7B5A-8EF8-8C07-F24F4D1B2267}"/>
                </a:ext>
              </a:extLst>
            </p:cNvPr>
            <p:cNvGrpSpPr>
              <a:grpSpLocks/>
            </p:cNvGrpSpPr>
            <p:nvPr/>
          </p:nvGrpSpPr>
          <p:grpSpPr bwMode="auto">
            <a:xfrm>
              <a:off x="84" y="573"/>
              <a:ext cx="2586" cy="1128"/>
              <a:chOff x="84" y="0"/>
              <a:chExt cx="2586" cy="1128"/>
            </a:xfrm>
          </p:grpSpPr>
          <p:sp>
            <p:nvSpPr>
              <p:cNvPr id="77870" name="未知">
                <a:extLst>
                  <a:ext uri="{FF2B5EF4-FFF2-40B4-BE49-F238E27FC236}">
                    <a16:creationId xmlns:a16="http://schemas.microsoft.com/office/drawing/2014/main" id="{73215E39-4F12-FA26-0543-432A22F6F8C9}"/>
                  </a:ext>
                </a:extLst>
              </p:cNvPr>
              <p:cNvSpPr>
                <a:spLocks/>
              </p:cNvSpPr>
              <p:nvPr/>
            </p:nvSpPr>
            <p:spPr bwMode="auto">
              <a:xfrm rot="6972537">
                <a:off x="1746" y="923"/>
                <a:ext cx="274" cy="71"/>
              </a:xfrm>
              <a:custGeom>
                <a:avLst/>
                <a:gdLst>
                  <a:gd name="T0" fmla="*/ 0 w 246"/>
                  <a:gd name="T1" fmla="*/ 0 h 73"/>
                  <a:gd name="T2" fmla="*/ 295 w 246"/>
                  <a:gd name="T3" fmla="*/ 18 h 73"/>
                  <a:gd name="T4" fmla="*/ 559 w 246"/>
                  <a:gd name="T5" fmla="*/ 18 h 73"/>
                  <a:gd name="T6" fmla="*/ 723 w 246"/>
                  <a:gd name="T7" fmla="*/ 18 h 73"/>
                  <a:gd name="T8" fmla="*/ 559 w 246"/>
                  <a:gd name="T9" fmla="*/ 53 h 73"/>
                  <a:gd name="T10" fmla="*/ 0 60000 65536"/>
                  <a:gd name="T11" fmla="*/ 0 60000 65536"/>
                  <a:gd name="T12" fmla="*/ 0 60000 65536"/>
                  <a:gd name="T13" fmla="*/ 0 60000 65536"/>
                  <a:gd name="T14" fmla="*/ 0 60000 65536"/>
                  <a:gd name="T15" fmla="*/ 0 w 246"/>
                  <a:gd name="T16" fmla="*/ 0 h 73"/>
                  <a:gd name="T17" fmla="*/ 246 w 246"/>
                  <a:gd name="T18" fmla="*/ 73 h 73"/>
                </a:gdLst>
                <a:ahLst/>
                <a:cxnLst>
                  <a:cxn ang="T10">
                    <a:pos x="T0" y="T1"/>
                  </a:cxn>
                  <a:cxn ang="T11">
                    <a:pos x="T2" y="T3"/>
                  </a:cxn>
                  <a:cxn ang="T12">
                    <a:pos x="T4" y="T5"/>
                  </a:cxn>
                  <a:cxn ang="T13">
                    <a:pos x="T6" y="T7"/>
                  </a:cxn>
                  <a:cxn ang="T14">
                    <a:pos x="T8" y="T9"/>
                  </a:cxn>
                </a:cxnLst>
                <a:rect l="T15" t="T16" r="T17" b="T18"/>
                <a:pathLst>
                  <a:path w="246" h="73">
                    <a:moveTo>
                      <a:pt x="0" y="0"/>
                    </a:moveTo>
                    <a:cubicBezTo>
                      <a:pt x="34" y="7"/>
                      <a:pt x="68" y="15"/>
                      <a:pt x="100" y="18"/>
                    </a:cubicBezTo>
                    <a:cubicBezTo>
                      <a:pt x="132" y="21"/>
                      <a:pt x="167" y="17"/>
                      <a:pt x="191" y="18"/>
                    </a:cubicBezTo>
                    <a:cubicBezTo>
                      <a:pt x="215" y="19"/>
                      <a:pt x="246" y="18"/>
                      <a:pt x="246" y="27"/>
                    </a:cubicBezTo>
                    <a:cubicBezTo>
                      <a:pt x="246" y="36"/>
                      <a:pt x="218" y="54"/>
                      <a:pt x="191" y="73"/>
                    </a:cubicBezTo>
                  </a:path>
                </a:pathLst>
              </a:custGeom>
              <a:noFill/>
              <a:ln w="28575"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77871" name="Group 72">
                <a:extLst>
                  <a:ext uri="{FF2B5EF4-FFF2-40B4-BE49-F238E27FC236}">
                    <a16:creationId xmlns:a16="http://schemas.microsoft.com/office/drawing/2014/main" id="{0AF52480-7417-A5DE-C380-9BFAF079C8A2}"/>
                  </a:ext>
                </a:extLst>
              </p:cNvPr>
              <p:cNvGrpSpPr>
                <a:grpSpLocks/>
              </p:cNvGrpSpPr>
              <p:nvPr/>
            </p:nvGrpSpPr>
            <p:grpSpPr bwMode="auto">
              <a:xfrm>
                <a:off x="84" y="0"/>
                <a:ext cx="2586" cy="1128"/>
                <a:chOff x="84" y="0"/>
                <a:chExt cx="2586" cy="1128"/>
              </a:xfrm>
            </p:grpSpPr>
            <p:sp>
              <p:nvSpPr>
                <p:cNvPr id="77872" name="Oval 29">
                  <a:extLst>
                    <a:ext uri="{FF2B5EF4-FFF2-40B4-BE49-F238E27FC236}">
                      <a16:creationId xmlns:a16="http://schemas.microsoft.com/office/drawing/2014/main" id="{7630C6F2-2826-7CD9-5F91-FAFCBBBCDC4A}"/>
                    </a:ext>
                  </a:extLst>
                </p:cNvPr>
                <p:cNvSpPr>
                  <a:spLocks noChangeArrowheads="1"/>
                </p:cNvSpPr>
                <p:nvPr/>
              </p:nvSpPr>
              <p:spPr bwMode="auto">
                <a:xfrm>
                  <a:off x="2293" y="1002"/>
                  <a:ext cx="60" cy="60"/>
                </a:xfrm>
                <a:prstGeom prst="ellipse">
                  <a:avLst/>
                </a:prstGeom>
                <a:solidFill>
                  <a:srgbClr val="FF3300"/>
                </a:solidFill>
                <a:ln w="952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77873" name="Text Box 30">
                  <a:extLst>
                    <a:ext uri="{FF2B5EF4-FFF2-40B4-BE49-F238E27FC236}">
                      <a16:creationId xmlns:a16="http://schemas.microsoft.com/office/drawing/2014/main" id="{0AE6978D-8C06-C62E-2F6F-FA7BA9F8E484}"/>
                    </a:ext>
                  </a:extLst>
                </p:cNvPr>
                <p:cNvSpPr txBox="1">
                  <a:spLocks noChangeArrowheads="1"/>
                </p:cNvSpPr>
                <p:nvPr/>
              </p:nvSpPr>
              <p:spPr bwMode="auto">
                <a:xfrm>
                  <a:off x="2353" y="895"/>
                  <a:ext cx="31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W</a:t>
                  </a:r>
                  <a:r>
                    <a:rPr lang="en-US" altLang="zh-CN" sz="1800" baseline="-25000">
                      <a:latin typeface="Times New Roman" panose="02020603050405020304" pitchFamily="18" charset="0"/>
                    </a:rPr>
                    <a:t>1</a:t>
                  </a:r>
                </a:p>
              </p:txBody>
            </p:sp>
            <p:sp>
              <p:nvSpPr>
                <p:cNvPr id="77874" name="Text Box 31">
                  <a:extLst>
                    <a:ext uri="{FF2B5EF4-FFF2-40B4-BE49-F238E27FC236}">
                      <a16:creationId xmlns:a16="http://schemas.microsoft.com/office/drawing/2014/main" id="{D8732095-E1D4-3B41-4D52-8B0C59FB3BA5}"/>
                    </a:ext>
                  </a:extLst>
                </p:cNvPr>
                <p:cNvSpPr txBox="1">
                  <a:spLocks noChangeArrowheads="1"/>
                </p:cNvSpPr>
                <p:nvPr/>
              </p:nvSpPr>
              <p:spPr bwMode="auto">
                <a:xfrm>
                  <a:off x="84" y="0"/>
                  <a:ext cx="51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W</a:t>
                  </a:r>
                  <a:r>
                    <a:rPr lang="en-US" altLang="zh-CN" sz="1800" baseline="-25000">
                      <a:latin typeface="Times New Roman" panose="02020603050405020304" pitchFamily="18" charset="0"/>
                    </a:rPr>
                    <a:t>1</a:t>
                  </a:r>
                  <a:r>
                    <a:rPr lang="en-US" altLang="zh-CN" sz="1800" i="1">
                      <a:latin typeface="Times New Roman" panose="02020603050405020304" pitchFamily="18" charset="0"/>
                    </a:rPr>
                    <a:t>' </a:t>
                  </a:r>
                  <a:r>
                    <a:rPr lang="en-US" altLang="zh-CN" sz="1800" i="1">
                      <a:solidFill>
                        <a:schemeClr val="hlink"/>
                      </a:solidFill>
                      <a:latin typeface="Times New Roman" panose="02020603050405020304" pitchFamily="18" charset="0"/>
                    </a:rPr>
                    <a:t> </a:t>
                  </a:r>
                  <a:endParaRPr lang="en-US" altLang="zh-CN" sz="1800" i="1">
                    <a:latin typeface="Times New Roman" panose="02020603050405020304" pitchFamily="18" charset="0"/>
                  </a:endParaRPr>
                </a:p>
              </p:txBody>
            </p:sp>
            <p:sp>
              <p:nvSpPr>
                <p:cNvPr id="77875" name="Line 32">
                  <a:extLst>
                    <a:ext uri="{FF2B5EF4-FFF2-40B4-BE49-F238E27FC236}">
                      <a16:creationId xmlns:a16="http://schemas.microsoft.com/office/drawing/2014/main" id="{13EC6F5F-2040-9574-2627-08C4AD5B3CD0}"/>
                    </a:ext>
                  </a:extLst>
                </p:cNvPr>
                <p:cNvSpPr>
                  <a:spLocks noChangeShapeType="1"/>
                </p:cNvSpPr>
                <p:nvPr/>
              </p:nvSpPr>
              <p:spPr bwMode="auto">
                <a:xfrm rot="6972537">
                  <a:off x="2144" y="765"/>
                  <a:ext cx="0" cy="35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76" name="未知">
                  <a:extLst>
                    <a:ext uri="{FF2B5EF4-FFF2-40B4-BE49-F238E27FC236}">
                      <a16:creationId xmlns:a16="http://schemas.microsoft.com/office/drawing/2014/main" id="{23A2E9AB-5277-ACE0-12F4-FFDF34D256FC}"/>
                    </a:ext>
                  </a:extLst>
                </p:cNvPr>
                <p:cNvSpPr>
                  <a:spLocks/>
                </p:cNvSpPr>
                <p:nvPr/>
              </p:nvSpPr>
              <p:spPr bwMode="auto">
                <a:xfrm rot="6972537">
                  <a:off x="1300" y="222"/>
                  <a:ext cx="236" cy="1021"/>
                </a:xfrm>
                <a:custGeom>
                  <a:avLst/>
                  <a:gdLst>
                    <a:gd name="T0" fmla="*/ 6 w 297"/>
                    <a:gd name="T1" fmla="*/ 0 h 955"/>
                    <a:gd name="T2" fmla="*/ 2 w 297"/>
                    <a:gd name="T3" fmla="*/ 89 h 955"/>
                    <a:gd name="T4" fmla="*/ 9 w 297"/>
                    <a:gd name="T5" fmla="*/ 143 h 955"/>
                    <a:gd name="T6" fmla="*/ 22 w 297"/>
                    <a:gd name="T7" fmla="*/ 159 h 955"/>
                    <a:gd name="T8" fmla="*/ 29 w 297"/>
                    <a:gd name="T9" fmla="*/ 214 h 955"/>
                    <a:gd name="T10" fmla="*/ 29 w 297"/>
                    <a:gd name="T11" fmla="*/ 424 h 955"/>
                    <a:gd name="T12" fmla="*/ 29 w 297"/>
                    <a:gd name="T13" fmla="*/ 1135 h 955"/>
                    <a:gd name="T14" fmla="*/ 29 w 297"/>
                    <a:gd name="T15" fmla="*/ 1702 h 955"/>
                    <a:gd name="T16" fmla="*/ 26 w 297"/>
                    <a:gd name="T17" fmla="*/ 1810 h 955"/>
                    <a:gd name="T18" fmla="*/ 20 w 297"/>
                    <a:gd name="T19" fmla="*/ 1863 h 9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7"/>
                    <a:gd name="T31" fmla="*/ 0 h 955"/>
                    <a:gd name="T32" fmla="*/ 297 w 297"/>
                    <a:gd name="T33" fmla="*/ 955 h 9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7" h="955">
                      <a:moveTo>
                        <a:pt x="59" y="0"/>
                      </a:moveTo>
                      <a:cubicBezTo>
                        <a:pt x="29" y="17"/>
                        <a:pt x="0" y="34"/>
                        <a:pt x="4" y="46"/>
                      </a:cubicBezTo>
                      <a:cubicBezTo>
                        <a:pt x="8" y="58"/>
                        <a:pt x="50" y="67"/>
                        <a:pt x="86" y="73"/>
                      </a:cubicBezTo>
                      <a:cubicBezTo>
                        <a:pt x="122" y="79"/>
                        <a:pt x="189" y="76"/>
                        <a:pt x="222" y="82"/>
                      </a:cubicBezTo>
                      <a:cubicBezTo>
                        <a:pt x="255" y="88"/>
                        <a:pt x="275" y="86"/>
                        <a:pt x="286" y="109"/>
                      </a:cubicBezTo>
                      <a:cubicBezTo>
                        <a:pt x="297" y="132"/>
                        <a:pt x="286" y="139"/>
                        <a:pt x="286" y="218"/>
                      </a:cubicBezTo>
                      <a:cubicBezTo>
                        <a:pt x="286" y="297"/>
                        <a:pt x="286" y="473"/>
                        <a:pt x="286" y="582"/>
                      </a:cubicBezTo>
                      <a:cubicBezTo>
                        <a:pt x="286" y="691"/>
                        <a:pt x="290" y="815"/>
                        <a:pt x="286" y="873"/>
                      </a:cubicBezTo>
                      <a:cubicBezTo>
                        <a:pt x="282" y="931"/>
                        <a:pt x="274" y="914"/>
                        <a:pt x="259" y="928"/>
                      </a:cubicBezTo>
                      <a:cubicBezTo>
                        <a:pt x="244" y="942"/>
                        <a:pt x="219" y="948"/>
                        <a:pt x="195" y="955"/>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77877" name="Group 34">
                  <a:extLst>
                    <a:ext uri="{FF2B5EF4-FFF2-40B4-BE49-F238E27FC236}">
                      <a16:creationId xmlns:a16="http://schemas.microsoft.com/office/drawing/2014/main" id="{855567EE-FE2E-D159-F5FF-6E7068D0A06E}"/>
                    </a:ext>
                  </a:extLst>
                </p:cNvPr>
                <p:cNvGrpSpPr>
                  <a:grpSpLocks/>
                </p:cNvGrpSpPr>
                <p:nvPr/>
              </p:nvGrpSpPr>
              <p:grpSpPr bwMode="auto">
                <a:xfrm>
                  <a:off x="887" y="310"/>
                  <a:ext cx="164" cy="314"/>
                  <a:chOff x="0" y="0"/>
                  <a:chExt cx="164" cy="314"/>
                </a:xfrm>
              </p:grpSpPr>
              <p:sp>
                <p:nvSpPr>
                  <p:cNvPr id="77880" name="Line 35">
                    <a:extLst>
                      <a:ext uri="{FF2B5EF4-FFF2-40B4-BE49-F238E27FC236}">
                        <a16:creationId xmlns:a16="http://schemas.microsoft.com/office/drawing/2014/main" id="{47595B23-03F2-BF17-6C4B-2BBA80162020}"/>
                      </a:ext>
                    </a:extLst>
                  </p:cNvPr>
                  <p:cNvSpPr>
                    <a:spLocks noChangeShapeType="1"/>
                  </p:cNvSpPr>
                  <p:nvPr/>
                </p:nvSpPr>
                <p:spPr bwMode="auto">
                  <a:xfrm rot="6972537">
                    <a:off x="155" y="314"/>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81" name="未知">
                    <a:extLst>
                      <a:ext uri="{FF2B5EF4-FFF2-40B4-BE49-F238E27FC236}">
                        <a16:creationId xmlns:a16="http://schemas.microsoft.com/office/drawing/2014/main" id="{D3E61393-EB0C-C5D4-5236-3AADF5FD7F5B}"/>
                      </a:ext>
                    </a:extLst>
                  </p:cNvPr>
                  <p:cNvSpPr>
                    <a:spLocks/>
                  </p:cNvSpPr>
                  <p:nvPr/>
                </p:nvSpPr>
                <p:spPr bwMode="auto">
                  <a:xfrm rot="6972537">
                    <a:off x="95" y="33"/>
                    <a:ext cx="59" cy="47"/>
                  </a:xfrm>
                  <a:custGeom>
                    <a:avLst/>
                    <a:gdLst>
                      <a:gd name="T0" fmla="*/ 112 w 55"/>
                      <a:gd name="T1" fmla="*/ 0 h 25"/>
                      <a:gd name="T2" fmla="*/ 0 w 55"/>
                      <a:gd name="T3" fmla="*/ 9981 h 25"/>
                      <a:gd name="T4" fmla="*/ 112 w 55"/>
                      <a:gd name="T5" fmla="*/ 0 h 25"/>
                      <a:gd name="T6" fmla="*/ 0 60000 65536"/>
                      <a:gd name="T7" fmla="*/ 0 60000 65536"/>
                      <a:gd name="T8" fmla="*/ 0 60000 65536"/>
                      <a:gd name="T9" fmla="*/ 0 w 55"/>
                      <a:gd name="T10" fmla="*/ 0 h 25"/>
                      <a:gd name="T11" fmla="*/ 55 w 55"/>
                      <a:gd name="T12" fmla="*/ 25 h 25"/>
                    </a:gdLst>
                    <a:ahLst/>
                    <a:cxnLst>
                      <a:cxn ang="T6">
                        <a:pos x="T0" y="T1"/>
                      </a:cxn>
                      <a:cxn ang="T7">
                        <a:pos x="T2" y="T3"/>
                      </a:cxn>
                      <a:cxn ang="T8">
                        <a:pos x="T4" y="T5"/>
                      </a:cxn>
                    </a:cxnLst>
                    <a:rect l="T9" t="T10" r="T11" b="T12"/>
                    <a:pathLst>
                      <a:path w="55" h="25">
                        <a:moveTo>
                          <a:pt x="55" y="0"/>
                        </a:moveTo>
                        <a:cubicBezTo>
                          <a:pt x="55" y="0"/>
                          <a:pt x="0" y="11"/>
                          <a:pt x="0" y="18"/>
                        </a:cubicBezTo>
                        <a:cubicBezTo>
                          <a:pt x="0" y="25"/>
                          <a:pt x="55" y="0"/>
                          <a:pt x="55" y="0"/>
                        </a:cubicBezTo>
                        <a:close/>
                      </a:path>
                    </a:pathLst>
                  </a:custGeom>
                  <a:solidFill>
                    <a:schemeClr val="accent1"/>
                  </a:solidFill>
                  <a:ln w="28575" cmpd="sng">
                    <a:solidFill>
                      <a:srgbClr val="FF0066"/>
                    </a:solidFill>
                    <a:bevel/>
                    <a:headEnd/>
                    <a:tailEnd/>
                  </a:ln>
                </p:spPr>
                <p:txBody>
                  <a:bodyPr wrap="none" anchor="ctr"/>
                  <a:lstStyle/>
                  <a:p>
                    <a:endParaRPr lang="zh-CN" altLang="en-US"/>
                  </a:p>
                </p:txBody>
              </p:sp>
              <p:sp>
                <p:nvSpPr>
                  <p:cNvPr id="77882" name="未知">
                    <a:extLst>
                      <a:ext uri="{FF2B5EF4-FFF2-40B4-BE49-F238E27FC236}">
                        <a16:creationId xmlns:a16="http://schemas.microsoft.com/office/drawing/2014/main" id="{4F62BF22-EC01-0160-DCCE-9CFEA689AE44}"/>
                      </a:ext>
                    </a:extLst>
                  </p:cNvPr>
                  <p:cNvSpPr>
                    <a:spLocks/>
                  </p:cNvSpPr>
                  <p:nvPr/>
                </p:nvSpPr>
                <p:spPr bwMode="auto">
                  <a:xfrm rot="6972537">
                    <a:off x="-89" y="89"/>
                    <a:ext cx="266" cy="88"/>
                  </a:xfrm>
                  <a:custGeom>
                    <a:avLst/>
                    <a:gdLst>
                      <a:gd name="T0" fmla="*/ 0 w 247"/>
                      <a:gd name="T1" fmla="*/ 0 h 73"/>
                      <a:gd name="T2" fmla="*/ 116 w 247"/>
                      <a:gd name="T3" fmla="*/ 182 h 73"/>
                      <a:gd name="T4" fmla="*/ 266 w 247"/>
                      <a:gd name="T5" fmla="*/ 182 h 73"/>
                      <a:gd name="T6" fmla="*/ 402 w 247"/>
                      <a:gd name="T7" fmla="*/ 182 h 73"/>
                      <a:gd name="T8" fmla="*/ 515 w 247"/>
                      <a:gd name="T9" fmla="*/ 239 h 73"/>
                      <a:gd name="T10" fmla="*/ 420 w 247"/>
                      <a:gd name="T11" fmla="*/ 473 h 73"/>
                      <a:gd name="T12" fmla="*/ 0 60000 65536"/>
                      <a:gd name="T13" fmla="*/ 0 60000 65536"/>
                      <a:gd name="T14" fmla="*/ 0 60000 65536"/>
                      <a:gd name="T15" fmla="*/ 0 60000 65536"/>
                      <a:gd name="T16" fmla="*/ 0 60000 65536"/>
                      <a:gd name="T17" fmla="*/ 0 60000 65536"/>
                      <a:gd name="T18" fmla="*/ 0 w 247"/>
                      <a:gd name="T19" fmla="*/ 0 h 73"/>
                      <a:gd name="T20" fmla="*/ 247 w 247"/>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247" h="73">
                        <a:moveTo>
                          <a:pt x="0" y="0"/>
                        </a:moveTo>
                        <a:cubicBezTo>
                          <a:pt x="17" y="11"/>
                          <a:pt x="34" y="23"/>
                          <a:pt x="55" y="28"/>
                        </a:cubicBezTo>
                        <a:cubicBezTo>
                          <a:pt x="76" y="33"/>
                          <a:pt x="104" y="28"/>
                          <a:pt x="127" y="28"/>
                        </a:cubicBezTo>
                        <a:cubicBezTo>
                          <a:pt x="150" y="28"/>
                          <a:pt x="171" y="27"/>
                          <a:pt x="191" y="28"/>
                        </a:cubicBezTo>
                        <a:cubicBezTo>
                          <a:pt x="211" y="29"/>
                          <a:pt x="245" y="30"/>
                          <a:pt x="246" y="37"/>
                        </a:cubicBezTo>
                        <a:cubicBezTo>
                          <a:pt x="247" y="44"/>
                          <a:pt x="209" y="67"/>
                          <a:pt x="200" y="73"/>
                        </a:cubicBezTo>
                      </a:path>
                    </a:pathLst>
                  </a:custGeom>
                  <a:noFill/>
                  <a:ln w="28575"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77878" name="未知">
                  <a:extLst>
                    <a:ext uri="{FF2B5EF4-FFF2-40B4-BE49-F238E27FC236}">
                      <a16:creationId xmlns:a16="http://schemas.microsoft.com/office/drawing/2014/main" id="{49599551-AA62-6DC6-B485-C58BECD0349C}"/>
                    </a:ext>
                  </a:extLst>
                </p:cNvPr>
                <p:cNvSpPr>
                  <a:spLocks/>
                </p:cNvSpPr>
                <p:nvPr/>
              </p:nvSpPr>
              <p:spPr bwMode="auto">
                <a:xfrm rot="6972537">
                  <a:off x="688" y="10"/>
                  <a:ext cx="66" cy="432"/>
                </a:xfrm>
                <a:custGeom>
                  <a:avLst/>
                  <a:gdLst>
                    <a:gd name="T0" fmla="*/ 66 w 66"/>
                    <a:gd name="T1" fmla="*/ 5 h 432"/>
                    <a:gd name="T2" fmla="*/ 11 w 66"/>
                    <a:gd name="T3" fmla="*/ 14 h 432"/>
                    <a:gd name="T4" fmla="*/ 2 w 66"/>
                    <a:gd name="T5" fmla="*/ 87 h 432"/>
                    <a:gd name="T6" fmla="*/ 2 w 66"/>
                    <a:gd name="T7" fmla="*/ 432 h 432"/>
                    <a:gd name="T8" fmla="*/ 0 60000 65536"/>
                    <a:gd name="T9" fmla="*/ 0 60000 65536"/>
                    <a:gd name="T10" fmla="*/ 0 60000 65536"/>
                    <a:gd name="T11" fmla="*/ 0 60000 65536"/>
                    <a:gd name="T12" fmla="*/ 0 w 66"/>
                    <a:gd name="T13" fmla="*/ 0 h 432"/>
                    <a:gd name="T14" fmla="*/ 66 w 66"/>
                    <a:gd name="T15" fmla="*/ 432 h 432"/>
                  </a:gdLst>
                  <a:ahLst/>
                  <a:cxnLst>
                    <a:cxn ang="T8">
                      <a:pos x="T0" y="T1"/>
                    </a:cxn>
                    <a:cxn ang="T9">
                      <a:pos x="T2" y="T3"/>
                    </a:cxn>
                    <a:cxn ang="T10">
                      <a:pos x="T4" y="T5"/>
                    </a:cxn>
                    <a:cxn ang="T11">
                      <a:pos x="T6" y="T7"/>
                    </a:cxn>
                  </a:cxnLst>
                  <a:rect l="T12" t="T13" r="T14" b="T15"/>
                  <a:pathLst>
                    <a:path w="66" h="432">
                      <a:moveTo>
                        <a:pt x="66" y="5"/>
                      </a:moveTo>
                      <a:cubicBezTo>
                        <a:pt x="44" y="2"/>
                        <a:pt x="22" y="0"/>
                        <a:pt x="11" y="14"/>
                      </a:cubicBezTo>
                      <a:cubicBezTo>
                        <a:pt x="0" y="28"/>
                        <a:pt x="4" y="17"/>
                        <a:pt x="2" y="87"/>
                      </a:cubicBezTo>
                      <a:cubicBezTo>
                        <a:pt x="0" y="157"/>
                        <a:pt x="1" y="294"/>
                        <a:pt x="2" y="432"/>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79" name="Oval 39">
                  <a:extLst>
                    <a:ext uri="{FF2B5EF4-FFF2-40B4-BE49-F238E27FC236}">
                      <a16:creationId xmlns:a16="http://schemas.microsoft.com/office/drawing/2014/main" id="{B55C77ED-C590-E50C-F1BA-848662F5A98C}"/>
                    </a:ext>
                  </a:extLst>
                </p:cNvPr>
                <p:cNvSpPr>
                  <a:spLocks noChangeArrowheads="1"/>
                </p:cNvSpPr>
                <p:nvPr/>
              </p:nvSpPr>
              <p:spPr bwMode="auto">
                <a:xfrm>
                  <a:off x="490" y="67"/>
                  <a:ext cx="60" cy="60"/>
                </a:xfrm>
                <a:prstGeom prst="ellipse">
                  <a:avLst/>
                </a:prstGeom>
                <a:solidFill>
                  <a:srgbClr val="FF3300"/>
                </a:solidFill>
                <a:ln w="2857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sp>
          <p:nvSpPr>
            <p:cNvPr id="77843" name="未知">
              <a:extLst>
                <a:ext uri="{FF2B5EF4-FFF2-40B4-BE49-F238E27FC236}">
                  <a16:creationId xmlns:a16="http://schemas.microsoft.com/office/drawing/2014/main" id="{472D9C41-E4DF-F1FD-ED5B-F3EB695743FB}"/>
                </a:ext>
              </a:extLst>
            </p:cNvPr>
            <p:cNvSpPr>
              <a:spLocks/>
            </p:cNvSpPr>
            <p:nvPr/>
          </p:nvSpPr>
          <p:spPr bwMode="auto">
            <a:xfrm rot="-3627239">
              <a:off x="1208" y="1723"/>
              <a:ext cx="62" cy="48"/>
            </a:xfrm>
            <a:custGeom>
              <a:avLst/>
              <a:gdLst>
                <a:gd name="T0" fmla="*/ 0 w 64"/>
                <a:gd name="T1" fmla="*/ 0 h 18"/>
                <a:gd name="T2" fmla="*/ 46 w 64"/>
                <a:gd name="T3" fmla="*/ 326861 h 18"/>
                <a:gd name="T4" fmla="*/ 0 60000 65536"/>
                <a:gd name="T5" fmla="*/ 0 60000 65536"/>
                <a:gd name="T6" fmla="*/ 0 w 64"/>
                <a:gd name="T7" fmla="*/ 0 h 18"/>
                <a:gd name="T8" fmla="*/ 64 w 64"/>
                <a:gd name="T9" fmla="*/ 18 h 18"/>
              </a:gdLst>
              <a:ahLst/>
              <a:cxnLst>
                <a:cxn ang="T4">
                  <a:pos x="T0" y="T1"/>
                </a:cxn>
                <a:cxn ang="T5">
                  <a:pos x="T2" y="T3"/>
                </a:cxn>
              </a:cxnLst>
              <a:rect l="T6" t="T7" r="T8" b="T9"/>
              <a:pathLst>
                <a:path w="64" h="18">
                  <a:moveTo>
                    <a:pt x="0" y="0"/>
                  </a:moveTo>
                  <a:cubicBezTo>
                    <a:pt x="0" y="0"/>
                    <a:pt x="32" y="9"/>
                    <a:pt x="64" y="18"/>
                  </a:cubicBezTo>
                </a:path>
              </a:pathLst>
            </a:custGeom>
            <a:noFill/>
            <a:ln w="28575" cap="flat"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44" name="Text Box 43">
              <a:extLst>
                <a:ext uri="{FF2B5EF4-FFF2-40B4-BE49-F238E27FC236}">
                  <a16:creationId xmlns:a16="http://schemas.microsoft.com/office/drawing/2014/main" id="{851B2810-1BC8-611A-1BB4-EFD8EAA693E6}"/>
                </a:ext>
              </a:extLst>
            </p:cNvPr>
            <p:cNvSpPr txBox="1">
              <a:spLocks noChangeArrowheads="1"/>
            </p:cNvSpPr>
            <p:nvPr/>
          </p:nvSpPr>
          <p:spPr bwMode="auto">
            <a:xfrm>
              <a:off x="1104" y="0"/>
              <a:ext cx="44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U</a:t>
              </a:r>
              <a:r>
                <a:rPr lang="en-US" altLang="zh-CN" sz="1800" baseline="-25000">
                  <a:latin typeface="Times New Roman" panose="02020603050405020304" pitchFamily="18" charset="0"/>
                </a:rPr>
                <a:t>1</a:t>
              </a:r>
            </a:p>
          </p:txBody>
        </p:sp>
        <p:sp>
          <p:nvSpPr>
            <p:cNvPr id="77845" name="Text Box 44">
              <a:extLst>
                <a:ext uri="{FF2B5EF4-FFF2-40B4-BE49-F238E27FC236}">
                  <a16:creationId xmlns:a16="http://schemas.microsoft.com/office/drawing/2014/main" id="{8FFC5DC8-3CC5-3CB3-ADAA-EE912CFCBB75}"/>
                </a:ext>
              </a:extLst>
            </p:cNvPr>
            <p:cNvSpPr txBox="1">
              <a:spLocks noChangeArrowheads="1"/>
            </p:cNvSpPr>
            <p:nvPr/>
          </p:nvSpPr>
          <p:spPr bwMode="auto">
            <a:xfrm>
              <a:off x="1085" y="2261"/>
              <a:ext cx="35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U</a:t>
              </a:r>
              <a:r>
                <a:rPr lang="en-US" altLang="zh-CN" sz="1800" baseline="-25000">
                  <a:latin typeface="Times New Roman" panose="02020603050405020304" pitchFamily="18" charset="0"/>
                </a:rPr>
                <a:t>1</a:t>
              </a:r>
              <a:r>
                <a:rPr lang="en-US" altLang="zh-CN" sz="1800" i="1">
                  <a:latin typeface="Times New Roman" panose="02020603050405020304" pitchFamily="18" charset="0"/>
                  <a:ea typeface="Batang" panose="02030600000101010101" pitchFamily="18" charset="-127"/>
                </a:rPr>
                <a:t>'</a:t>
              </a:r>
              <a:r>
                <a:rPr lang="en-US" altLang="zh-CN" sz="1800" i="1">
                  <a:latin typeface="Times New Roman" panose="02020603050405020304" pitchFamily="18" charset="0"/>
                </a:rPr>
                <a:t> </a:t>
              </a:r>
              <a:endParaRPr lang="en-US" altLang="zh-CN" sz="1800">
                <a:solidFill>
                  <a:schemeClr val="hlink"/>
                </a:solidFill>
                <a:latin typeface="Times New Roman" panose="02020603050405020304" pitchFamily="18" charset="0"/>
              </a:endParaRPr>
            </a:p>
          </p:txBody>
        </p:sp>
        <p:sp>
          <p:nvSpPr>
            <p:cNvPr id="77846" name="Oval 45">
              <a:extLst>
                <a:ext uri="{FF2B5EF4-FFF2-40B4-BE49-F238E27FC236}">
                  <a16:creationId xmlns:a16="http://schemas.microsoft.com/office/drawing/2014/main" id="{E6A62D6B-AA40-AAF4-FCBE-2EAFCE51D60F}"/>
                </a:ext>
              </a:extLst>
            </p:cNvPr>
            <p:cNvSpPr>
              <a:spLocks noChangeArrowheads="1"/>
            </p:cNvSpPr>
            <p:nvPr/>
          </p:nvSpPr>
          <p:spPr bwMode="auto">
            <a:xfrm rot="-3627239">
              <a:off x="1198" y="231"/>
              <a:ext cx="60" cy="59"/>
            </a:xfrm>
            <a:prstGeom prst="ellipse">
              <a:avLst/>
            </a:prstGeom>
            <a:solidFill>
              <a:srgbClr val="FF3300"/>
            </a:solidFill>
            <a:ln w="2857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nvGrpSpPr>
            <p:cNvPr id="77847" name="Group 46">
              <a:extLst>
                <a:ext uri="{FF2B5EF4-FFF2-40B4-BE49-F238E27FC236}">
                  <a16:creationId xmlns:a16="http://schemas.microsoft.com/office/drawing/2014/main" id="{E0A44F4C-5235-010C-4E2E-3A58D9593057}"/>
                </a:ext>
              </a:extLst>
            </p:cNvPr>
            <p:cNvGrpSpPr>
              <a:grpSpLocks/>
            </p:cNvGrpSpPr>
            <p:nvPr/>
          </p:nvGrpSpPr>
          <p:grpSpPr bwMode="auto">
            <a:xfrm rot="-3627238">
              <a:off x="396" y="863"/>
              <a:ext cx="1770" cy="882"/>
              <a:chOff x="0" y="0"/>
              <a:chExt cx="1771" cy="891"/>
            </a:xfrm>
          </p:grpSpPr>
          <p:sp>
            <p:nvSpPr>
              <p:cNvPr id="77865" name="Line 47">
                <a:extLst>
                  <a:ext uri="{FF2B5EF4-FFF2-40B4-BE49-F238E27FC236}">
                    <a16:creationId xmlns:a16="http://schemas.microsoft.com/office/drawing/2014/main" id="{31031268-E2B6-D38F-18DD-B2BECF3145E8}"/>
                  </a:ext>
                </a:extLst>
              </p:cNvPr>
              <p:cNvSpPr>
                <a:spLocks noChangeShapeType="1"/>
              </p:cNvSpPr>
              <p:nvPr/>
            </p:nvSpPr>
            <p:spPr bwMode="auto">
              <a:xfrm rot="3556061">
                <a:off x="1596" y="-175"/>
                <a:ext cx="0" cy="35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66" name="未知">
                <a:extLst>
                  <a:ext uri="{FF2B5EF4-FFF2-40B4-BE49-F238E27FC236}">
                    <a16:creationId xmlns:a16="http://schemas.microsoft.com/office/drawing/2014/main" id="{D478FD84-5724-4079-DC17-4201A06C875F}"/>
                  </a:ext>
                </a:extLst>
              </p:cNvPr>
              <p:cNvSpPr>
                <a:spLocks/>
              </p:cNvSpPr>
              <p:nvPr/>
            </p:nvSpPr>
            <p:spPr bwMode="auto">
              <a:xfrm rot="3556061">
                <a:off x="864" y="-13"/>
                <a:ext cx="282" cy="1024"/>
              </a:xfrm>
              <a:custGeom>
                <a:avLst/>
                <a:gdLst>
                  <a:gd name="T0" fmla="*/ 35 w 297"/>
                  <a:gd name="T1" fmla="*/ 0 h 955"/>
                  <a:gd name="T2" fmla="*/ 4 w 297"/>
                  <a:gd name="T3" fmla="*/ 92 h 955"/>
                  <a:gd name="T4" fmla="*/ 51 w 297"/>
                  <a:gd name="T5" fmla="*/ 148 h 955"/>
                  <a:gd name="T6" fmla="*/ 132 w 297"/>
                  <a:gd name="T7" fmla="*/ 164 h 955"/>
                  <a:gd name="T8" fmla="*/ 170 w 297"/>
                  <a:gd name="T9" fmla="*/ 219 h 955"/>
                  <a:gd name="T10" fmla="*/ 170 w 297"/>
                  <a:gd name="T11" fmla="*/ 439 h 955"/>
                  <a:gd name="T12" fmla="*/ 170 w 297"/>
                  <a:gd name="T13" fmla="*/ 1171 h 955"/>
                  <a:gd name="T14" fmla="*/ 170 w 297"/>
                  <a:gd name="T15" fmla="*/ 1754 h 955"/>
                  <a:gd name="T16" fmla="*/ 154 w 297"/>
                  <a:gd name="T17" fmla="*/ 1865 h 955"/>
                  <a:gd name="T18" fmla="*/ 116 w 297"/>
                  <a:gd name="T19" fmla="*/ 1918 h 9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7"/>
                  <a:gd name="T31" fmla="*/ 0 h 955"/>
                  <a:gd name="T32" fmla="*/ 297 w 297"/>
                  <a:gd name="T33" fmla="*/ 955 h 9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7" h="955">
                    <a:moveTo>
                      <a:pt x="59" y="0"/>
                    </a:moveTo>
                    <a:cubicBezTo>
                      <a:pt x="29" y="17"/>
                      <a:pt x="0" y="34"/>
                      <a:pt x="4" y="46"/>
                    </a:cubicBezTo>
                    <a:cubicBezTo>
                      <a:pt x="8" y="58"/>
                      <a:pt x="50" y="67"/>
                      <a:pt x="86" y="73"/>
                    </a:cubicBezTo>
                    <a:cubicBezTo>
                      <a:pt x="122" y="79"/>
                      <a:pt x="189" y="76"/>
                      <a:pt x="222" y="82"/>
                    </a:cubicBezTo>
                    <a:cubicBezTo>
                      <a:pt x="255" y="88"/>
                      <a:pt x="275" y="86"/>
                      <a:pt x="286" y="109"/>
                    </a:cubicBezTo>
                    <a:cubicBezTo>
                      <a:pt x="297" y="132"/>
                      <a:pt x="286" y="139"/>
                      <a:pt x="286" y="218"/>
                    </a:cubicBezTo>
                    <a:cubicBezTo>
                      <a:pt x="286" y="297"/>
                      <a:pt x="286" y="473"/>
                      <a:pt x="286" y="582"/>
                    </a:cubicBezTo>
                    <a:cubicBezTo>
                      <a:pt x="286" y="691"/>
                      <a:pt x="290" y="815"/>
                      <a:pt x="286" y="873"/>
                    </a:cubicBezTo>
                    <a:cubicBezTo>
                      <a:pt x="282" y="931"/>
                      <a:pt x="274" y="914"/>
                      <a:pt x="259" y="928"/>
                    </a:cubicBezTo>
                    <a:cubicBezTo>
                      <a:pt x="244" y="942"/>
                      <a:pt x="219" y="948"/>
                      <a:pt x="195" y="955"/>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7" name="未知">
                <a:extLst>
                  <a:ext uri="{FF2B5EF4-FFF2-40B4-BE49-F238E27FC236}">
                    <a16:creationId xmlns:a16="http://schemas.microsoft.com/office/drawing/2014/main" id="{52A1ED3B-E7E4-BEEF-3360-39897EBEAC64}"/>
                  </a:ext>
                </a:extLst>
              </p:cNvPr>
              <p:cNvSpPr>
                <a:spLocks/>
              </p:cNvSpPr>
              <p:nvPr/>
            </p:nvSpPr>
            <p:spPr bwMode="auto">
              <a:xfrm rot="3556061">
                <a:off x="1337" y="151"/>
                <a:ext cx="246" cy="73"/>
              </a:xfrm>
              <a:custGeom>
                <a:avLst/>
                <a:gdLst>
                  <a:gd name="T0" fmla="*/ 0 w 246"/>
                  <a:gd name="T1" fmla="*/ 0 h 73"/>
                  <a:gd name="T2" fmla="*/ 100 w 246"/>
                  <a:gd name="T3" fmla="*/ 18 h 73"/>
                  <a:gd name="T4" fmla="*/ 191 w 246"/>
                  <a:gd name="T5" fmla="*/ 18 h 73"/>
                  <a:gd name="T6" fmla="*/ 246 w 246"/>
                  <a:gd name="T7" fmla="*/ 27 h 73"/>
                  <a:gd name="T8" fmla="*/ 191 w 246"/>
                  <a:gd name="T9" fmla="*/ 73 h 73"/>
                  <a:gd name="T10" fmla="*/ 0 60000 65536"/>
                  <a:gd name="T11" fmla="*/ 0 60000 65536"/>
                  <a:gd name="T12" fmla="*/ 0 60000 65536"/>
                  <a:gd name="T13" fmla="*/ 0 60000 65536"/>
                  <a:gd name="T14" fmla="*/ 0 60000 65536"/>
                  <a:gd name="T15" fmla="*/ 0 w 246"/>
                  <a:gd name="T16" fmla="*/ 0 h 73"/>
                  <a:gd name="T17" fmla="*/ 246 w 246"/>
                  <a:gd name="T18" fmla="*/ 73 h 73"/>
                </a:gdLst>
                <a:ahLst/>
                <a:cxnLst>
                  <a:cxn ang="T10">
                    <a:pos x="T0" y="T1"/>
                  </a:cxn>
                  <a:cxn ang="T11">
                    <a:pos x="T2" y="T3"/>
                  </a:cxn>
                  <a:cxn ang="T12">
                    <a:pos x="T4" y="T5"/>
                  </a:cxn>
                  <a:cxn ang="T13">
                    <a:pos x="T6" y="T7"/>
                  </a:cxn>
                  <a:cxn ang="T14">
                    <a:pos x="T8" y="T9"/>
                  </a:cxn>
                </a:cxnLst>
                <a:rect l="T15" t="T16" r="T17" b="T18"/>
                <a:pathLst>
                  <a:path w="246" h="73">
                    <a:moveTo>
                      <a:pt x="0" y="0"/>
                    </a:moveTo>
                    <a:cubicBezTo>
                      <a:pt x="34" y="7"/>
                      <a:pt x="68" y="15"/>
                      <a:pt x="100" y="18"/>
                    </a:cubicBezTo>
                    <a:cubicBezTo>
                      <a:pt x="132" y="21"/>
                      <a:pt x="167" y="17"/>
                      <a:pt x="191" y="18"/>
                    </a:cubicBezTo>
                    <a:cubicBezTo>
                      <a:pt x="215" y="19"/>
                      <a:pt x="246" y="18"/>
                      <a:pt x="246" y="27"/>
                    </a:cubicBezTo>
                    <a:cubicBezTo>
                      <a:pt x="246" y="36"/>
                      <a:pt x="218" y="54"/>
                      <a:pt x="191" y="73"/>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8" name="未知">
                <a:extLst>
                  <a:ext uri="{FF2B5EF4-FFF2-40B4-BE49-F238E27FC236}">
                    <a16:creationId xmlns:a16="http://schemas.microsoft.com/office/drawing/2014/main" id="{B6A21968-E22F-0CC5-E61A-EF60C28C6CD8}"/>
                  </a:ext>
                </a:extLst>
              </p:cNvPr>
              <p:cNvSpPr>
                <a:spLocks/>
              </p:cNvSpPr>
              <p:nvPr/>
            </p:nvSpPr>
            <p:spPr bwMode="auto">
              <a:xfrm rot="3556061">
                <a:off x="183" y="612"/>
                <a:ext cx="66" cy="432"/>
              </a:xfrm>
              <a:custGeom>
                <a:avLst/>
                <a:gdLst>
                  <a:gd name="T0" fmla="*/ 66 w 66"/>
                  <a:gd name="T1" fmla="*/ 5 h 432"/>
                  <a:gd name="T2" fmla="*/ 11 w 66"/>
                  <a:gd name="T3" fmla="*/ 14 h 432"/>
                  <a:gd name="T4" fmla="*/ 2 w 66"/>
                  <a:gd name="T5" fmla="*/ 87 h 432"/>
                  <a:gd name="T6" fmla="*/ 2 w 66"/>
                  <a:gd name="T7" fmla="*/ 432 h 432"/>
                  <a:gd name="T8" fmla="*/ 0 60000 65536"/>
                  <a:gd name="T9" fmla="*/ 0 60000 65536"/>
                  <a:gd name="T10" fmla="*/ 0 60000 65536"/>
                  <a:gd name="T11" fmla="*/ 0 60000 65536"/>
                  <a:gd name="T12" fmla="*/ 0 w 66"/>
                  <a:gd name="T13" fmla="*/ 0 h 432"/>
                  <a:gd name="T14" fmla="*/ 66 w 66"/>
                  <a:gd name="T15" fmla="*/ 432 h 432"/>
                </a:gdLst>
                <a:ahLst/>
                <a:cxnLst>
                  <a:cxn ang="T8">
                    <a:pos x="T0" y="T1"/>
                  </a:cxn>
                  <a:cxn ang="T9">
                    <a:pos x="T2" y="T3"/>
                  </a:cxn>
                  <a:cxn ang="T10">
                    <a:pos x="T4" y="T5"/>
                  </a:cxn>
                  <a:cxn ang="T11">
                    <a:pos x="T6" y="T7"/>
                  </a:cxn>
                </a:cxnLst>
                <a:rect l="T12" t="T13" r="T14" b="T15"/>
                <a:pathLst>
                  <a:path w="66" h="432">
                    <a:moveTo>
                      <a:pt x="66" y="5"/>
                    </a:moveTo>
                    <a:cubicBezTo>
                      <a:pt x="44" y="2"/>
                      <a:pt x="22" y="0"/>
                      <a:pt x="11" y="14"/>
                    </a:cubicBezTo>
                    <a:cubicBezTo>
                      <a:pt x="0" y="28"/>
                      <a:pt x="4" y="17"/>
                      <a:pt x="2" y="87"/>
                    </a:cubicBezTo>
                    <a:cubicBezTo>
                      <a:pt x="0" y="157"/>
                      <a:pt x="1" y="294"/>
                      <a:pt x="2" y="432"/>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9" name="未知">
                <a:extLst>
                  <a:ext uri="{FF2B5EF4-FFF2-40B4-BE49-F238E27FC236}">
                    <a16:creationId xmlns:a16="http://schemas.microsoft.com/office/drawing/2014/main" id="{1BF5590B-1E33-0CA2-F7A7-4D6876F5B5CA}"/>
                  </a:ext>
                </a:extLst>
              </p:cNvPr>
              <p:cNvSpPr>
                <a:spLocks/>
              </p:cNvSpPr>
              <p:nvPr/>
            </p:nvSpPr>
            <p:spPr bwMode="auto">
              <a:xfrm rot="3556061">
                <a:off x="355" y="728"/>
                <a:ext cx="231" cy="64"/>
              </a:xfrm>
              <a:custGeom>
                <a:avLst/>
                <a:gdLst>
                  <a:gd name="T0" fmla="*/ 0 w 247"/>
                  <a:gd name="T1" fmla="*/ 0 h 73"/>
                  <a:gd name="T2" fmla="*/ 28 w 247"/>
                  <a:gd name="T3" fmla="*/ 8 h 73"/>
                  <a:gd name="T4" fmla="*/ 65 w 247"/>
                  <a:gd name="T5" fmla="*/ 8 h 73"/>
                  <a:gd name="T6" fmla="*/ 98 w 247"/>
                  <a:gd name="T7" fmla="*/ 8 h 73"/>
                  <a:gd name="T8" fmla="*/ 126 w 247"/>
                  <a:gd name="T9" fmla="*/ 10 h 73"/>
                  <a:gd name="T10" fmla="*/ 102 w 247"/>
                  <a:gd name="T11" fmla="*/ 19 h 73"/>
                  <a:gd name="T12" fmla="*/ 0 60000 65536"/>
                  <a:gd name="T13" fmla="*/ 0 60000 65536"/>
                  <a:gd name="T14" fmla="*/ 0 60000 65536"/>
                  <a:gd name="T15" fmla="*/ 0 60000 65536"/>
                  <a:gd name="T16" fmla="*/ 0 60000 65536"/>
                  <a:gd name="T17" fmla="*/ 0 60000 65536"/>
                  <a:gd name="T18" fmla="*/ 0 w 247"/>
                  <a:gd name="T19" fmla="*/ 0 h 73"/>
                  <a:gd name="T20" fmla="*/ 247 w 247"/>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247" h="73">
                    <a:moveTo>
                      <a:pt x="0" y="0"/>
                    </a:moveTo>
                    <a:cubicBezTo>
                      <a:pt x="17" y="11"/>
                      <a:pt x="34" y="23"/>
                      <a:pt x="55" y="28"/>
                    </a:cubicBezTo>
                    <a:cubicBezTo>
                      <a:pt x="76" y="33"/>
                      <a:pt x="104" y="28"/>
                      <a:pt x="127" y="28"/>
                    </a:cubicBezTo>
                    <a:cubicBezTo>
                      <a:pt x="150" y="28"/>
                      <a:pt x="171" y="27"/>
                      <a:pt x="191" y="28"/>
                    </a:cubicBezTo>
                    <a:cubicBezTo>
                      <a:pt x="211" y="29"/>
                      <a:pt x="245" y="30"/>
                      <a:pt x="246" y="37"/>
                    </a:cubicBezTo>
                    <a:cubicBezTo>
                      <a:pt x="247" y="44"/>
                      <a:pt x="209" y="67"/>
                      <a:pt x="200" y="73"/>
                    </a:cubicBezTo>
                  </a:path>
                </a:pathLst>
              </a:custGeom>
              <a:noFill/>
              <a:ln w="28575"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77848" name="Oval 52">
              <a:extLst>
                <a:ext uri="{FF2B5EF4-FFF2-40B4-BE49-F238E27FC236}">
                  <a16:creationId xmlns:a16="http://schemas.microsoft.com/office/drawing/2014/main" id="{EE9A562E-C195-7C6A-7F30-7CC249E27E22}"/>
                </a:ext>
              </a:extLst>
            </p:cNvPr>
            <p:cNvSpPr>
              <a:spLocks noChangeArrowheads="1"/>
            </p:cNvSpPr>
            <p:nvPr/>
          </p:nvSpPr>
          <p:spPr bwMode="auto">
            <a:xfrm>
              <a:off x="1227" y="2271"/>
              <a:ext cx="61" cy="60"/>
            </a:xfrm>
            <a:prstGeom prst="ellipse">
              <a:avLst/>
            </a:prstGeom>
            <a:solidFill>
              <a:srgbClr val="FF3300"/>
            </a:solidFill>
            <a:ln w="2857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nvGrpSpPr>
            <p:cNvPr id="77849" name="Group 53">
              <a:extLst>
                <a:ext uri="{FF2B5EF4-FFF2-40B4-BE49-F238E27FC236}">
                  <a16:creationId xmlns:a16="http://schemas.microsoft.com/office/drawing/2014/main" id="{DBD048FE-6979-041B-8835-ABACF05E0D5B}"/>
                </a:ext>
              </a:extLst>
            </p:cNvPr>
            <p:cNvGrpSpPr>
              <a:grpSpLocks/>
            </p:cNvGrpSpPr>
            <p:nvPr/>
          </p:nvGrpSpPr>
          <p:grpSpPr bwMode="auto">
            <a:xfrm>
              <a:off x="62" y="556"/>
              <a:ext cx="2377" cy="1289"/>
              <a:chOff x="0" y="0"/>
              <a:chExt cx="2377" cy="1289"/>
            </a:xfrm>
          </p:grpSpPr>
          <p:sp>
            <p:nvSpPr>
              <p:cNvPr id="77853" name="未知">
                <a:extLst>
                  <a:ext uri="{FF2B5EF4-FFF2-40B4-BE49-F238E27FC236}">
                    <a16:creationId xmlns:a16="http://schemas.microsoft.com/office/drawing/2014/main" id="{46CE5108-0C19-6A66-A01E-7D29DCBBA705}"/>
                  </a:ext>
                </a:extLst>
              </p:cNvPr>
              <p:cNvSpPr>
                <a:spLocks/>
              </p:cNvSpPr>
              <p:nvPr/>
            </p:nvSpPr>
            <p:spPr bwMode="auto">
              <a:xfrm rot="59099">
                <a:off x="763" y="851"/>
                <a:ext cx="62" cy="47"/>
              </a:xfrm>
              <a:custGeom>
                <a:avLst/>
                <a:gdLst>
                  <a:gd name="T0" fmla="*/ 0 w 64"/>
                  <a:gd name="T1" fmla="*/ 0 h 18"/>
                  <a:gd name="T2" fmla="*/ 46 w 64"/>
                  <a:gd name="T3" fmla="*/ 265558 h 18"/>
                  <a:gd name="T4" fmla="*/ 0 60000 65536"/>
                  <a:gd name="T5" fmla="*/ 0 60000 65536"/>
                  <a:gd name="T6" fmla="*/ 0 w 64"/>
                  <a:gd name="T7" fmla="*/ 0 h 18"/>
                  <a:gd name="T8" fmla="*/ 64 w 64"/>
                  <a:gd name="T9" fmla="*/ 18 h 18"/>
                </a:gdLst>
                <a:ahLst/>
                <a:cxnLst>
                  <a:cxn ang="T4">
                    <a:pos x="T0" y="T1"/>
                  </a:cxn>
                  <a:cxn ang="T5">
                    <a:pos x="T2" y="T3"/>
                  </a:cxn>
                </a:cxnLst>
                <a:rect l="T6" t="T7" r="T8" b="T9"/>
                <a:pathLst>
                  <a:path w="64" h="18">
                    <a:moveTo>
                      <a:pt x="0" y="0"/>
                    </a:moveTo>
                    <a:cubicBezTo>
                      <a:pt x="0" y="0"/>
                      <a:pt x="32" y="9"/>
                      <a:pt x="64" y="18"/>
                    </a:cubicBezTo>
                  </a:path>
                </a:pathLst>
              </a:custGeom>
              <a:noFill/>
              <a:ln w="28575" cap="flat"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77854" name="Group 55">
                <a:extLst>
                  <a:ext uri="{FF2B5EF4-FFF2-40B4-BE49-F238E27FC236}">
                    <a16:creationId xmlns:a16="http://schemas.microsoft.com/office/drawing/2014/main" id="{A3C6A27F-63B2-377F-198E-9F226AF28762}"/>
                  </a:ext>
                </a:extLst>
              </p:cNvPr>
              <p:cNvGrpSpPr>
                <a:grpSpLocks/>
              </p:cNvGrpSpPr>
              <p:nvPr/>
            </p:nvGrpSpPr>
            <p:grpSpPr bwMode="auto">
              <a:xfrm>
                <a:off x="0" y="0"/>
                <a:ext cx="2377" cy="1289"/>
                <a:chOff x="0" y="0"/>
                <a:chExt cx="2377" cy="1289"/>
              </a:xfrm>
            </p:grpSpPr>
            <p:sp>
              <p:nvSpPr>
                <p:cNvPr id="77855" name="Text Box 56">
                  <a:extLst>
                    <a:ext uri="{FF2B5EF4-FFF2-40B4-BE49-F238E27FC236}">
                      <a16:creationId xmlns:a16="http://schemas.microsoft.com/office/drawing/2014/main" id="{E31C20B3-0F52-0ABF-0708-9FAC15CA26ED}"/>
                    </a:ext>
                  </a:extLst>
                </p:cNvPr>
                <p:cNvSpPr txBox="1">
                  <a:spLocks noChangeArrowheads="1"/>
                </p:cNvSpPr>
                <p:nvPr/>
              </p:nvSpPr>
              <p:spPr bwMode="auto">
                <a:xfrm>
                  <a:off x="2064" y="0"/>
                  <a:ext cx="31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1800" i="1">
                      <a:solidFill>
                        <a:schemeClr val="hlink"/>
                      </a:solidFill>
                      <a:latin typeface="Times New Roman" panose="02020603050405020304" pitchFamily="18" charset="0"/>
                    </a:rPr>
                    <a:t> </a:t>
                  </a:r>
                  <a:r>
                    <a:rPr lang="en-US" altLang="zh-CN" sz="1800">
                      <a:latin typeface="Times New Roman" panose="02020603050405020304" pitchFamily="18" charset="0"/>
                    </a:rPr>
                    <a:t>V</a:t>
                  </a:r>
                  <a:r>
                    <a:rPr lang="en-US" altLang="zh-CN" sz="1800" baseline="-25000">
                      <a:latin typeface="Times New Roman" panose="02020603050405020304" pitchFamily="18" charset="0"/>
                    </a:rPr>
                    <a:t>1</a:t>
                  </a:r>
                </a:p>
              </p:txBody>
            </p:sp>
            <p:sp>
              <p:nvSpPr>
                <p:cNvPr id="77856" name="Text Box 57">
                  <a:extLst>
                    <a:ext uri="{FF2B5EF4-FFF2-40B4-BE49-F238E27FC236}">
                      <a16:creationId xmlns:a16="http://schemas.microsoft.com/office/drawing/2014/main" id="{7F096168-4F01-E0E4-8584-A8D069B98109}"/>
                    </a:ext>
                  </a:extLst>
                </p:cNvPr>
                <p:cNvSpPr txBox="1">
                  <a:spLocks noChangeArrowheads="1"/>
                </p:cNvSpPr>
                <p:nvPr/>
              </p:nvSpPr>
              <p:spPr bwMode="auto">
                <a:xfrm>
                  <a:off x="0" y="1056"/>
                  <a:ext cx="35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latin typeface="Times New Roman" panose="02020603050405020304" pitchFamily="18" charset="0"/>
                    </a:rPr>
                    <a:t>V</a:t>
                  </a:r>
                  <a:r>
                    <a:rPr lang="en-US" altLang="zh-CN" sz="1800" baseline="-25000">
                      <a:latin typeface="Times New Roman" panose="02020603050405020304" pitchFamily="18" charset="0"/>
                    </a:rPr>
                    <a:t>1</a:t>
                  </a:r>
                  <a:r>
                    <a:rPr lang="en-US" altLang="zh-CN" sz="1800" i="1">
                      <a:latin typeface="Times New Roman" panose="02020603050405020304" pitchFamily="18" charset="0"/>
                      <a:ea typeface="Batang" panose="02030600000101010101" pitchFamily="18" charset="-127"/>
                    </a:rPr>
                    <a:t>'</a:t>
                  </a:r>
                  <a:r>
                    <a:rPr lang="en-US" altLang="zh-CN" sz="1800" i="1">
                      <a:latin typeface="Times New Roman" panose="02020603050405020304" pitchFamily="18" charset="0"/>
                    </a:rPr>
                    <a:t> </a:t>
                  </a:r>
                  <a:endParaRPr lang="en-US" altLang="zh-CN" sz="1800" i="1">
                    <a:solidFill>
                      <a:schemeClr val="hlink"/>
                    </a:solidFill>
                    <a:latin typeface="Times New Roman" panose="02020603050405020304" pitchFamily="18" charset="0"/>
                  </a:endParaRPr>
                </a:p>
              </p:txBody>
            </p:sp>
            <p:sp>
              <p:nvSpPr>
                <p:cNvPr id="77857" name="Oval 58">
                  <a:extLst>
                    <a:ext uri="{FF2B5EF4-FFF2-40B4-BE49-F238E27FC236}">
                      <a16:creationId xmlns:a16="http://schemas.microsoft.com/office/drawing/2014/main" id="{EF6B46D9-F039-9D7A-E76A-4456EA604403}"/>
                    </a:ext>
                  </a:extLst>
                </p:cNvPr>
                <p:cNvSpPr>
                  <a:spLocks noChangeArrowheads="1"/>
                </p:cNvSpPr>
                <p:nvPr/>
              </p:nvSpPr>
              <p:spPr bwMode="auto">
                <a:xfrm rot="59099">
                  <a:off x="2069" y="108"/>
                  <a:ext cx="60" cy="58"/>
                </a:xfrm>
                <a:prstGeom prst="ellipse">
                  <a:avLst/>
                </a:prstGeom>
                <a:solidFill>
                  <a:srgbClr val="FF3300"/>
                </a:solidFill>
                <a:ln w="2857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nvGrpSpPr>
                <p:cNvPr id="77858" name="Group 59">
                  <a:extLst>
                    <a:ext uri="{FF2B5EF4-FFF2-40B4-BE49-F238E27FC236}">
                      <a16:creationId xmlns:a16="http://schemas.microsoft.com/office/drawing/2014/main" id="{0E83F5EA-B4A1-368B-A067-6CA86655E3C7}"/>
                    </a:ext>
                  </a:extLst>
                </p:cNvPr>
                <p:cNvGrpSpPr>
                  <a:grpSpLocks/>
                </p:cNvGrpSpPr>
                <p:nvPr/>
              </p:nvGrpSpPr>
              <p:grpSpPr bwMode="auto">
                <a:xfrm rot="59099">
                  <a:off x="304" y="233"/>
                  <a:ext cx="1770" cy="870"/>
                  <a:chOff x="0" y="0"/>
                  <a:chExt cx="1771" cy="891"/>
                </a:xfrm>
              </p:grpSpPr>
              <p:sp>
                <p:nvSpPr>
                  <p:cNvPr id="77860" name="Line 60">
                    <a:extLst>
                      <a:ext uri="{FF2B5EF4-FFF2-40B4-BE49-F238E27FC236}">
                        <a16:creationId xmlns:a16="http://schemas.microsoft.com/office/drawing/2014/main" id="{54375323-A81C-0E61-C794-D2F2CBECA3D6}"/>
                      </a:ext>
                    </a:extLst>
                  </p:cNvPr>
                  <p:cNvSpPr>
                    <a:spLocks noChangeShapeType="1"/>
                  </p:cNvSpPr>
                  <p:nvPr/>
                </p:nvSpPr>
                <p:spPr bwMode="auto">
                  <a:xfrm rot="3556061">
                    <a:off x="1596" y="-175"/>
                    <a:ext cx="0" cy="35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61" name="未知">
                    <a:extLst>
                      <a:ext uri="{FF2B5EF4-FFF2-40B4-BE49-F238E27FC236}">
                        <a16:creationId xmlns:a16="http://schemas.microsoft.com/office/drawing/2014/main" id="{635746FB-A868-48A2-16AB-1634B055EE5B}"/>
                      </a:ext>
                    </a:extLst>
                  </p:cNvPr>
                  <p:cNvSpPr>
                    <a:spLocks/>
                  </p:cNvSpPr>
                  <p:nvPr/>
                </p:nvSpPr>
                <p:spPr bwMode="auto">
                  <a:xfrm rot="3556061">
                    <a:off x="864" y="-13"/>
                    <a:ext cx="282" cy="1024"/>
                  </a:xfrm>
                  <a:custGeom>
                    <a:avLst/>
                    <a:gdLst>
                      <a:gd name="T0" fmla="*/ 35 w 297"/>
                      <a:gd name="T1" fmla="*/ 0 h 955"/>
                      <a:gd name="T2" fmla="*/ 4 w 297"/>
                      <a:gd name="T3" fmla="*/ 92 h 955"/>
                      <a:gd name="T4" fmla="*/ 51 w 297"/>
                      <a:gd name="T5" fmla="*/ 148 h 955"/>
                      <a:gd name="T6" fmla="*/ 132 w 297"/>
                      <a:gd name="T7" fmla="*/ 164 h 955"/>
                      <a:gd name="T8" fmla="*/ 170 w 297"/>
                      <a:gd name="T9" fmla="*/ 219 h 955"/>
                      <a:gd name="T10" fmla="*/ 170 w 297"/>
                      <a:gd name="T11" fmla="*/ 439 h 955"/>
                      <a:gd name="T12" fmla="*/ 170 w 297"/>
                      <a:gd name="T13" fmla="*/ 1171 h 955"/>
                      <a:gd name="T14" fmla="*/ 170 w 297"/>
                      <a:gd name="T15" fmla="*/ 1754 h 955"/>
                      <a:gd name="T16" fmla="*/ 154 w 297"/>
                      <a:gd name="T17" fmla="*/ 1865 h 955"/>
                      <a:gd name="T18" fmla="*/ 116 w 297"/>
                      <a:gd name="T19" fmla="*/ 1918 h 9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7"/>
                      <a:gd name="T31" fmla="*/ 0 h 955"/>
                      <a:gd name="T32" fmla="*/ 297 w 297"/>
                      <a:gd name="T33" fmla="*/ 955 h 9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7" h="955">
                        <a:moveTo>
                          <a:pt x="59" y="0"/>
                        </a:moveTo>
                        <a:cubicBezTo>
                          <a:pt x="29" y="17"/>
                          <a:pt x="0" y="34"/>
                          <a:pt x="4" y="46"/>
                        </a:cubicBezTo>
                        <a:cubicBezTo>
                          <a:pt x="8" y="58"/>
                          <a:pt x="50" y="67"/>
                          <a:pt x="86" y="73"/>
                        </a:cubicBezTo>
                        <a:cubicBezTo>
                          <a:pt x="122" y="79"/>
                          <a:pt x="189" y="76"/>
                          <a:pt x="222" y="82"/>
                        </a:cubicBezTo>
                        <a:cubicBezTo>
                          <a:pt x="255" y="88"/>
                          <a:pt x="275" y="86"/>
                          <a:pt x="286" y="109"/>
                        </a:cubicBezTo>
                        <a:cubicBezTo>
                          <a:pt x="297" y="132"/>
                          <a:pt x="286" y="139"/>
                          <a:pt x="286" y="218"/>
                        </a:cubicBezTo>
                        <a:cubicBezTo>
                          <a:pt x="286" y="297"/>
                          <a:pt x="286" y="473"/>
                          <a:pt x="286" y="582"/>
                        </a:cubicBezTo>
                        <a:cubicBezTo>
                          <a:pt x="286" y="691"/>
                          <a:pt x="290" y="815"/>
                          <a:pt x="286" y="873"/>
                        </a:cubicBezTo>
                        <a:cubicBezTo>
                          <a:pt x="282" y="931"/>
                          <a:pt x="274" y="914"/>
                          <a:pt x="259" y="928"/>
                        </a:cubicBezTo>
                        <a:cubicBezTo>
                          <a:pt x="244" y="942"/>
                          <a:pt x="219" y="948"/>
                          <a:pt x="195" y="955"/>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2" name="未知">
                    <a:extLst>
                      <a:ext uri="{FF2B5EF4-FFF2-40B4-BE49-F238E27FC236}">
                        <a16:creationId xmlns:a16="http://schemas.microsoft.com/office/drawing/2014/main" id="{9843A434-2696-2DA1-9F23-EB21AFEBD4F1}"/>
                      </a:ext>
                    </a:extLst>
                  </p:cNvPr>
                  <p:cNvSpPr>
                    <a:spLocks/>
                  </p:cNvSpPr>
                  <p:nvPr/>
                </p:nvSpPr>
                <p:spPr bwMode="auto">
                  <a:xfrm rot="3556061">
                    <a:off x="1337" y="151"/>
                    <a:ext cx="246" cy="73"/>
                  </a:xfrm>
                  <a:custGeom>
                    <a:avLst/>
                    <a:gdLst>
                      <a:gd name="T0" fmla="*/ 0 w 246"/>
                      <a:gd name="T1" fmla="*/ 0 h 73"/>
                      <a:gd name="T2" fmla="*/ 100 w 246"/>
                      <a:gd name="T3" fmla="*/ 18 h 73"/>
                      <a:gd name="T4" fmla="*/ 191 w 246"/>
                      <a:gd name="T5" fmla="*/ 18 h 73"/>
                      <a:gd name="T6" fmla="*/ 246 w 246"/>
                      <a:gd name="T7" fmla="*/ 27 h 73"/>
                      <a:gd name="T8" fmla="*/ 191 w 246"/>
                      <a:gd name="T9" fmla="*/ 73 h 73"/>
                      <a:gd name="T10" fmla="*/ 0 60000 65536"/>
                      <a:gd name="T11" fmla="*/ 0 60000 65536"/>
                      <a:gd name="T12" fmla="*/ 0 60000 65536"/>
                      <a:gd name="T13" fmla="*/ 0 60000 65536"/>
                      <a:gd name="T14" fmla="*/ 0 60000 65536"/>
                      <a:gd name="T15" fmla="*/ 0 w 246"/>
                      <a:gd name="T16" fmla="*/ 0 h 73"/>
                      <a:gd name="T17" fmla="*/ 246 w 246"/>
                      <a:gd name="T18" fmla="*/ 73 h 73"/>
                    </a:gdLst>
                    <a:ahLst/>
                    <a:cxnLst>
                      <a:cxn ang="T10">
                        <a:pos x="T0" y="T1"/>
                      </a:cxn>
                      <a:cxn ang="T11">
                        <a:pos x="T2" y="T3"/>
                      </a:cxn>
                      <a:cxn ang="T12">
                        <a:pos x="T4" y="T5"/>
                      </a:cxn>
                      <a:cxn ang="T13">
                        <a:pos x="T6" y="T7"/>
                      </a:cxn>
                      <a:cxn ang="T14">
                        <a:pos x="T8" y="T9"/>
                      </a:cxn>
                    </a:cxnLst>
                    <a:rect l="T15" t="T16" r="T17" b="T18"/>
                    <a:pathLst>
                      <a:path w="246" h="73">
                        <a:moveTo>
                          <a:pt x="0" y="0"/>
                        </a:moveTo>
                        <a:cubicBezTo>
                          <a:pt x="34" y="7"/>
                          <a:pt x="68" y="15"/>
                          <a:pt x="100" y="18"/>
                        </a:cubicBezTo>
                        <a:cubicBezTo>
                          <a:pt x="132" y="21"/>
                          <a:pt x="167" y="17"/>
                          <a:pt x="191" y="18"/>
                        </a:cubicBezTo>
                        <a:cubicBezTo>
                          <a:pt x="215" y="19"/>
                          <a:pt x="246" y="18"/>
                          <a:pt x="246" y="27"/>
                        </a:cubicBezTo>
                        <a:cubicBezTo>
                          <a:pt x="246" y="36"/>
                          <a:pt x="218" y="54"/>
                          <a:pt x="191" y="73"/>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3" name="未知">
                    <a:extLst>
                      <a:ext uri="{FF2B5EF4-FFF2-40B4-BE49-F238E27FC236}">
                        <a16:creationId xmlns:a16="http://schemas.microsoft.com/office/drawing/2014/main" id="{B29409C6-3D7C-E78E-DA10-FE11E92A2823}"/>
                      </a:ext>
                    </a:extLst>
                  </p:cNvPr>
                  <p:cNvSpPr>
                    <a:spLocks/>
                  </p:cNvSpPr>
                  <p:nvPr/>
                </p:nvSpPr>
                <p:spPr bwMode="auto">
                  <a:xfrm rot="3556061">
                    <a:off x="183" y="612"/>
                    <a:ext cx="66" cy="432"/>
                  </a:xfrm>
                  <a:custGeom>
                    <a:avLst/>
                    <a:gdLst>
                      <a:gd name="T0" fmla="*/ 66 w 66"/>
                      <a:gd name="T1" fmla="*/ 5 h 432"/>
                      <a:gd name="T2" fmla="*/ 11 w 66"/>
                      <a:gd name="T3" fmla="*/ 14 h 432"/>
                      <a:gd name="T4" fmla="*/ 2 w 66"/>
                      <a:gd name="T5" fmla="*/ 87 h 432"/>
                      <a:gd name="T6" fmla="*/ 2 w 66"/>
                      <a:gd name="T7" fmla="*/ 432 h 432"/>
                      <a:gd name="T8" fmla="*/ 0 60000 65536"/>
                      <a:gd name="T9" fmla="*/ 0 60000 65536"/>
                      <a:gd name="T10" fmla="*/ 0 60000 65536"/>
                      <a:gd name="T11" fmla="*/ 0 60000 65536"/>
                      <a:gd name="T12" fmla="*/ 0 w 66"/>
                      <a:gd name="T13" fmla="*/ 0 h 432"/>
                      <a:gd name="T14" fmla="*/ 66 w 66"/>
                      <a:gd name="T15" fmla="*/ 432 h 432"/>
                    </a:gdLst>
                    <a:ahLst/>
                    <a:cxnLst>
                      <a:cxn ang="T8">
                        <a:pos x="T0" y="T1"/>
                      </a:cxn>
                      <a:cxn ang="T9">
                        <a:pos x="T2" y="T3"/>
                      </a:cxn>
                      <a:cxn ang="T10">
                        <a:pos x="T4" y="T5"/>
                      </a:cxn>
                      <a:cxn ang="T11">
                        <a:pos x="T6" y="T7"/>
                      </a:cxn>
                    </a:cxnLst>
                    <a:rect l="T12" t="T13" r="T14" b="T15"/>
                    <a:pathLst>
                      <a:path w="66" h="432">
                        <a:moveTo>
                          <a:pt x="66" y="5"/>
                        </a:moveTo>
                        <a:cubicBezTo>
                          <a:pt x="44" y="2"/>
                          <a:pt x="22" y="0"/>
                          <a:pt x="11" y="14"/>
                        </a:cubicBezTo>
                        <a:cubicBezTo>
                          <a:pt x="0" y="28"/>
                          <a:pt x="4" y="17"/>
                          <a:pt x="2" y="87"/>
                        </a:cubicBezTo>
                        <a:cubicBezTo>
                          <a:pt x="0" y="157"/>
                          <a:pt x="1" y="294"/>
                          <a:pt x="2" y="432"/>
                        </a:cubicBezTo>
                      </a:path>
                    </a:pathLst>
                  </a:custGeom>
                  <a:noFill/>
                  <a:ln w="38100"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4" name="未知">
                    <a:extLst>
                      <a:ext uri="{FF2B5EF4-FFF2-40B4-BE49-F238E27FC236}">
                        <a16:creationId xmlns:a16="http://schemas.microsoft.com/office/drawing/2014/main" id="{20E35AB6-9F6A-C987-0C62-7689122B9602}"/>
                      </a:ext>
                    </a:extLst>
                  </p:cNvPr>
                  <p:cNvSpPr>
                    <a:spLocks/>
                  </p:cNvSpPr>
                  <p:nvPr/>
                </p:nvSpPr>
                <p:spPr bwMode="auto">
                  <a:xfrm rot="3556061">
                    <a:off x="355" y="728"/>
                    <a:ext cx="231" cy="64"/>
                  </a:xfrm>
                  <a:custGeom>
                    <a:avLst/>
                    <a:gdLst>
                      <a:gd name="T0" fmla="*/ 0 w 247"/>
                      <a:gd name="T1" fmla="*/ 0 h 73"/>
                      <a:gd name="T2" fmla="*/ 28 w 247"/>
                      <a:gd name="T3" fmla="*/ 8 h 73"/>
                      <a:gd name="T4" fmla="*/ 65 w 247"/>
                      <a:gd name="T5" fmla="*/ 8 h 73"/>
                      <a:gd name="T6" fmla="*/ 98 w 247"/>
                      <a:gd name="T7" fmla="*/ 8 h 73"/>
                      <a:gd name="T8" fmla="*/ 126 w 247"/>
                      <a:gd name="T9" fmla="*/ 10 h 73"/>
                      <a:gd name="T10" fmla="*/ 102 w 247"/>
                      <a:gd name="T11" fmla="*/ 19 h 73"/>
                      <a:gd name="T12" fmla="*/ 0 60000 65536"/>
                      <a:gd name="T13" fmla="*/ 0 60000 65536"/>
                      <a:gd name="T14" fmla="*/ 0 60000 65536"/>
                      <a:gd name="T15" fmla="*/ 0 60000 65536"/>
                      <a:gd name="T16" fmla="*/ 0 60000 65536"/>
                      <a:gd name="T17" fmla="*/ 0 60000 65536"/>
                      <a:gd name="T18" fmla="*/ 0 w 247"/>
                      <a:gd name="T19" fmla="*/ 0 h 73"/>
                      <a:gd name="T20" fmla="*/ 247 w 247"/>
                      <a:gd name="T21" fmla="*/ 73 h 73"/>
                    </a:gdLst>
                    <a:ahLst/>
                    <a:cxnLst>
                      <a:cxn ang="T12">
                        <a:pos x="T0" y="T1"/>
                      </a:cxn>
                      <a:cxn ang="T13">
                        <a:pos x="T2" y="T3"/>
                      </a:cxn>
                      <a:cxn ang="T14">
                        <a:pos x="T4" y="T5"/>
                      </a:cxn>
                      <a:cxn ang="T15">
                        <a:pos x="T6" y="T7"/>
                      </a:cxn>
                      <a:cxn ang="T16">
                        <a:pos x="T8" y="T9"/>
                      </a:cxn>
                      <a:cxn ang="T17">
                        <a:pos x="T10" y="T11"/>
                      </a:cxn>
                    </a:cxnLst>
                    <a:rect l="T18" t="T19" r="T20" b="T21"/>
                    <a:pathLst>
                      <a:path w="247" h="73">
                        <a:moveTo>
                          <a:pt x="0" y="0"/>
                        </a:moveTo>
                        <a:cubicBezTo>
                          <a:pt x="17" y="11"/>
                          <a:pt x="34" y="23"/>
                          <a:pt x="55" y="28"/>
                        </a:cubicBezTo>
                        <a:cubicBezTo>
                          <a:pt x="76" y="33"/>
                          <a:pt x="104" y="28"/>
                          <a:pt x="127" y="28"/>
                        </a:cubicBezTo>
                        <a:cubicBezTo>
                          <a:pt x="150" y="28"/>
                          <a:pt x="171" y="27"/>
                          <a:pt x="191" y="28"/>
                        </a:cubicBezTo>
                        <a:cubicBezTo>
                          <a:pt x="211" y="29"/>
                          <a:pt x="245" y="30"/>
                          <a:pt x="246" y="37"/>
                        </a:cubicBezTo>
                        <a:cubicBezTo>
                          <a:pt x="247" y="44"/>
                          <a:pt x="209" y="67"/>
                          <a:pt x="200" y="73"/>
                        </a:cubicBezTo>
                      </a:path>
                    </a:pathLst>
                  </a:custGeom>
                  <a:noFill/>
                  <a:ln w="28575" cmpd="sng">
                    <a:solidFill>
                      <a:srgbClr val="FF0066"/>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77859" name="Oval 65">
                  <a:extLst>
                    <a:ext uri="{FF2B5EF4-FFF2-40B4-BE49-F238E27FC236}">
                      <a16:creationId xmlns:a16="http://schemas.microsoft.com/office/drawing/2014/main" id="{BE9404E6-283F-1B40-76A1-DFAA0F4DD2D4}"/>
                    </a:ext>
                  </a:extLst>
                </p:cNvPr>
                <p:cNvSpPr>
                  <a:spLocks noChangeArrowheads="1"/>
                </p:cNvSpPr>
                <p:nvPr/>
              </p:nvSpPr>
              <p:spPr bwMode="auto">
                <a:xfrm rot="3686337">
                  <a:off x="282" y="1089"/>
                  <a:ext cx="60" cy="60"/>
                </a:xfrm>
                <a:prstGeom prst="ellipse">
                  <a:avLst/>
                </a:prstGeom>
                <a:solidFill>
                  <a:srgbClr val="FF3300"/>
                </a:solidFill>
                <a:ln w="2857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grpSp>
        <p:sp>
          <p:nvSpPr>
            <p:cNvPr id="77850" name="AutoShape 66">
              <a:extLst>
                <a:ext uri="{FF2B5EF4-FFF2-40B4-BE49-F238E27FC236}">
                  <a16:creationId xmlns:a16="http://schemas.microsoft.com/office/drawing/2014/main" id="{7F93BD98-0D9B-1C43-E218-15670F98BECD}"/>
                </a:ext>
              </a:extLst>
            </p:cNvPr>
            <p:cNvSpPr>
              <a:spLocks noChangeArrowheads="1"/>
            </p:cNvSpPr>
            <p:nvPr/>
          </p:nvSpPr>
          <p:spPr bwMode="auto">
            <a:xfrm>
              <a:off x="1584" y="183"/>
              <a:ext cx="852" cy="288"/>
            </a:xfrm>
            <a:prstGeom prst="wedgeRoundRectCallout">
              <a:avLst>
                <a:gd name="adj1" fmla="val -45542"/>
                <a:gd name="adj2" fmla="val 90972"/>
                <a:gd name="adj3" fmla="val 16667"/>
              </a:avLst>
            </a:prstGeom>
            <a:solidFill>
              <a:srgbClr val="FFF3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latin typeface="Times New Roman" panose="02020603050405020304" pitchFamily="18" charset="0"/>
                </a:rPr>
                <a:t>定子铁心</a:t>
              </a:r>
            </a:p>
          </p:txBody>
        </p:sp>
        <p:sp>
          <p:nvSpPr>
            <p:cNvPr id="77851" name="AutoShape 67">
              <a:extLst>
                <a:ext uri="{FF2B5EF4-FFF2-40B4-BE49-F238E27FC236}">
                  <a16:creationId xmlns:a16="http://schemas.microsoft.com/office/drawing/2014/main" id="{78439E7F-3CCD-6BF9-EFE1-DAF737FB50CB}"/>
                </a:ext>
              </a:extLst>
            </p:cNvPr>
            <p:cNvSpPr>
              <a:spLocks noChangeArrowheads="1"/>
            </p:cNvSpPr>
            <p:nvPr/>
          </p:nvSpPr>
          <p:spPr bwMode="auto">
            <a:xfrm flipV="1">
              <a:off x="1819" y="1910"/>
              <a:ext cx="504" cy="264"/>
            </a:xfrm>
            <a:prstGeom prst="wedgeRoundRectCallout">
              <a:avLst>
                <a:gd name="adj1" fmla="val -137699"/>
                <a:gd name="adj2" fmla="val 169694"/>
                <a:gd name="adj3" fmla="val 16667"/>
              </a:avLst>
            </a:prstGeom>
            <a:solidFill>
              <a:srgbClr val="FFF3FF"/>
            </a:solidFill>
            <a:ln w="9525">
              <a:solidFill>
                <a:schemeClr val="tx1"/>
              </a:solidFill>
              <a:miter lim="800000"/>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latin typeface="Times New Roman" panose="02020603050405020304" pitchFamily="18" charset="0"/>
                </a:rPr>
                <a:t>转子</a:t>
              </a:r>
            </a:p>
          </p:txBody>
        </p:sp>
        <p:sp>
          <p:nvSpPr>
            <p:cNvPr id="77852" name="AutoShape 68">
              <a:extLst>
                <a:ext uri="{FF2B5EF4-FFF2-40B4-BE49-F238E27FC236}">
                  <a16:creationId xmlns:a16="http://schemas.microsoft.com/office/drawing/2014/main" id="{C008F61B-1F41-5969-3E7C-091D8C46DE97}"/>
                </a:ext>
              </a:extLst>
            </p:cNvPr>
            <p:cNvSpPr>
              <a:spLocks noChangeArrowheads="1"/>
            </p:cNvSpPr>
            <p:nvPr/>
          </p:nvSpPr>
          <p:spPr bwMode="auto">
            <a:xfrm>
              <a:off x="287" y="205"/>
              <a:ext cx="852" cy="288"/>
            </a:xfrm>
            <a:prstGeom prst="wedgeRoundRectCallout">
              <a:avLst>
                <a:gd name="adj1" fmla="val -7630"/>
                <a:gd name="adj2" fmla="val 126042"/>
                <a:gd name="adj3" fmla="val 16667"/>
              </a:avLst>
            </a:prstGeom>
            <a:solidFill>
              <a:srgbClr val="FFF3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1800">
                  <a:latin typeface="Times New Roman" panose="02020603050405020304" pitchFamily="18" charset="0"/>
                </a:rPr>
                <a:t>定子绕组</a:t>
              </a:r>
            </a:p>
          </p:txBody>
        </p:sp>
      </p:grpSp>
      <p:sp>
        <p:nvSpPr>
          <p:cNvPr id="77827" name="Rectangle 74">
            <a:extLst>
              <a:ext uri="{FF2B5EF4-FFF2-40B4-BE49-F238E27FC236}">
                <a16:creationId xmlns:a16="http://schemas.microsoft.com/office/drawing/2014/main" id="{4146D63B-1DB4-41A1-BC1C-0425167273BC}"/>
              </a:ext>
            </a:extLst>
          </p:cNvPr>
          <p:cNvSpPr>
            <a:spLocks noChangeArrowheads="1"/>
          </p:cNvSpPr>
          <p:nvPr>
            <p:ph type="title" idx="4294967295"/>
          </p:nvPr>
        </p:nvSpPr>
        <p:spPr>
          <a:xfrm>
            <a:off x="307975" y="204788"/>
            <a:ext cx="4083050" cy="546100"/>
          </a:xfrm>
        </p:spPr>
        <p:txBody>
          <a:bodyPr/>
          <a:lstStyle/>
          <a:p>
            <a:pPr algn="just" eaLnBrk="1" hangingPunct="1"/>
            <a:r>
              <a:rPr lang="en-US" altLang="zh-CN" sz="2600" b="1">
                <a:solidFill>
                  <a:srgbClr val="7030A0"/>
                </a:solidFill>
                <a:latin typeface="Times New Roman" panose="02020603050405020304" pitchFamily="18" charset="0"/>
              </a:rPr>
              <a:t>4.11.2　</a:t>
            </a:r>
            <a:r>
              <a:rPr lang="zh-CN" altLang="en-US" sz="2600" b="1">
                <a:solidFill>
                  <a:srgbClr val="7030A0"/>
                </a:solidFill>
                <a:latin typeface="Times New Roman" panose="02020603050405020304" pitchFamily="18" charset="0"/>
                <a:ea typeface="黑体" panose="02010609060101010101" pitchFamily="49" charset="-122"/>
              </a:rPr>
              <a:t>步进电机</a:t>
            </a:r>
            <a:endParaRPr lang="zh-CN" altLang="en-US" sz="2600">
              <a:solidFill>
                <a:srgbClr val="7030A0"/>
              </a:solidFill>
              <a:ea typeface="黑体" panose="02010609060101010101" pitchFamily="49" charset="-122"/>
            </a:endParaRPr>
          </a:p>
        </p:txBody>
      </p:sp>
      <p:sp>
        <p:nvSpPr>
          <p:cNvPr id="77888" name="Text Box 76">
            <a:extLst>
              <a:ext uri="{FF2B5EF4-FFF2-40B4-BE49-F238E27FC236}">
                <a16:creationId xmlns:a16="http://schemas.microsoft.com/office/drawing/2014/main" id="{50030106-D92A-1A7B-DBD1-F7F9CF48CC10}"/>
              </a:ext>
            </a:extLst>
          </p:cNvPr>
          <p:cNvSpPr txBox="1">
            <a:spLocks noChangeArrowheads="1"/>
          </p:cNvSpPr>
          <p:nvPr/>
        </p:nvSpPr>
        <p:spPr bwMode="auto">
          <a:xfrm>
            <a:off x="493713" y="917575"/>
            <a:ext cx="814546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0000FF"/>
                </a:solidFill>
                <a:latin typeface="Times New Roman" panose="02020603050405020304" pitchFamily="18" charset="0"/>
              </a:rPr>
              <a:t>　　步进电机利用电磁铁的作用原理将电脉冲转变成直线位移或角位移。</a:t>
            </a:r>
          </a:p>
        </p:txBody>
      </p:sp>
      <p:sp>
        <p:nvSpPr>
          <p:cNvPr id="77889" name="Text Box 77">
            <a:extLst>
              <a:ext uri="{FF2B5EF4-FFF2-40B4-BE49-F238E27FC236}">
                <a16:creationId xmlns:a16="http://schemas.microsoft.com/office/drawing/2014/main" id="{7239F1B3-5CEF-1A9F-F1D9-097CFE0F6D3C}"/>
              </a:ext>
            </a:extLst>
          </p:cNvPr>
          <p:cNvSpPr txBox="1">
            <a:spLocks noChangeArrowheads="1"/>
          </p:cNvSpPr>
          <p:nvPr/>
        </p:nvSpPr>
        <p:spPr bwMode="auto">
          <a:xfrm>
            <a:off x="493713" y="1863725"/>
            <a:ext cx="83343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　　通常用于数控机床、绘图机、自动控制和记录仪表等。 </a:t>
            </a:r>
          </a:p>
        </p:txBody>
      </p:sp>
      <p:sp>
        <p:nvSpPr>
          <p:cNvPr id="77890" name="Text Box 78">
            <a:extLst>
              <a:ext uri="{FF2B5EF4-FFF2-40B4-BE49-F238E27FC236}">
                <a16:creationId xmlns:a16="http://schemas.microsoft.com/office/drawing/2014/main" id="{C820B746-1288-2EAC-3E87-20CF203902BF}"/>
              </a:ext>
            </a:extLst>
          </p:cNvPr>
          <p:cNvSpPr txBox="1">
            <a:spLocks noChangeArrowheads="1"/>
          </p:cNvSpPr>
          <p:nvPr/>
        </p:nvSpPr>
        <p:spPr bwMode="auto">
          <a:xfrm>
            <a:off x="5160963" y="3044825"/>
            <a:ext cx="3078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步进电机的结构</a:t>
            </a:r>
          </a:p>
        </p:txBody>
      </p:sp>
      <p:sp>
        <p:nvSpPr>
          <p:cNvPr id="77891" name="Text Box 79">
            <a:extLst>
              <a:ext uri="{FF2B5EF4-FFF2-40B4-BE49-F238E27FC236}">
                <a16:creationId xmlns:a16="http://schemas.microsoft.com/office/drawing/2014/main" id="{0F5C1570-C748-3240-9400-2F8C2BC3059D}"/>
              </a:ext>
            </a:extLst>
          </p:cNvPr>
          <p:cNvSpPr txBox="1">
            <a:spLocks noChangeArrowheads="1"/>
          </p:cNvSpPr>
          <p:nvPr/>
        </p:nvSpPr>
        <p:spPr bwMode="auto">
          <a:xfrm>
            <a:off x="4140200" y="4200525"/>
            <a:ext cx="1247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r">
              <a:spcBef>
                <a:spcPct val="0"/>
              </a:spcBef>
              <a:buFontTx/>
              <a:buNone/>
            </a:pPr>
            <a:r>
              <a:rPr lang="zh-CN" altLang="en-US" sz="2400">
                <a:solidFill>
                  <a:srgbClr val="0000FF"/>
                </a:solidFill>
                <a:latin typeface="Times New Roman" panose="02020603050405020304" pitchFamily="18" charset="0"/>
              </a:rPr>
              <a:t>定子</a:t>
            </a:r>
          </a:p>
        </p:txBody>
      </p:sp>
      <p:sp>
        <p:nvSpPr>
          <p:cNvPr id="77892" name="AutoShape 80">
            <a:extLst>
              <a:ext uri="{FF2B5EF4-FFF2-40B4-BE49-F238E27FC236}">
                <a16:creationId xmlns:a16="http://schemas.microsoft.com/office/drawing/2014/main" id="{A8BDF04F-B8F2-437E-9895-2EB639F92C91}"/>
              </a:ext>
            </a:extLst>
          </p:cNvPr>
          <p:cNvSpPr>
            <a:spLocks/>
          </p:cNvSpPr>
          <p:nvPr/>
        </p:nvSpPr>
        <p:spPr bwMode="auto">
          <a:xfrm>
            <a:off x="5375275" y="4046538"/>
            <a:ext cx="169863" cy="742950"/>
          </a:xfrm>
          <a:prstGeom prst="leftBrace">
            <a:avLst>
              <a:gd name="adj1" fmla="val 36448"/>
              <a:gd name="adj2" fmla="val 50000"/>
            </a:avLst>
          </a:prstGeom>
          <a:noFill/>
          <a:ln w="38100">
            <a:solidFill>
              <a:srgbClr val="0000FF"/>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7893" name="Rectangle 81">
            <a:extLst>
              <a:ext uri="{FF2B5EF4-FFF2-40B4-BE49-F238E27FC236}">
                <a16:creationId xmlns:a16="http://schemas.microsoft.com/office/drawing/2014/main" id="{735B3570-A6FB-A0ED-21E5-4ECEFC9286C8}"/>
              </a:ext>
            </a:extLst>
          </p:cNvPr>
          <p:cNvSpPr>
            <a:spLocks noChangeArrowheads="1"/>
          </p:cNvSpPr>
          <p:nvPr/>
        </p:nvSpPr>
        <p:spPr bwMode="auto">
          <a:xfrm>
            <a:off x="5478463" y="3949700"/>
            <a:ext cx="33575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定子铁心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硅钢片叠成</a:t>
            </a:r>
            <a:r>
              <a:rPr lang="en-US" altLang="zh-CN" sz="2400">
                <a:solidFill>
                  <a:srgbClr val="0000FF"/>
                </a:solidFill>
                <a:latin typeface="宋体" panose="02010600030101010101" pitchFamily="2" charset="-122"/>
              </a:rPr>
              <a:t>)</a:t>
            </a:r>
          </a:p>
        </p:txBody>
      </p:sp>
      <p:sp>
        <p:nvSpPr>
          <p:cNvPr id="77894" name="Rectangle 82">
            <a:extLst>
              <a:ext uri="{FF2B5EF4-FFF2-40B4-BE49-F238E27FC236}">
                <a16:creationId xmlns:a16="http://schemas.microsoft.com/office/drawing/2014/main" id="{353DDFA6-515D-03D7-1CAF-324C47DB3E9E}"/>
              </a:ext>
            </a:extLst>
          </p:cNvPr>
          <p:cNvSpPr>
            <a:spLocks noChangeArrowheads="1"/>
          </p:cNvSpPr>
          <p:nvPr/>
        </p:nvSpPr>
        <p:spPr bwMode="auto">
          <a:xfrm>
            <a:off x="5451475" y="4406900"/>
            <a:ext cx="1790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定子绕组</a:t>
            </a:r>
          </a:p>
        </p:txBody>
      </p:sp>
      <p:sp>
        <p:nvSpPr>
          <p:cNvPr id="77895" name="Text Box 83">
            <a:extLst>
              <a:ext uri="{FF2B5EF4-FFF2-40B4-BE49-F238E27FC236}">
                <a16:creationId xmlns:a16="http://schemas.microsoft.com/office/drawing/2014/main" id="{BD2F38BA-5DE0-8282-23F3-B2355DC27EDB}"/>
              </a:ext>
            </a:extLst>
          </p:cNvPr>
          <p:cNvSpPr txBox="1">
            <a:spLocks noChangeArrowheads="1"/>
          </p:cNvSpPr>
          <p:nvPr/>
        </p:nvSpPr>
        <p:spPr bwMode="auto">
          <a:xfrm>
            <a:off x="4535488" y="5121275"/>
            <a:ext cx="41767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转子：只有铁心，无绕组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7888"/>
                                        </p:tgtEl>
                                        <p:attrNameLst>
                                          <p:attrName>style.visibility</p:attrName>
                                        </p:attrNameLst>
                                      </p:cBhvr>
                                      <p:to>
                                        <p:strVal val="visible"/>
                                      </p:to>
                                    </p:set>
                                    <p:animEffect transition="in" filter="dissolve">
                                      <p:cBhvr>
                                        <p:cTn id="7" dur="500"/>
                                        <p:tgtEl>
                                          <p:spTgt spid="7788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7889"/>
                                        </p:tgtEl>
                                        <p:attrNameLst>
                                          <p:attrName>style.visibility</p:attrName>
                                        </p:attrNameLst>
                                      </p:cBhvr>
                                      <p:to>
                                        <p:strVal val="visible"/>
                                      </p:to>
                                    </p:set>
                                    <p:animEffect transition="in" filter="wipe(left)">
                                      <p:cBhvr>
                                        <p:cTn id="12" dur="500"/>
                                        <p:tgtEl>
                                          <p:spTgt spid="7788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7890"/>
                                        </p:tgtEl>
                                        <p:attrNameLst>
                                          <p:attrName>style.visibility</p:attrName>
                                        </p:attrNameLst>
                                      </p:cBhvr>
                                      <p:to>
                                        <p:strVal val="visible"/>
                                      </p:to>
                                    </p:set>
                                    <p:animEffect transition="in" filter="wipe(left)">
                                      <p:cBhvr>
                                        <p:cTn id="17" dur="500"/>
                                        <p:tgtEl>
                                          <p:spTgt spid="7789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7891"/>
                                        </p:tgtEl>
                                        <p:attrNameLst>
                                          <p:attrName>style.visibility</p:attrName>
                                        </p:attrNameLst>
                                      </p:cBhvr>
                                      <p:to>
                                        <p:strVal val="visible"/>
                                      </p:to>
                                    </p:set>
                                    <p:animEffect transition="in" filter="wipe(left)">
                                      <p:cBhvr>
                                        <p:cTn id="22" dur="500"/>
                                        <p:tgtEl>
                                          <p:spTgt spid="77891"/>
                                        </p:tgtEl>
                                      </p:cBhvr>
                                    </p:animEffect>
                                  </p:childTnLst>
                                </p:cTn>
                              </p:par>
                            </p:childTnLst>
                          </p:cTn>
                        </p:par>
                        <p:par>
                          <p:cTn id="23" fill="hold" nodeType="afterGroup">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77892"/>
                                        </p:tgtEl>
                                        <p:attrNameLst>
                                          <p:attrName>style.visibility</p:attrName>
                                        </p:attrNameLst>
                                      </p:cBhvr>
                                      <p:to>
                                        <p:strVal val="visible"/>
                                      </p:to>
                                    </p:set>
                                    <p:animEffect transition="in" filter="wipe(up)">
                                      <p:cBhvr>
                                        <p:cTn id="26" dur="500"/>
                                        <p:tgtEl>
                                          <p:spTgt spid="77892"/>
                                        </p:tgtEl>
                                      </p:cBhvr>
                                    </p:animEffect>
                                  </p:childTnLst>
                                </p:cTn>
                              </p:par>
                            </p:childTnLst>
                          </p:cTn>
                        </p:par>
                        <p:par>
                          <p:cTn id="27" fill="hold" nodeType="afterGroup">
                            <p:stCondLst>
                              <p:cond delay="1000"/>
                            </p:stCondLst>
                            <p:childTnLst>
                              <p:par>
                                <p:cTn id="28" presetID="22" presetClass="entr" presetSubtype="8" fill="hold" grpId="0" nodeType="afterEffect">
                                  <p:stCondLst>
                                    <p:cond delay="1000"/>
                                  </p:stCondLst>
                                  <p:childTnLst>
                                    <p:set>
                                      <p:cBhvr>
                                        <p:cTn id="29" dur="1" fill="hold">
                                          <p:stCondLst>
                                            <p:cond delay="0"/>
                                          </p:stCondLst>
                                        </p:cTn>
                                        <p:tgtEl>
                                          <p:spTgt spid="77893"/>
                                        </p:tgtEl>
                                        <p:attrNameLst>
                                          <p:attrName>style.visibility</p:attrName>
                                        </p:attrNameLst>
                                      </p:cBhvr>
                                      <p:to>
                                        <p:strVal val="visible"/>
                                      </p:to>
                                    </p:set>
                                    <p:animEffect transition="in" filter="wipe(left)">
                                      <p:cBhvr>
                                        <p:cTn id="30" dur="500"/>
                                        <p:tgtEl>
                                          <p:spTgt spid="7789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77894"/>
                                        </p:tgtEl>
                                        <p:attrNameLst>
                                          <p:attrName>style.visibility</p:attrName>
                                        </p:attrNameLst>
                                      </p:cBhvr>
                                      <p:to>
                                        <p:strVal val="visible"/>
                                      </p:to>
                                    </p:set>
                                    <p:animEffect transition="in" filter="wipe(left)">
                                      <p:cBhvr>
                                        <p:cTn id="35" dur="500"/>
                                        <p:tgtEl>
                                          <p:spTgt spid="77894"/>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77895"/>
                                        </p:tgtEl>
                                        <p:attrNameLst>
                                          <p:attrName>style.visibility</p:attrName>
                                        </p:attrNameLst>
                                      </p:cBhvr>
                                      <p:to>
                                        <p:strVal val="visible"/>
                                      </p:to>
                                    </p:set>
                                    <p:animEffect transition="in" filter="wipe(left)">
                                      <p:cBhvr>
                                        <p:cTn id="40" dur="500"/>
                                        <p:tgtEl>
                                          <p:spTgt spid="77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88" grpId="0" autoUpdateAnimBg="0"/>
      <p:bldP spid="77889" grpId="0" autoUpdateAnimBg="0"/>
      <p:bldP spid="77890" grpId="0" autoUpdateAnimBg="0"/>
      <p:bldP spid="77891" grpId="0" autoUpdateAnimBg="0"/>
      <p:bldP spid="77892" grpId="0" animBg="1" autoUpdateAnimBg="0"/>
      <p:bldP spid="77893" grpId="0" autoUpdateAnimBg="0"/>
      <p:bldP spid="77894" grpId="0" autoUpdateAnimBg="0"/>
      <p:bldP spid="77895"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79">
            <a:extLst>
              <a:ext uri="{FF2B5EF4-FFF2-40B4-BE49-F238E27FC236}">
                <a16:creationId xmlns:a16="http://schemas.microsoft.com/office/drawing/2014/main" id="{CB3DBEF1-B986-14D6-279A-289A5F37D0DC}"/>
              </a:ext>
            </a:extLst>
          </p:cNvPr>
          <p:cNvGrpSpPr>
            <a:grpSpLocks/>
          </p:cNvGrpSpPr>
          <p:nvPr/>
        </p:nvGrpSpPr>
        <p:grpSpPr bwMode="auto">
          <a:xfrm>
            <a:off x="3470275" y="1612900"/>
            <a:ext cx="2398713" cy="2671763"/>
            <a:chOff x="0" y="0"/>
            <a:chExt cx="1511" cy="1683"/>
          </a:xfrm>
        </p:grpSpPr>
        <p:sp>
          <p:nvSpPr>
            <p:cNvPr id="78982" name="Text Box 3">
              <a:extLst>
                <a:ext uri="{FF2B5EF4-FFF2-40B4-BE49-F238E27FC236}">
                  <a16:creationId xmlns:a16="http://schemas.microsoft.com/office/drawing/2014/main" id="{E0E33993-B48D-4C36-C8C7-C8217D1E6E16}"/>
                </a:ext>
              </a:extLst>
            </p:cNvPr>
            <p:cNvSpPr txBox="1">
              <a:spLocks noChangeArrowheads="1"/>
            </p:cNvSpPr>
            <p:nvPr/>
          </p:nvSpPr>
          <p:spPr bwMode="auto">
            <a:xfrm>
              <a:off x="0" y="1431"/>
              <a:ext cx="151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V</a:t>
              </a:r>
              <a:r>
                <a:rPr lang="en-US" altLang="zh-CN" sz="2000" baseline="-25000">
                  <a:latin typeface="Times New Roman" panose="02020603050405020304" pitchFamily="18" charset="0"/>
                </a:rPr>
                <a:t>1</a:t>
              </a:r>
              <a:r>
                <a:rPr lang="en-US" altLang="zh-CN" sz="2000">
                  <a:latin typeface="宋体" panose="02010600030101010101" pitchFamily="2" charset="-122"/>
                </a:rPr>
                <a:t>)</a:t>
              </a:r>
              <a:r>
                <a:rPr lang="en-US" altLang="zh-CN" sz="2000">
                  <a:latin typeface="Times New Roman" panose="02020603050405020304" pitchFamily="18" charset="0"/>
                </a:rPr>
                <a:t> </a:t>
              </a:r>
              <a:r>
                <a:rPr lang="en-US" altLang="zh-CN" sz="2000">
                  <a:latin typeface="Times New Roman" panose="02020603050405020304" pitchFamily="18" charset="0"/>
                  <a:ea typeface="黑体" panose="02010609060101010101" pitchFamily="49" charset="-122"/>
                </a:rPr>
                <a:t>V</a:t>
              </a:r>
              <a:r>
                <a:rPr lang="en-US" altLang="zh-CN" sz="2000" baseline="-25000">
                  <a:latin typeface="Times New Roman" panose="02020603050405020304" pitchFamily="18" charset="0"/>
                </a:rPr>
                <a:t>1</a:t>
              </a:r>
              <a:r>
                <a:rPr lang="zh-CN" altLang="en-US" sz="2000">
                  <a:latin typeface="Times New Roman" panose="02020603050405020304" pitchFamily="18" charset="0"/>
                </a:rPr>
                <a:t>相通电</a:t>
              </a:r>
              <a:endParaRPr lang="zh-CN" altLang="en-US" sz="1600">
                <a:latin typeface="Times New Roman" panose="02020603050405020304" pitchFamily="18" charset="0"/>
              </a:endParaRPr>
            </a:p>
          </p:txBody>
        </p:sp>
        <p:grpSp>
          <p:nvGrpSpPr>
            <p:cNvPr id="78983" name="Group 4">
              <a:extLst>
                <a:ext uri="{FF2B5EF4-FFF2-40B4-BE49-F238E27FC236}">
                  <a16:creationId xmlns:a16="http://schemas.microsoft.com/office/drawing/2014/main" id="{4E948F40-F976-FC10-8F96-F041657BA4D8}"/>
                </a:ext>
              </a:extLst>
            </p:cNvPr>
            <p:cNvGrpSpPr>
              <a:grpSpLocks/>
            </p:cNvGrpSpPr>
            <p:nvPr/>
          </p:nvGrpSpPr>
          <p:grpSpPr bwMode="auto">
            <a:xfrm>
              <a:off x="58" y="0"/>
              <a:ext cx="1390" cy="1391"/>
              <a:chOff x="0" y="0"/>
              <a:chExt cx="1390" cy="1391"/>
            </a:xfrm>
          </p:grpSpPr>
          <p:sp>
            <p:nvSpPr>
              <p:cNvPr id="78984" name="Oval 5">
                <a:extLst>
                  <a:ext uri="{FF2B5EF4-FFF2-40B4-BE49-F238E27FC236}">
                    <a16:creationId xmlns:a16="http://schemas.microsoft.com/office/drawing/2014/main" id="{21D7D225-CD2E-1B41-8C49-EF191236E479}"/>
                  </a:ext>
                </a:extLst>
              </p:cNvPr>
              <p:cNvSpPr>
                <a:spLocks noChangeArrowheads="1"/>
              </p:cNvSpPr>
              <p:nvPr/>
            </p:nvSpPr>
            <p:spPr bwMode="auto">
              <a:xfrm>
                <a:off x="0" y="0"/>
                <a:ext cx="1390" cy="1391"/>
              </a:xfrm>
              <a:prstGeom prst="ellipse">
                <a:avLst/>
              </a:prstGeom>
              <a:solidFill>
                <a:srgbClr val="D3D3D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8985" name="Oval 6">
                <a:extLst>
                  <a:ext uri="{FF2B5EF4-FFF2-40B4-BE49-F238E27FC236}">
                    <a16:creationId xmlns:a16="http://schemas.microsoft.com/office/drawing/2014/main" id="{712EE525-63E4-58B0-3372-A302C6D90356}"/>
                  </a:ext>
                </a:extLst>
              </p:cNvPr>
              <p:cNvSpPr>
                <a:spLocks noChangeArrowheads="1"/>
              </p:cNvSpPr>
              <p:nvPr/>
            </p:nvSpPr>
            <p:spPr bwMode="auto">
              <a:xfrm>
                <a:off x="126" y="126"/>
                <a:ext cx="1137" cy="1139"/>
              </a:xfrm>
              <a:prstGeom prst="ellipse">
                <a:avLst/>
              </a:prstGeom>
              <a:solidFill>
                <a:schemeClr val="bg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86" name="Line 7">
                <a:extLst>
                  <a:ext uri="{FF2B5EF4-FFF2-40B4-BE49-F238E27FC236}">
                    <a16:creationId xmlns:a16="http://schemas.microsoft.com/office/drawing/2014/main" id="{F413697A-BA4F-0042-1F78-7ABA857CC6DB}"/>
                  </a:ext>
                </a:extLst>
              </p:cNvPr>
              <p:cNvSpPr>
                <a:spLocks noChangeShapeType="1"/>
              </p:cNvSpPr>
              <p:nvPr/>
            </p:nvSpPr>
            <p:spPr bwMode="auto">
              <a:xfrm>
                <a:off x="758" y="1012"/>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87" name="Rectangle 8">
                <a:extLst>
                  <a:ext uri="{FF2B5EF4-FFF2-40B4-BE49-F238E27FC236}">
                    <a16:creationId xmlns:a16="http://schemas.microsoft.com/office/drawing/2014/main" id="{40422447-BA99-00D9-45CC-FE75EC4E36C6}"/>
                  </a:ext>
                </a:extLst>
              </p:cNvPr>
              <p:cNvSpPr>
                <a:spLocks noChangeArrowheads="1"/>
              </p:cNvSpPr>
              <p:nvPr/>
            </p:nvSpPr>
            <p:spPr bwMode="auto">
              <a:xfrm>
                <a:off x="632" y="126"/>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88" name="Rectangle 9">
                <a:extLst>
                  <a:ext uri="{FF2B5EF4-FFF2-40B4-BE49-F238E27FC236}">
                    <a16:creationId xmlns:a16="http://schemas.microsoft.com/office/drawing/2014/main" id="{30234B3C-406A-4FF4-D944-F90D0411EA45}"/>
                  </a:ext>
                </a:extLst>
              </p:cNvPr>
              <p:cNvSpPr>
                <a:spLocks noChangeArrowheads="1"/>
              </p:cNvSpPr>
              <p:nvPr/>
            </p:nvSpPr>
            <p:spPr bwMode="auto">
              <a:xfrm>
                <a:off x="632" y="1054"/>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89" name="Rectangle 10">
                <a:extLst>
                  <a:ext uri="{FF2B5EF4-FFF2-40B4-BE49-F238E27FC236}">
                    <a16:creationId xmlns:a16="http://schemas.microsoft.com/office/drawing/2014/main" id="{E993EAE5-1165-FA49-08A9-CB72C2BE9106}"/>
                  </a:ext>
                </a:extLst>
              </p:cNvPr>
              <p:cNvSpPr>
                <a:spLocks noChangeArrowheads="1"/>
              </p:cNvSpPr>
              <p:nvPr/>
            </p:nvSpPr>
            <p:spPr bwMode="auto">
              <a:xfrm rot="-3721011">
                <a:off x="199" y="38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90" name="Rectangle 11">
                <a:extLst>
                  <a:ext uri="{FF2B5EF4-FFF2-40B4-BE49-F238E27FC236}">
                    <a16:creationId xmlns:a16="http://schemas.microsoft.com/office/drawing/2014/main" id="{1623FF28-2B4D-4BF5-BA80-AE217094AB94}"/>
                  </a:ext>
                </a:extLst>
              </p:cNvPr>
              <p:cNvSpPr>
                <a:spLocks noChangeArrowheads="1"/>
              </p:cNvSpPr>
              <p:nvPr/>
            </p:nvSpPr>
            <p:spPr bwMode="auto">
              <a:xfrm rot="-3960452">
                <a:off x="1020" y="791"/>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91" name="Rectangle 12">
                <a:extLst>
                  <a:ext uri="{FF2B5EF4-FFF2-40B4-BE49-F238E27FC236}">
                    <a16:creationId xmlns:a16="http://schemas.microsoft.com/office/drawing/2014/main" id="{76AD7D63-C66A-D356-706C-59EDDDF831E6}"/>
                  </a:ext>
                </a:extLst>
              </p:cNvPr>
              <p:cNvSpPr>
                <a:spLocks noChangeArrowheads="1"/>
              </p:cNvSpPr>
              <p:nvPr/>
            </p:nvSpPr>
            <p:spPr bwMode="auto">
              <a:xfrm rot="3641452">
                <a:off x="215" y="807"/>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92" name="Rectangle 13">
                <a:extLst>
                  <a:ext uri="{FF2B5EF4-FFF2-40B4-BE49-F238E27FC236}">
                    <a16:creationId xmlns:a16="http://schemas.microsoft.com/office/drawing/2014/main" id="{286E4291-2036-4BC7-4273-A94D7E46F8A8}"/>
                  </a:ext>
                </a:extLst>
              </p:cNvPr>
              <p:cNvSpPr>
                <a:spLocks noChangeArrowheads="1"/>
              </p:cNvSpPr>
              <p:nvPr/>
            </p:nvSpPr>
            <p:spPr bwMode="auto">
              <a:xfrm rot="-7245022">
                <a:off x="1015" y="34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93" name="Text Box 14">
                <a:extLst>
                  <a:ext uri="{FF2B5EF4-FFF2-40B4-BE49-F238E27FC236}">
                    <a16:creationId xmlns:a16="http://schemas.microsoft.com/office/drawing/2014/main" id="{CBFF29A3-61AE-4433-9186-5445B8D5BEA1}"/>
                  </a:ext>
                </a:extLst>
              </p:cNvPr>
              <p:cNvSpPr txBox="1">
                <a:spLocks noChangeArrowheads="1"/>
              </p:cNvSpPr>
              <p:nvPr/>
            </p:nvSpPr>
            <p:spPr bwMode="auto">
              <a:xfrm>
                <a:off x="973" y="334"/>
                <a:ext cx="35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994" name="Text Box 15">
                <a:extLst>
                  <a:ext uri="{FF2B5EF4-FFF2-40B4-BE49-F238E27FC236}">
                    <a16:creationId xmlns:a16="http://schemas.microsoft.com/office/drawing/2014/main" id="{2179DD25-2D6C-7DB6-4C7B-AD1EA743CF77}"/>
                  </a:ext>
                </a:extLst>
              </p:cNvPr>
              <p:cNvSpPr txBox="1">
                <a:spLocks noChangeArrowheads="1"/>
              </p:cNvSpPr>
              <p:nvPr/>
            </p:nvSpPr>
            <p:spPr bwMode="auto">
              <a:xfrm>
                <a:off x="607" y="144"/>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995" name="Text Box 16">
                <a:extLst>
                  <a:ext uri="{FF2B5EF4-FFF2-40B4-BE49-F238E27FC236}">
                    <a16:creationId xmlns:a16="http://schemas.microsoft.com/office/drawing/2014/main" id="{4399D17D-1CA2-C83B-653B-2F2E6E1AE4FE}"/>
                  </a:ext>
                </a:extLst>
              </p:cNvPr>
              <p:cNvSpPr txBox="1">
                <a:spLocks noChangeArrowheads="1"/>
              </p:cNvSpPr>
              <p:nvPr/>
            </p:nvSpPr>
            <p:spPr bwMode="auto">
              <a:xfrm>
                <a:off x="987" y="783"/>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996" name="Text Box 17">
                <a:extLst>
                  <a:ext uri="{FF2B5EF4-FFF2-40B4-BE49-F238E27FC236}">
                    <a16:creationId xmlns:a16="http://schemas.microsoft.com/office/drawing/2014/main" id="{F751EE3E-032A-7E7C-8ED1-16CF8A1291CA}"/>
                  </a:ext>
                </a:extLst>
              </p:cNvPr>
              <p:cNvSpPr txBox="1">
                <a:spLocks noChangeArrowheads="1"/>
              </p:cNvSpPr>
              <p:nvPr/>
            </p:nvSpPr>
            <p:spPr bwMode="auto">
              <a:xfrm>
                <a:off x="191" y="806"/>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997" name="Text Box 18">
                <a:extLst>
                  <a:ext uri="{FF2B5EF4-FFF2-40B4-BE49-F238E27FC236}">
                    <a16:creationId xmlns:a16="http://schemas.microsoft.com/office/drawing/2014/main" id="{02B61D7F-3519-CBAA-3AE4-B4ED68F8A1DF}"/>
                  </a:ext>
                </a:extLst>
              </p:cNvPr>
              <p:cNvSpPr txBox="1">
                <a:spLocks noChangeArrowheads="1"/>
              </p:cNvSpPr>
              <p:nvPr/>
            </p:nvSpPr>
            <p:spPr bwMode="auto">
              <a:xfrm>
                <a:off x="590" y="1057"/>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998" name="Text Box 19">
                <a:extLst>
                  <a:ext uri="{FF2B5EF4-FFF2-40B4-BE49-F238E27FC236}">
                    <a16:creationId xmlns:a16="http://schemas.microsoft.com/office/drawing/2014/main" id="{6F810DB2-F333-E257-DECC-43F06C6D41D7}"/>
                  </a:ext>
                </a:extLst>
              </p:cNvPr>
              <p:cNvSpPr txBox="1">
                <a:spLocks noChangeArrowheads="1"/>
              </p:cNvSpPr>
              <p:nvPr/>
            </p:nvSpPr>
            <p:spPr bwMode="auto">
              <a:xfrm>
                <a:off x="176" y="36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grpSp>
            <p:nvGrpSpPr>
              <p:cNvPr id="78999" name="Group 20">
                <a:extLst>
                  <a:ext uri="{FF2B5EF4-FFF2-40B4-BE49-F238E27FC236}">
                    <a16:creationId xmlns:a16="http://schemas.microsoft.com/office/drawing/2014/main" id="{76194B88-C48D-548F-8366-8C1AEA4A2DB2}"/>
                  </a:ext>
                </a:extLst>
              </p:cNvPr>
              <p:cNvGrpSpPr>
                <a:grpSpLocks/>
              </p:cNvGrpSpPr>
              <p:nvPr/>
            </p:nvGrpSpPr>
            <p:grpSpPr bwMode="auto">
              <a:xfrm rot="-196978">
                <a:off x="397" y="457"/>
                <a:ext cx="572" cy="543"/>
                <a:chOff x="0" y="0"/>
                <a:chExt cx="652" cy="619"/>
              </a:xfrm>
            </p:grpSpPr>
            <p:sp>
              <p:nvSpPr>
                <p:cNvPr id="79000" name="Line 21">
                  <a:extLst>
                    <a:ext uri="{FF2B5EF4-FFF2-40B4-BE49-F238E27FC236}">
                      <a16:creationId xmlns:a16="http://schemas.microsoft.com/office/drawing/2014/main" id="{6DE18031-27B8-BD85-6FCE-2A98E08F4D78}"/>
                    </a:ext>
                  </a:extLst>
                </p:cNvPr>
                <p:cNvSpPr>
                  <a:spLocks noChangeShapeType="1"/>
                </p:cNvSpPr>
                <p:nvPr/>
              </p:nvSpPr>
              <p:spPr bwMode="auto">
                <a:xfrm>
                  <a:off x="423" y="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9001" name="Group 22">
                  <a:extLst>
                    <a:ext uri="{FF2B5EF4-FFF2-40B4-BE49-F238E27FC236}">
                      <a16:creationId xmlns:a16="http://schemas.microsoft.com/office/drawing/2014/main" id="{92C9E0A8-CAEB-4C67-49CF-5AA55F9ED8DB}"/>
                    </a:ext>
                  </a:extLst>
                </p:cNvPr>
                <p:cNvGrpSpPr>
                  <a:grpSpLocks/>
                </p:cNvGrpSpPr>
                <p:nvPr/>
              </p:nvGrpSpPr>
              <p:grpSpPr bwMode="auto">
                <a:xfrm>
                  <a:off x="0" y="208"/>
                  <a:ext cx="652" cy="364"/>
                  <a:chOff x="0" y="0"/>
                  <a:chExt cx="652" cy="364"/>
                </a:xfrm>
              </p:grpSpPr>
              <p:sp>
                <p:nvSpPr>
                  <p:cNvPr id="79020" name="Line 23">
                    <a:extLst>
                      <a:ext uri="{FF2B5EF4-FFF2-40B4-BE49-F238E27FC236}">
                        <a16:creationId xmlns:a16="http://schemas.microsoft.com/office/drawing/2014/main" id="{ED18B358-EEB1-5B1F-ACE5-A803BC41564B}"/>
                      </a:ext>
                    </a:extLst>
                  </p:cNvPr>
                  <p:cNvSpPr>
                    <a:spLocks noChangeShapeType="1"/>
                  </p:cNvSpPr>
                  <p:nvPr/>
                </p:nvSpPr>
                <p:spPr bwMode="auto">
                  <a:xfrm rot="3556061">
                    <a:off x="75" y="36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21" name="Line 24">
                    <a:extLst>
                      <a:ext uri="{FF2B5EF4-FFF2-40B4-BE49-F238E27FC236}">
                        <a16:creationId xmlns:a16="http://schemas.microsoft.com/office/drawing/2014/main" id="{3B49FCE0-5ECF-096A-271E-94290EA27CC9}"/>
                      </a:ext>
                    </a:extLst>
                  </p:cNvPr>
                  <p:cNvSpPr>
                    <a:spLocks noChangeShapeType="1"/>
                  </p:cNvSpPr>
                  <p:nvPr/>
                </p:nvSpPr>
                <p:spPr bwMode="auto">
                  <a:xfrm rot="3556061">
                    <a:off x="652" y="2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22" name="Line 25">
                    <a:extLst>
                      <a:ext uri="{FF2B5EF4-FFF2-40B4-BE49-F238E27FC236}">
                        <a16:creationId xmlns:a16="http://schemas.microsoft.com/office/drawing/2014/main" id="{D7D906CE-CA46-B840-22CA-E93EF867AE9E}"/>
                      </a:ext>
                    </a:extLst>
                  </p:cNvPr>
                  <p:cNvSpPr>
                    <a:spLocks noChangeShapeType="1"/>
                  </p:cNvSpPr>
                  <p:nvPr/>
                </p:nvSpPr>
                <p:spPr bwMode="auto">
                  <a:xfrm rot="6972537">
                    <a:off x="603" y="29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26">
                    <a:extLst>
                      <a:ext uri="{FF2B5EF4-FFF2-40B4-BE49-F238E27FC236}">
                        <a16:creationId xmlns:a16="http://schemas.microsoft.com/office/drawing/2014/main" id="{B322DC25-2D82-53CE-6EE8-E517296CE9A5}"/>
                      </a:ext>
                    </a:extLst>
                  </p:cNvPr>
                  <p:cNvSpPr>
                    <a:spLocks noChangeShapeType="1"/>
                  </p:cNvSpPr>
                  <p:nvPr/>
                </p:nvSpPr>
                <p:spPr bwMode="auto">
                  <a:xfrm rot="6972537">
                    <a:off x="0" y="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9002" name="Line 27">
                  <a:extLst>
                    <a:ext uri="{FF2B5EF4-FFF2-40B4-BE49-F238E27FC236}">
                      <a16:creationId xmlns:a16="http://schemas.microsoft.com/office/drawing/2014/main" id="{8E262D2F-4B17-BC68-8DF7-86EE197341B5}"/>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3" name="Line 28">
                  <a:extLst>
                    <a:ext uri="{FF2B5EF4-FFF2-40B4-BE49-F238E27FC236}">
                      <a16:creationId xmlns:a16="http://schemas.microsoft.com/office/drawing/2014/main" id="{EC95D1F7-A911-B46D-C1F5-B3B5EA25C7B8}"/>
                    </a:ext>
                  </a:extLst>
                </p:cNvPr>
                <p:cNvSpPr>
                  <a:spLocks noChangeShapeType="1"/>
                </p:cNvSpPr>
                <p:nvPr/>
              </p:nvSpPr>
              <p:spPr bwMode="auto">
                <a:xfrm rot="1989417">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4" name="Line 29">
                  <a:extLst>
                    <a:ext uri="{FF2B5EF4-FFF2-40B4-BE49-F238E27FC236}">
                      <a16:creationId xmlns:a16="http://schemas.microsoft.com/office/drawing/2014/main" id="{2F6F14F3-6121-BC6C-EDD9-EFA1E1AC5A35}"/>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5" name="Line 30">
                  <a:extLst>
                    <a:ext uri="{FF2B5EF4-FFF2-40B4-BE49-F238E27FC236}">
                      <a16:creationId xmlns:a16="http://schemas.microsoft.com/office/drawing/2014/main" id="{5EC071D6-7689-3E5A-6D96-01018C8DBA52}"/>
                    </a:ext>
                  </a:extLst>
                </p:cNvPr>
                <p:cNvSpPr>
                  <a:spLocks noChangeShapeType="1"/>
                </p:cNvSpPr>
                <p:nvPr/>
              </p:nvSpPr>
              <p:spPr bwMode="auto">
                <a:xfrm rot="1989417">
                  <a:off x="507" y="79"/>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6" name="Line 31">
                  <a:extLst>
                    <a:ext uri="{FF2B5EF4-FFF2-40B4-BE49-F238E27FC236}">
                      <a16:creationId xmlns:a16="http://schemas.microsoft.com/office/drawing/2014/main" id="{CDA827F0-7B8A-BB97-49E0-153A80F8FEB7}"/>
                    </a:ext>
                  </a:extLst>
                </p:cNvPr>
                <p:cNvSpPr>
                  <a:spLocks noChangeShapeType="1"/>
                </p:cNvSpPr>
                <p:nvPr/>
              </p:nvSpPr>
              <p:spPr bwMode="auto">
                <a:xfrm rot="1989417">
                  <a:off x="310" y="38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7" name="Line 32">
                  <a:extLst>
                    <a:ext uri="{FF2B5EF4-FFF2-40B4-BE49-F238E27FC236}">
                      <a16:creationId xmlns:a16="http://schemas.microsoft.com/office/drawing/2014/main" id="{B3A0E7EB-10A3-7804-D1A2-637900258BED}"/>
                    </a:ext>
                  </a:extLst>
                </p:cNvPr>
                <p:cNvSpPr>
                  <a:spLocks noChangeShapeType="1"/>
                </p:cNvSpPr>
                <p:nvPr/>
              </p:nvSpPr>
              <p:spPr bwMode="auto">
                <a:xfrm rot="1989417" flipH="1">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8" name="Line 33">
                  <a:extLst>
                    <a:ext uri="{FF2B5EF4-FFF2-40B4-BE49-F238E27FC236}">
                      <a16:creationId xmlns:a16="http://schemas.microsoft.com/office/drawing/2014/main" id="{77229462-9472-FCE3-070C-5D4F1D73FB72}"/>
                    </a:ext>
                  </a:extLst>
                </p:cNvPr>
                <p:cNvSpPr>
                  <a:spLocks noChangeShapeType="1"/>
                </p:cNvSpPr>
                <p:nvPr/>
              </p:nvSpPr>
              <p:spPr bwMode="auto">
                <a:xfrm rot="1989417" flipV="1">
                  <a:off x="190" y="301"/>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09" name="Line 34">
                  <a:extLst>
                    <a:ext uri="{FF2B5EF4-FFF2-40B4-BE49-F238E27FC236}">
                      <a16:creationId xmlns:a16="http://schemas.microsoft.com/office/drawing/2014/main" id="{6E5A6F0C-EC5F-A583-F75D-FC2D5587A489}"/>
                    </a:ext>
                  </a:extLst>
                </p:cNvPr>
                <p:cNvSpPr>
                  <a:spLocks noChangeShapeType="1"/>
                </p:cNvSpPr>
                <p:nvPr/>
              </p:nvSpPr>
              <p:spPr bwMode="auto">
                <a:xfrm rot="1989417" flipV="1">
                  <a:off x="387" y="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0" name="Line 35">
                  <a:extLst>
                    <a:ext uri="{FF2B5EF4-FFF2-40B4-BE49-F238E27FC236}">
                      <a16:creationId xmlns:a16="http://schemas.microsoft.com/office/drawing/2014/main" id="{0E77F89D-91D7-DED0-01E9-D61892C76A46}"/>
                    </a:ext>
                  </a:extLst>
                </p:cNvPr>
                <p:cNvSpPr>
                  <a:spLocks noChangeShapeType="1"/>
                </p:cNvSpPr>
                <p:nvPr/>
              </p:nvSpPr>
              <p:spPr bwMode="auto">
                <a:xfrm rot="1989417">
                  <a:off x="431" y="336"/>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1" name="Line 36">
                  <a:extLst>
                    <a:ext uri="{FF2B5EF4-FFF2-40B4-BE49-F238E27FC236}">
                      <a16:creationId xmlns:a16="http://schemas.microsoft.com/office/drawing/2014/main" id="{E81027C4-40E3-752A-962A-D9502AF37D34}"/>
                    </a:ext>
                  </a:extLst>
                </p:cNvPr>
                <p:cNvSpPr>
                  <a:spLocks noChangeShapeType="1"/>
                </p:cNvSpPr>
                <p:nvPr/>
              </p:nvSpPr>
              <p:spPr bwMode="auto">
                <a:xfrm rot="1989417">
                  <a:off x="590" y="383"/>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2" name="Line 37">
                  <a:extLst>
                    <a:ext uri="{FF2B5EF4-FFF2-40B4-BE49-F238E27FC236}">
                      <a16:creationId xmlns:a16="http://schemas.microsoft.com/office/drawing/2014/main" id="{1511A5E8-29DB-ABDE-6B27-809925EB95A5}"/>
                    </a:ext>
                  </a:extLst>
                </p:cNvPr>
                <p:cNvSpPr>
                  <a:spLocks noChangeShapeType="1"/>
                </p:cNvSpPr>
                <p:nvPr/>
              </p:nvSpPr>
              <p:spPr bwMode="auto">
                <a:xfrm rot="1989417" flipH="1">
                  <a:off x="352" y="457"/>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3" name="Line 38">
                  <a:extLst>
                    <a:ext uri="{FF2B5EF4-FFF2-40B4-BE49-F238E27FC236}">
                      <a16:creationId xmlns:a16="http://schemas.microsoft.com/office/drawing/2014/main" id="{34CAC396-6ACE-D966-D14F-B484E2DC3A2F}"/>
                    </a:ext>
                  </a:extLst>
                </p:cNvPr>
                <p:cNvSpPr>
                  <a:spLocks noChangeShapeType="1"/>
                </p:cNvSpPr>
                <p:nvPr/>
              </p:nvSpPr>
              <p:spPr bwMode="auto">
                <a:xfrm rot="1989417" flipH="1">
                  <a:off x="50" y="260"/>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4" name="Line 39">
                  <a:extLst>
                    <a:ext uri="{FF2B5EF4-FFF2-40B4-BE49-F238E27FC236}">
                      <a16:creationId xmlns:a16="http://schemas.microsoft.com/office/drawing/2014/main" id="{31445E33-2AC4-3D28-B60E-37F56FEF166B}"/>
                    </a:ext>
                  </a:extLst>
                </p:cNvPr>
                <p:cNvSpPr>
                  <a:spLocks noChangeShapeType="1"/>
                </p:cNvSpPr>
                <p:nvPr/>
              </p:nvSpPr>
              <p:spPr bwMode="auto">
                <a:xfrm rot="1989417" flipV="1">
                  <a:off x="107" y="68"/>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5" name="Line 40">
                  <a:extLst>
                    <a:ext uri="{FF2B5EF4-FFF2-40B4-BE49-F238E27FC236}">
                      <a16:creationId xmlns:a16="http://schemas.microsoft.com/office/drawing/2014/main" id="{C9407E0F-A4FA-74FA-4E50-99769981B46A}"/>
                    </a:ext>
                  </a:extLst>
                </p:cNvPr>
                <p:cNvSpPr>
                  <a:spLocks noChangeShapeType="1"/>
                </p:cNvSpPr>
                <p:nvPr/>
              </p:nvSpPr>
              <p:spPr bwMode="auto">
                <a:xfrm rot="1989417">
                  <a:off x="129" y="139"/>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016" name="Text Box 41">
                  <a:extLst>
                    <a:ext uri="{FF2B5EF4-FFF2-40B4-BE49-F238E27FC236}">
                      <a16:creationId xmlns:a16="http://schemas.microsoft.com/office/drawing/2014/main" id="{74AAD2DB-57B2-638A-E087-EE81D6B316FF}"/>
                    </a:ext>
                  </a:extLst>
                </p:cNvPr>
                <p:cNvSpPr txBox="1">
                  <a:spLocks noChangeArrowheads="1"/>
                </p:cNvSpPr>
                <p:nvPr/>
              </p:nvSpPr>
              <p:spPr bwMode="auto">
                <a:xfrm rot="1989417">
                  <a:off x="127" y="376"/>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3</a:t>
                  </a:r>
                </a:p>
              </p:txBody>
            </p:sp>
            <p:sp>
              <p:nvSpPr>
                <p:cNvPr id="79017" name="Text Box 42">
                  <a:extLst>
                    <a:ext uri="{FF2B5EF4-FFF2-40B4-BE49-F238E27FC236}">
                      <a16:creationId xmlns:a16="http://schemas.microsoft.com/office/drawing/2014/main" id="{C4CE09FD-99D3-0F77-E9CA-38AC934B5AED}"/>
                    </a:ext>
                  </a:extLst>
                </p:cNvPr>
                <p:cNvSpPr txBox="1">
                  <a:spLocks noChangeArrowheads="1"/>
                </p:cNvSpPr>
                <p:nvPr/>
              </p:nvSpPr>
              <p:spPr bwMode="auto">
                <a:xfrm rot="1989417">
                  <a:off x="55" y="80"/>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4</a:t>
                  </a:r>
                </a:p>
              </p:txBody>
            </p:sp>
            <p:sp>
              <p:nvSpPr>
                <p:cNvPr id="79018" name="Text Box 43">
                  <a:extLst>
                    <a:ext uri="{FF2B5EF4-FFF2-40B4-BE49-F238E27FC236}">
                      <a16:creationId xmlns:a16="http://schemas.microsoft.com/office/drawing/2014/main" id="{6968B5DF-D642-7672-9762-332028A42A56}"/>
                    </a:ext>
                  </a:extLst>
                </p:cNvPr>
                <p:cNvSpPr txBox="1">
                  <a:spLocks noChangeArrowheads="1"/>
                </p:cNvSpPr>
                <p:nvPr/>
              </p:nvSpPr>
              <p:spPr bwMode="auto">
                <a:xfrm rot="1989417">
                  <a:off x="342" y="43"/>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1</a:t>
                  </a:r>
                </a:p>
              </p:txBody>
            </p:sp>
            <p:sp>
              <p:nvSpPr>
                <p:cNvPr id="79019" name="Text Box 44">
                  <a:extLst>
                    <a:ext uri="{FF2B5EF4-FFF2-40B4-BE49-F238E27FC236}">
                      <a16:creationId xmlns:a16="http://schemas.microsoft.com/office/drawing/2014/main" id="{65A75E2B-5233-3AA0-89F0-A06213740665}"/>
                    </a:ext>
                  </a:extLst>
                </p:cNvPr>
                <p:cNvSpPr txBox="1">
                  <a:spLocks noChangeArrowheads="1"/>
                </p:cNvSpPr>
                <p:nvPr/>
              </p:nvSpPr>
              <p:spPr bwMode="auto">
                <a:xfrm rot="1989417">
                  <a:off x="408" y="307"/>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2</a:t>
                  </a:r>
                </a:p>
              </p:txBody>
            </p:sp>
          </p:grpSp>
        </p:grpSp>
      </p:grpSp>
      <p:grpSp>
        <p:nvGrpSpPr>
          <p:cNvPr id="18" name="Group 45">
            <a:extLst>
              <a:ext uri="{FF2B5EF4-FFF2-40B4-BE49-F238E27FC236}">
                <a16:creationId xmlns:a16="http://schemas.microsoft.com/office/drawing/2014/main" id="{8B60235B-5251-58A8-4CEB-88C35BB77B7F}"/>
              </a:ext>
            </a:extLst>
          </p:cNvPr>
          <p:cNvGrpSpPr>
            <a:grpSpLocks/>
          </p:cNvGrpSpPr>
          <p:nvPr/>
        </p:nvGrpSpPr>
        <p:grpSpPr bwMode="auto">
          <a:xfrm>
            <a:off x="4637088" y="1379538"/>
            <a:ext cx="928687" cy="1951037"/>
            <a:chOff x="0" y="-131"/>
            <a:chExt cx="820" cy="1543"/>
          </a:xfrm>
        </p:grpSpPr>
        <p:sp>
          <p:nvSpPr>
            <p:cNvPr id="78978" name="Line 46">
              <a:extLst>
                <a:ext uri="{FF2B5EF4-FFF2-40B4-BE49-F238E27FC236}">
                  <a16:creationId xmlns:a16="http://schemas.microsoft.com/office/drawing/2014/main" id="{09885DC4-F83D-ADF3-2BD7-E7489E4710EC}"/>
                </a:ext>
              </a:extLst>
            </p:cNvPr>
            <p:cNvSpPr>
              <a:spLocks noChangeShapeType="1"/>
            </p:cNvSpPr>
            <p:nvPr/>
          </p:nvSpPr>
          <p:spPr bwMode="auto">
            <a:xfrm>
              <a:off x="0" y="200"/>
              <a:ext cx="0" cy="1212"/>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79" name="Line 47">
              <a:extLst>
                <a:ext uri="{FF2B5EF4-FFF2-40B4-BE49-F238E27FC236}">
                  <a16:creationId xmlns:a16="http://schemas.microsoft.com/office/drawing/2014/main" id="{96107EB7-534D-14CA-5875-C406DBB15907}"/>
                </a:ext>
              </a:extLst>
            </p:cNvPr>
            <p:cNvSpPr>
              <a:spLocks noChangeShapeType="1"/>
            </p:cNvSpPr>
            <p:nvPr/>
          </p:nvSpPr>
          <p:spPr bwMode="auto">
            <a:xfrm flipV="1">
              <a:off x="2" y="272"/>
              <a:ext cx="552" cy="924"/>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80" name="Arc 48">
              <a:extLst>
                <a:ext uri="{FF2B5EF4-FFF2-40B4-BE49-F238E27FC236}">
                  <a16:creationId xmlns:a16="http://schemas.microsoft.com/office/drawing/2014/main" id="{48D2DC86-1D93-4729-0C26-5353BA796CC0}"/>
                </a:ext>
              </a:extLst>
            </p:cNvPr>
            <p:cNvSpPr>
              <a:spLocks/>
            </p:cNvSpPr>
            <p:nvPr/>
          </p:nvSpPr>
          <p:spPr bwMode="auto">
            <a:xfrm rot="-1310621">
              <a:off x="7" y="151"/>
              <a:ext cx="516" cy="566"/>
            </a:xfrm>
            <a:custGeom>
              <a:avLst/>
              <a:gdLst>
                <a:gd name="T0" fmla="*/ 0 w 19340"/>
                <a:gd name="T1" fmla="*/ 0 h 21240"/>
                <a:gd name="T2" fmla="*/ 0 w 19340"/>
                <a:gd name="T3" fmla="*/ 0 h 21240"/>
                <a:gd name="T4" fmla="*/ 0 w 19340"/>
                <a:gd name="T5" fmla="*/ 0 h 21240"/>
                <a:gd name="T6" fmla="*/ 0 w 19340"/>
                <a:gd name="T7" fmla="*/ 0 h 21240"/>
                <a:gd name="T8" fmla="*/ 0 w 19340"/>
                <a:gd name="T9" fmla="*/ 0 h 21240"/>
                <a:gd name="T10" fmla="*/ 0 60000 65536"/>
                <a:gd name="T11" fmla="*/ 0 60000 65536"/>
                <a:gd name="T12" fmla="*/ 0 60000 65536"/>
                <a:gd name="T13" fmla="*/ 0 60000 65536"/>
                <a:gd name="T14" fmla="*/ 0 60000 65536"/>
                <a:gd name="T15" fmla="*/ 0 w 19340"/>
                <a:gd name="T16" fmla="*/ 0 h 21240"/>
                <a:gd name="T17" fmla="*/ 19340 w 19340"/>
                <a:gd name="T18" fmla="*/ 21240 h 21240"/>
              </a:gdLst>
              <a:ahLst/>
              <a:cxnLst>
                <a:cxn ang="T10">
                  <a:pos x="T0" y="T1"/>
                </a:cxn>
                <a:cxn ang="T11">
                  <a:pos x="T2" y="T3"/>
                </a:cxn>
                <a:cxn ang="T12">
                  <a:pos x="T4" y="T5"/>
                </a:cxn>
                <a:cxn ang="T13">
                  <a:pos x="T6" y="T7"/>
                </a:cxn>
                <a:cxn ang="T14">
                  <a:pos x="T8" y="T9"/>
                </a:cxn>
              </a:cxnLst>
              <a:rect l="T15" t="T16" r="T17" b="T18"/>
              <a:pathLst>
                <a:path w="19340" h="21240" fill="none" extrusionOk="0">
                  <a:moveTo>
                    <a:pt x="3927" y="-1"/>
                  </a:moveTo>
                  <a:cubicBezTo>
                    <a:pt x="10606" y="1234"/>
                    <a:pt x="16315" y="5539"/>
                    <a:pt x="19339" y="11621"/>
                  </a:cubicBezTo>
                </a:path>
                <a:path w="19340" h="21240" stroke="0" extrusionOk="0">
                  <a:moveTo>
                    <a:pt x="3927" y="-1"/>
                  </a:moveTo>
                  <a:cubicBezTo>
                    <a:pt x="10606" y="1234"/>
                    <a:pt x="16315" y="5539"/>
                    <a:pt x="19339" y="11621"/>
                  </a:cubicBezTo>
                  <a:lnTo>
                    <a:pt x="0" y="21240"/>
                  </a:lnTo>
                  <a:lnTo>
                    <a:pt x="3927" y="-1"/>
                  </a:lnTo>
                  <a:close/>
                </a:path>
              </a:pathLst>
            </a:custGeom>
            <a:noFill/>
            <a:ln w="9525" cmpd="sng">
              <a:solidFill>
                <a:schemeClr val="tx1"/>
              </a:solidFill>
              <a:bevel/>
              <a:headEnd type="stealth" w="med" len="lg"/>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81" name="Text Box 49">
              <a:extLst>
                <a:ext uri="{FF2B5EF4-FFF2-40B4-BE49-F238E27FC236}">
                  <a16:creationId xmlns:a16="http://schemas.microsoft.com/office/drawing/2014/main" id="{E6F8FC4D-662D-D7A7-62A0-BBB70B7F8E51}"/>
                </a:ext>
              </a:extLst>
            </p:cNvPr>
            <p:cNvSpPr txBox="1">
              <a:spLocks noChangeArrowheads="1"/>
            </p:cNvSpPr>
            <p:nvPr/>
          </p:nvSpPr>
          <p:spPr bwMode="auto">
            <a:xfrm rot="485361">
              <a:off x="340" y="-131"/>
              <a:ext cx="480"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FF"/>
                  </a:solidFill>
                  <a:latin typeface="Times New Roman" panose="02020603050405020304" pitchFamily="18" charset="0"/>
                </a:rPr>
                <a:t>30</a:t>
              </a:r>
              <a:endParaRPr lang="en-US" altLang="zh-CN" sz="1800">
                <a:solidFill>
                  <a:srgbClr val="FF00FF"/>
                </a:solidFill>
                <a:latin typeface="Times New Roman" panose="02020603050405020304" pitchFamily="18" charset="0"/>
              </a:endParaRPr>
            </a:p>
          </p:txBody>
        </p:sp>
      </p:grpSp>
      <p:sp useBgFill="1">
        <p:nvSpPr>
          <p:cNvPr id="78898" name="Text Box 50">
            <a:extLst>
              <a:ext uri="{FF2B5EF4-FFF2-40B4-BE49-F238E27FC236}">
                <a16:creationId xmlns:a16="http://schemas.microsoft.com/office/drawing/2014/main" id="{0C259D95-8F0E-D5BC-8679-7FF3E5558843}"/>
              </a:ext>
            </a:extLst>
          </p:cNvPr>
          <p:cNvSpPr txBox="1">
            <a:spLocks noChangeArrowheads="1"/>
          </p:cNvSpPr>
          <p:nvPr/>
        </p:nvSpPr>
        <p:spPr bwMode="auto">
          <a:xfrm>
            <a:off x="635000" y="5389563"/>
            <a:ext cx="6167438" cy="4984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a:solidFill>
                  <a:srgbClr val="0000FF"/>
                </a:solidFill>
                <a:latin typeface="Times New Roman" panose="02020603050405020304" pitchFamily="18" charset="0"/>
              </a:rPr>
              <a:t>通电顺序：U</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 </a:t>
            </a:r>
            <a:r>
              <a:rPr lang="zh-CN" altLang="en-US" sz="2400">
                <a:solidFill>
                  <a:srgbClr val="0000FF"/>
                </a:solidFill>
                <a:latin typeface="Times New Roman" panose="02020603050405020304" pitchFamily="18" charset="0"/>
              </a:rPr>
              <a:t>V</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 </a:t>
            </a:r>
            <a:r>
              <a:rPr lang="zh-CN" altLang="en-US" sz="2400">
                <a:solidFill>
                  <a:srgbClr val="0000FF"/>
                </a:solidFill>
                <a:latin typeface="Times New Roman" panose="02020603050405020304" pitchFamily="18" charset="0"/>
              </a:rPr>
              <a:t>W</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 </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 </a:t>
            </a:r>
            <a:r>
              <a:rPr lang="en-US" altLang="zh-CN"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cs typeface="Times New Roman" panose="02020603050405020304" pitchFamily="18" charset="0"/>
              </a:rPr>
              <a:t>···</a:t>
            </a:r>
            <a:endParaRPr lang="zh-CN" altLang="en-US" sz="2400">
              <a:solidFill>
                <a:srgbClr val="0000FF"/>
              </a:solidFill>
              <a:latin typeface="Times New Roman" panose="02020603050405020304" pitchFamily="18" charset="0"/>
            </a:endParaRPr>
          </a:p>
        </p:txBody>
      </p:sp>
      <p:grpSp>
        <p:nvGrpSpPr>
          <p:cNvPr id="78853" name="Group 181">
            <a:extLst>
              <a:ext uri="{FF2B5EF4-FFF2-40B4-BE49-F238E27FC236}">
                <a16:creationId xmlns:a16="http://schemas.microsoft.com/office/drawing/2014/main" id="{716B9106-24B5-D5BC-68D0-13F98A47AEEB}"/>
              </a:ext>
            </a:extLst>
          </p:cNvPr>
          <p:cNvGrpSpPr>
            <a:grpSpLocks/>
          </p:cNvGrpSpPr>
          <p:nvPr/>
        </p:nvGrpSpPr>
        <p:grpSpPr bwMode="auto">
          <a:xfrm>
            <a:off x="673100" y="1636713"/>
            <a:ext cx="2249488" cy="2635250"/>
            <a:chOff x="0" y="0"/>
            <a:chExt cx="1417" cy="1660"/>
          </a:xfrm>
        </p:grpSpPr>
        <p:sp>
          <p:nvSpPr>
            <p:cNvPr id="78976" name="Text Box 51">
              <a:extLst>
                <a:ext uri="{FF2B5EF4-FFF2-40B4-BE49-F238E27FC236}">
                  <a16:creationId xmlns:a16="http://schemas.microsoft.com/office/drawing/2014/main" id="{03921428-B98B-3935-AE61-D0E20DB99FF5}"/>
                </a:ext>
              </a:extLst>
            </p:cNvPr>
            <p:cNvSpPr txBox="1">
              <a:spLocks noChangeArrowheads="1"/>
            </p:cNvSpPr>
            <p:nvPr/>
          </p:nvSpPr>
          <p:spPr bwMode="auto">
            <a:xfrm>
              <a:off x="76" y="1408"/>
              <a:ext cx="13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U</a:t>
              </a:r>
              <a:r>
                <a:rPr lang="en-US" altLang="zh-CN" sz="2000" baseline="-25000">
                  <a:latin typeface="Times New Roman" panose="02020603050405020304" pitchFamily="18" charset="0"/>
                </a:rPr>
                <a:t>1</a:t>
              </a: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U</a:t>
              </a:r>
              <a:r>
                <a:rPr lang="en-US" altLang="zh-CN" sz="2000" baseline="-25000">
                  <a:latin typeface="Times New Roman" panose="02020603050405020304" pitchFamily="18" charset="0"/>
                </a:rPr>
                <a:t>1</a:t>
              </a:r>
              <a:r>
                <a:rPr lang="zh-CN" altLang="en-US" sz="2000">
                  <a:latin typeface="Times New Roman" panose="02020603050405020304" pitchFamily="18" charset="0"/>
                </a:rPr>
                <a:t>相通电</a:t>
              </a:r>
            </a:p>
          </p:txBody>
        </p:sp>
        <p:sp>
          <p:nvSpPr>
            <p:cNvPr id="78977" name="Oval 52">
              <a:extLst>
                <a:ext uri="{FF2B5EF4-FFF2-40B4-BE49-F238E27FC236}">
                  <a16:creationId xmlns:a16="http://schemas.microsoft.com/office/drawing/2014/main" id="{265CB918-6D54-F412-D867-8961F2F802D9}"/>
                </a:ext>
              </a:extLst>
            </p:cNvPr>
            <p:cNvSpPr>
              <a:spLocks noChangeArrowheads="1"/>
            </p:cNvSpPr>
            <p:nvPr/>
          </p:nvSpPr>
          <p:spPr bwMode="auto">
            <a:xfrm>
              <a:off x="0" y="0"/>
              <a:ext cx="1381" cy="1358"/>
            </a:xfrm>
            <a:prstGeom prst="ellipse">
              <a:avLst/>
            </a:prstGeom>
            <a:solidFill>
              <a:srgbClr val="D3D3D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78854" name="Oval 53">
            <a:extLst>
              <a:ext uri="{FF2B5EF4-FFF2-40B4-BE49-F238E27FC236}">
                <a16:creationId xmlns:a16="http://schemas.microsoft.com/office/drawing/2014/main" id="{9303B345-DDFC-39F3-DCB8-9E121DCA355A}"/>
              </a:ext>
            </a:extLst>
          </p:cNvPr>
          <p:cNvSpPr>
            <a:spLocks noChangeArrowheads="1"/>
          </p:cNvSpPr>
          <p:nvPr/>
        </p:nvSpPr>
        <p:spPr bwMode="auto">
          <a:xfrm>
            <a:off x="873125" y="1833563"/>
            <a:ext cx="1792288" cy="1762125"/>
          </a:xfrm>
          <a:prstGeom prst="ellipse">
            <a:avLst/>
          </a:prstGeom>
          <a:solidFill>
            <a:schemeClr val="bg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55" name="Line 54">
            <a:extLst>
              <a:ext uri="{FF2B5EF4-FFF2-40B4-BE49-F238E27FC236}">
                <a16:creationId xmlns:a16="http://schemas.microsoft.com/office/drawing/2014/main" id="{257D73A7-CEDD-90B1-716F-C3C0B704C199}"/>
              </a:ext>
            </a:extLst>
          </p:cNvPr>
          <p:cNvSpPr>
            <a:spLocks noChangeShapeType="1"/>
          </p:cNvSpPr>
          <p:nvPr/>
        </p:nvSpPr>
        <p:spPr bwMode="auto">
          <a:xfrm>
            <a:off x="1870075" y="320357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56" name="Line 55">
            <a:extLst>
              <a:ext uri="{FF2B5EF4-FFF2-40B4-BE49-F238E27FC236}">
                <a16:creationId xmlns:a16="http://schemas.microsoft.com/office/drawing/2014/main" id="{31A757FD-68C1-F86A-D901-55DAF1653290}"/>
              </a:ext>
            </a:extLst>
          </p:cNvPr>
          <p:cNvSpPr>
            <a:spLocks noChangeShapeType="1"/>
          </p:cNvSpPr>
          <p:nvPr/>
        </p:nvSpPr>
        <p:spPr bwMode="auto">
          <a:xfrm>
            <a:off x="1870075" y="2290763"/>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57" name="Rectangle 57">
            <a:extLst>
              <a:ext uri="{FF2B5EF4-FFF2-40B4-BE49-F238E27FC236}">
                <a16:creationId xmlns:a16="http://schemas.microsoft.com/office/drawing/2014/main" id="{D84EDFDA-350D-5826-365C-44ECBB627FFD}"/>
              </a:ext>
            </a:extLst>
          </p:cNvPr>
          <p:cNvSpPr>
            <a:spLocks noChangeArrowheads="1"/>
          </p:cNvSpPr>
          <p:nvPr/>
        </p:nvSpPr>
        <p:spPr bwMode="auto">
          <a:xfrm>
            <a:off x="1670050" y="1833563"/>
            <a:ext cx="198438" cy="32385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58" name="Rectangle 58">
            <a:extLst>
              <a:ext uri="{FF2B5EF4-FFF2-40B4-BE49-F238E27FC236}">
                <a16:creationId xmlns:a16="http://schemas.microsoft.com/office/drawing/2014/main" id="{987BE36D-B06A-DD58-4D1F-FAD0C9458401}"/>
              </a:ext>
            </a:extLst>
          </p:cNvPr>
          <p:cNvSpPr>
            <a:spLocks noChangeArrowheads="1"/>
          </p:cNvSpPr>
          <p:nvPr/>
        </p:nvSpPr>
        <p:spPr bwMode="auto">
          <a:xfrm>
            <a:off x="1670050" y="3268663"/>
            <a:ext cx="198438" cy="325437"/>
          </a:xfrm>
          <a:prstGeom prst="rect">
            <a:avLst/>
          </a:prstGeom>
          <a:solidFill>
            <a:schemeClr val="folHlink"/>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59" name="Rectangle 59">
            <a:extLst>
              <a:ext uri="{FF2B5EF4-FFF2-40B4-BE49-F238E27FC236}">
                <a16:creationId xmlns:a16="http://schemas.microsoft.com/office/drawing/2014/main" id="{1C36A275-3C98-146D-705B-440861D0EC39}"/>
              </a:ext>
            </a:extLst>
          </p:cNvPr>
          <p:cNvSpPr>
            <a:spLocks noChangeArrowheads="1"/>
          </p:cNvSpPr>
          <p:nvPr/>
        </p:nvSpPr>
        <p:spPr bwMode="auto">
          <a:xfrm rot="-3720000">
            <a:off x="1045369" y="2143919"/>
            <a:ext cx="195262" cy="33020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60" name="Rectangle 60">
            <a:extLst>
              <a:ext uri="{FF2B5EF4-FFF2-40B4-BE49-F238E27FC236}">
                <a16:creationId xmlns:a16="http://schemas.microsoft.com/office/drawing/2014/main" id="{F1510AA8-046A-638E-119B-B18EA599D3B1}"/>
              </a:ext>
            </a:extLst>
          </p:cNvPr>
          <p:cNvSpPr>
            <a:spLocks noChangeArrowheads="1"/>
          </p:cNvSpPr>
          <p:nvPr/>
        </p:nvSpPr>
        <p:spPr bwMode="auto">
          <a:xfrm rot="-3540000">
            <a:off x="2336007" y="2842419"/>
            <a:ext cx="196850" cy="331787"/>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61" name="Rectangle 61">
            <a:extLst>
              <a:ext uri="{FF2B5EF4-FFF2-40B4-BE49-F238E27FC236}">
                <a16:creationId xmlns:a16="http://schemas.microsoft.com/office/drawing/2014/main" id="{1A5BD065-9B70-F7F1-AC5C-5CAD1EA74048}"/>
              </a:ext>
            </a:extLst>
          </p:cNvPr>
          <p:cNvSpPr>
            <a:spLocks noChangeArrowheads="1"/>
          </p:cNvSpPr>
          <p:nvPr/>
        </p:nvSpPr>
        <p:spPr bwMode="auto">
          <a:xfrm rot="3600000">
            <a:off x="1040607" y="2905919"/>
            <a:ext cx="196850" cy="331787"/>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62" name="Rectangle 62">
            <a:extLst>
              <a:ext uri="{FF2B5EF4-FFF2-40B4-BE49-F238E27FC236}">
                <a16:creationId xmlns:a16="http://schemas.microsoft.com/office/drawing/2014/main" id="{A373225A-B0AF-6D6F-B706-D201A4860612}"/>
              </a:ext>
            </a:extLst>
          </p:cNvPr>
          <p:cNvSpPr>
            <a:spLocks noChangeArrowheads="1"/>
          </p:cNvSpPr>
          <p:nvPr/>
        </p:nvSpPr>
        <p:spPr bwMode="auto">
          <a:xfrm rot="-7260000">
            <a:off x="2289176" y="2174875"/>
            <a:ext cx="195262" cy="331787"/>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863" name="Text Box 63">
            <a:extLst>
              <a:ext uri="{FF2B5EF4-FFF2-40B4-BE49-F238E27FC236}">
                <a16:creationId xmlns:a16="http://schemas.microsoft.com/office/drawing/2014/main" id="{D618FF71-9C87-9EC9-EF6C-F977E38E93A2}"/>
              </a:ext>
            </a:extLst>
          </p:cNvPr>
          <p:cNvSpPr txBox="1">
            <a:spLocks noChangeArrowheads="1"/>
          </p:cNvSpPr>
          <p:nvPr/>
        </p:nvSpPr>
        <p:spPr bwMode="auto">
          <a:xfrm>
            <a:off x="2171700" y="2206625"/>
            <a:ext cx="5572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864" name="Text Box 64">
            <a:extLst>
              <a:ext uri="{FF2B5EF4-FFF2-40B4-BE49-F238E27FC236}">
                <a16:creationId xmlns:a16="http://schemas.microsoft.com/office/drawing/2014/main" id="{C49982F9-7100-1787-B9BF-FA3DC46E1734}"/>
              </a:ext>
            </a:extLst>
          </p:cNvPr>
          <p:cNvSpPr txBox="1">
            <a:spLocks noChangeArrowheads="1"/>
          </p:cNvSpPr>
          <p:nvPr/>
        </p:nvSpPr>
        <p:spPr bwMode="auto">
          <a:xfrm>
            <a:off x="1606550" y="1808163"/>
            <a:ext cx="428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865" name="Text Box 65">
            <a:extLst>
              <a:ext uri="{FF2B5EF4-FFF2-40B4-BE49-F238E27FC236}">
                <a16:creationId xmlns:a16="http://schemas.microsoft.com/office/drawing/2014/main" id="{398501EE-7C45-58F3-07A0-DDC278CCFDA6}"/>
              </a:ext>
            </a:extLst>
          </p:cNvPr>
          <p:cNvSpPr txBox="1">
            <a:spLocks noChangeArrowheads="1"/>
          </p:cNvSpPr>
          <p:nvPr/>
        </p:nvSpPr>
        <p:spPr bwMode="auto">
          <a:xfrm>
            <a:off x="2271713" y="2841625"/>
            <a:ext cx="4286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866" name="Text Box 66">
            <a:extLst>
              <a:ext uri="{FF2B5EF4-FFF2-40B4-BE49-F238E27FC236}">
                <a16:creationId xmlns:a16="http://schemas.microsoft.com/office/drawing/2014/main" id="{049C5D74-8ED8-906D-6876-7733C282F6D8}"/>
              </a:ext>
            </a:extLst>
          </p:cNvPr>
          <p:cNvSpPr txBox="1">
            <a:spLocks noChangeArrowheads="1"/>
          </p:cNvSpPr>
          <p:nvPr/>
        </p:nvSpPr>
        <p:spPr bwMode="auto">
          <a:xfrm>
            <a:off x="947738" y="2882900"/>
            <a:ext cx="492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867" name="Text Box 67">
            <a:extLst>
              <a:ext uri="{FF2B5EF4-FFF2-40B4-BE49-F238E27FC236}">
                <a16:creationId xmlns:a16="http://schemas.microsoft.com/office/drawing/2014/main" id="{99E6C64C-30DB-1FA2-71D9-AF81553C2C61}"/>
              </a:ext>
            </a:extLst>
          </p:cNvPr>
          <p:cNvSpPr txBox="1">
            <a:spLocks noChangeArrowheads="1"/>
          </p:cNvSpPr>
          <p:nvPr/>
        </p:nvSpPr>
        <p:spPr bwMode="auto">
          <a:xfrm>
            <a:off x="1608138" y="3279775"/>
            <a:ext cx="492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868" name="Text Box 68">
            <a:extLst>
              <a:ext uri="{FF2B5EF4-FFF2-40B4-BE49-F238E27FC236}">
                <a16:creationId xmlns:a16="http://schemas.microsoft.com/office/drawing/2014/main" id="{13C56095-454C-4C45-C1CA-D8FC63573404}"/>
              </a:ext>
            </a:extLst>
          </p:cNvPr>
          <p:cNvSpPr txBox="1">
            <a:spLocks noChangeArrowheads="1"/>
          </p:cNvSpPr>
          <p:nvPr/>
        </p:nvSpPr>
        <p:spPr bwMode="auto">
          <a:xfrm>
            <a:off x="993775" y="2173288"/>
            <a:ext cx="492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869" name="Line 69">
            <a:extLst>
              <a:ext uri="{FF2B5EF4-FFF2-40B4-BE49-F238E27FC236}">
                <a16:creationId xmlns:a16="http://schemas.microsoft.com/office/drawing/2014/main" id="{554E0145-04DF-9B0F-3DDD-BA00F8CA7B84}"/>
              </a:ext>
            </a:extLst>
          </p:cNvPr>
          <p:cNvSpPr>
            <a:spLocks noChangeShapeType="1"/>
          </p:cNvSpPr>
          <p:nvPr/>
        </p:nvSpPr>
        <p:spPr bwMode="auto">
          <a:xfrm rot="3540000">
            <a:off x="1389063" y="305752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0" name="Line 70">
            <a:extLst>
              <a:ext uri="{FF2B5EF4-FFF2-40B4-BE49-F238E27FC236}">
                <a16:creationId xmlns:a16="http://schemas.microsoft.com/office/drawing/2014/main" id="{A98D44C1-303D-DBB8-1154-432FB96A73D2}"/>
              </a:ext>
            </a:extLst>
          </p:cNvPr>
          <p:cNvSpPr>
            <a:spLocks noChangeShapeType="1"/>
          </p:cNvSpPr>
          <p:nvPr/>
        </p:nvSpPr>
        <p:spPr bwMode="auto">
          <a:xfrm rot="3540000">
            <a:off x="2187575" y="2589213"/>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1" name="Line 71">
            <a:extLst>
              <a:ext uri="{FF2B5EF4-FFF2-40B4-BE49-F238E27FC236}">
                <a16:creationId xmlns:a16="http://schemas.microsoft.com/office/drawing/2014/main" id="{C8F17924-F98C-660B-39EF-BF03CC5B6D9D}"/>
              </a:ext>
            </a:extLst>
          </p:cNvPr>
          <p:cNvSpPr>
            <a:spLocks noChangeShapeType="1"/>
          </p:cNvSpPr>
          <p:nvPr/>
        </p:nvSpPr>
        <p:spPr bwMode="auto">
          <a:xfrm rot="6960000">
            <a:off x="2119313" y="29654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2" name="Line 72">
            <a:extLst>
              <a:ext uri="{FF2B5EF4-FFF2-40B4-BE49-F238E27FC236}">
                <a16:creationId xmlns:a16="http://schemas.microsoft.com/office/drawing/2014/main" id="{AF9D0079-4D73-5773-87B3-F64747C1D729}"/>
              </a:ext>
            </a:extLst>
          </p:cNvPr>
          <p:cNvSpPr>
            <a:spLocks noChangeShapeType="1"/>
          </p:cNvSpPr>
          <p:nvPr/>
        </p:nvSpPr>
        <p:spPr bwMode="auto">
          <a:xfrm rot="6960000">
            <a:off x="1284288" y="256222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3" name="Line 73">
            <a:extLst>
              <a:ext uri="{FF2B5EF4-FFF2-40B4-BE49-F238E27FC236}">
                <a16:creationId xmlns:a16="http://schemas.microsoft.com/office/drawing/2014/main" id="{77DE1E1C-4B58-05DD-04F7-10802030A3E9}"/>
              </a:ext>
            </a:extLst>
          </p:cNvPr>
          <p:cNvSpPr>
            <a:spLocks noChangeShapeType="1"/>
          </p:cNvSpPr>
          <p:nvPr/>
        </p:nvSpPr>
        <p:spPr bwMode="auto">
          <a:xfrm>
            <a:off x="1670050" y="2322513"/>
            <a:ext cx="1984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4" name="Line 74">
            <a:extLst>
              <a:ext uri="{FF2B5EF4-FFF2-40B4-BE49-F238E27FC236}">
                <a16:creationId xmlns:a16="http://schemas.microsoft.com/office/drawing/2014/main" id="{660EBF1A-9CD4-1B94-8B27-D0208656F77C}"/>
              </a:ext>
            </a:extLst>
          </p:cNvPr>
          <p:cNvSpPr>
            <a:spLocks noChangeShapeType="1"/>
          </p:cNvSpPr>
          <p:nvPr/>
        </p:nvSpPr>
        <p:spPr bwMode="auto">
          <a:xfrm>
            <a:off x="1670050" y="3106738"/>
            <a:ext cx="1984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5" name="Line 75">
            <a:extLst>
              <a:ext uri="{FF2B5EF4-FFF2-40B4-BE49-F238E27FC236}">
                <a16:creationId xmlns:a16="http://schemas.microsoft.com/office/drawing/2014/main" id="{3D0674DC-2FED-0612-9AB1-57CFBB2BDD0C}"/>
              </a:ext>
            </a:extLst>
          </p:cNvPr>
          <p:cNvSpPr>
            <a:spLocks noChangeShapeType="1"/>
          </p:cNvSpPr>
          <p:nvPr/>
        </p:nvSpPr>
        <p:spPr bwMode="auto">
          <a:xfrm>
            <a:off x="1670050" y="2322513"/>
            <a:ext cx="1984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6" name="Line 76">
            <a:extLst>
              <a:ext uri="{FF2B5EF4-FFF2-40B4-BE49-F238E27FC236}">
                <a16:creationId xmlns:a16="http://schemas.microsoft.com/office/drawing/2014/main" id="{153CD598-85F8-C69A-521C-1BBC1DB9B888}"/>
              </a:ext>
            </a:extLst>
          </p:cNvPr>
          <p:cNvSpPr>
            <a:spLocks noChangeShapeType="1"/>
          </p:cNvSpPr>
          <p:nvPr/>
        </p:nvSpPr>
        <p:spPr bwMode="auto">
          <a:xfrm>
            <a:off x="1870075" y="2322513"/>
            <a:ext cx="0" cy="2921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7" name="Line 77">
            <a:extLst>
              <a:ext uri="{FF2B5EF4-FFF2-40B4-BE49-F238E27FC236}">
                <a16:creationId xmlns:a16="http://schemas.microsoft.com/office/drawing/2014/main" id="{A7C3DF67-42B2-F3FA-497C-B6CD9BCAF8EF}"/>
              </a:ext>
            </a:extLst>
          </p:cNvPr>
          <p:cNvSpPr>
            <a:spLocks noChangeShapeType="1"/>
          </p:cNvSpPr>
          <p:nvPr/>
        </p:nvSpPr>
        <p:spPr bwMode="auto">
          <a:xfrm>
            <a:off x="1870075" y="2811463"/>
            <a:ext cx="0" cy="2936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8" name="Line 78">
            <a:extLst>
              <a:ext uri="{FF2B5EF4-FFF2-40B4-BE49-F238E27FC236}">
                <a16:creationId xmlns:a16="http://schemas.microsoft.com/office/drawing/2014/main" id="{E9E7F6DD-2300-C2BB-39FD-05716AEA2367}"/>
              </a:ext>
            </a:extLst>
          </p:cNvPr>
          <p:cNvSpPr>
            <a:spLocks noChangeShapeType="1"/>
          </p:cNvSpPr>
          <p:nvPr/>
        </p:nvSpPr>
        <p:spPr bwMode="auto">
          <a:xfrm flipH="1">
            <a:off x="1670050" y="3106738"/>
            <a:ext cx="19843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9" name="Line 79">
            <a:extLst>
              <a:ext uri="{FF2B5EF4-FFF2-40B4-BE49-F238E27FC236}">
                <a16:creationId xmlns:a16="http://schemas.microsoft.com/office/drawing/2014/main" id="{98BCACFC-9DAE-FC73-9CFF-5CB757F3B03D}"/>
              </a:ext>
            </a:extLst>
          </p:cNvPr>
          <p:cNvSpPr>
            <a:spLocks noChangeShapeType="1"/>
          </p:cNvSpPr>
          <p:nvPr/>
        </p:nvSpPr>
        <p:spPr bwMode="auto">
          <a:xfrm flipV="1">
            <a:off x="1671638" y="2811463"/>
            <a:ext cx="0" cy="293687"/>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0" name="Line 80">
            <a:extLst>
              <a:ext uri="{FF2B5EF4-FFF2-40B4-BE49-F238E27FC236}">
                <a16:creationId xmlns:a16="http://schemas.microsoft.com/office/drawing/2014/main" id="{241A59BD-7D95-A4F6-C073-B0555B5FAFAA}"/>
              </a:ext>
            </a:extLst>
          </p:cNvPr>
          <p:cNvSpPr>
            <a:spLocks noChangeShapeType="1"/>
          </p:cNvSpPr>
          <p:nvPr/>
        </p:nvSpPr>
        <p:spPr bwMode="auto">
          <a:xfrm flipV="1">
            <a:off x="1671638" y="2322513"/>
            <a:ext cx="0" cy="2921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1" name="Line 81">
            <a:extLst>
              <a:ext uri="{FF2B5EF4-FFF2-40B4-BE49-F238E27FC236}">
                <a16:creationId xmlns:a16="http://schemas.microsoft.com/office/drawing/2014/main" id="{E2F1DFF3-CD8C-5071-17C4-7727C6104BB5}"/>
              </a:ext>
            </a:extLst>
          </p:cNvPr>
          <p:cNvSpPr>
            <a:spLocks noChangeShapeType="1"/>
          </p:cNvSpPr>
          <p:nvPr/>
        </p:nvSpPr>
        <p:spPr bwMode="auto">
          <a:xfrm>
            <a:off x="1870075" y="2616200"/>
            <a:ext cx="298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2" name="Line 82">
            <a:extLst>
              <a:ext uri="{FF2B5EF4-FFF2-40B4-BE49-F238E27FC236}">
                <a16:creationId xmlns:a16="http://schemas.microsoft.com/office/drawing/2014/main" id="{3013EA03-77D3-5BC2-DCF3-0FE255FEC6D8}"/>
              </a:ext>
            </a:extLst>
          </p:cNvPr>
          <p:cNvSpPr>
            <a:spLocks noChangeShapeType="1"/>
          </p:cNvSpPr>
          <p:nvPr/>
        </p:nvSpPr>
        <p:spPr bwMode="auto">
          <a:xfrm>
            <a:off x="2170113" y="2616200"/>
            <a:ext cx="0" cy="196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3" name="Line 83">
            <a:extLst>
              <a:ext uri="{FF2B5EF4-FFF2-40B4-BE49-F238E27FC236}">
                <a16:creationId xmlns:a16="http://schemas.microsoft.com/office/drawing/2014/main" id="{44802648-FB97-B133-8060-43F33533A3F9}"/>
              </a:ext>
            </a:extLst>
          </p:cNvPr>
          <p:cNvSpPr>
            <a:spLocks noChangeShapeType="1"/>
          </p:cNvSpPr>
          <p:nvPr/>
        </p:nvSpPr>
        <p:spPr bwMode="auto">
          <a:xfrm flipH="1">
            <a:off x="1870075" y="2813050"/>
            <a:ext cx="298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4" name="Line 84">
            <a:extLst>
              <a:ext uri="{FF2B5EF4-FFF2-40B4-BE49-F238E27FC236}">
                <a16:creationId xmlns:a16="http://schemas.microsoft.com/office/drawing/2014/main" id="{E4A444BB-ADC8-2F20-DA59-8D20977982A8}"/>
              </a:ext>
            </a:extLst>
          </p:cNvPr>
          <p:cNvSpPr>
            <a:spLocks noChangeShapeType="1"/>
          </p:cNvSpPr>
          <p:nvPr/>
        </p:nvSpPr>
        <p:spPr bwMode="auto">
          <a:xfrm flipH="1">
            <a:off x="1371600" y="2813050"/>
            <a:ext cx="298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5" name="Line 85">
            <a:extLst>
              <a:ext uri="{FF2B5EF4-FFF2-40B4-BE49-F238E27FC236}">
                <a16:creationId xmlns:a16="http://schemas.microsoft.com/office/drawing/2014/main" id="{172BE337-745A-8B79-48D6-1CB9948F3714}"/>
              </a:ext>
            </a:extLst>
          </p:cNvPr>
          <p:cNvSpPr>
            <a:spLocks noChangeShapeType="1"/>
          </p:cNvSpPr>
          <p:nvPr/>
        </p:nvSpPr>
        <p:spPr bwMode="auto">
          <a:xfrm flipV="1">
            <a:off x="1371600" y="2616200"/>
            <a:ext cx="0" cy="19685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6" name="Line 86">
            <a:extLst>
              <a:ext uri="{FF2B5EF4-FFF2-40B4-BE49-F238E27FC236}">
                <a16:creationId xmlns:a16="http://schemas.microsoft.com/office/drawing/2014/main" id="{E0B5946E-9B9B-4881-278E-A8BC637F2E41}"/>
              </a:ext>
            </a:extLst>
          </p:cNvPr>
          <p:cNvSpPr>
            <a:spLocks noChangeShapeType="1"/>
          </p:cNvSpPr>
          <p:nvPr/>
        </p:nvSpPr>
        <p:spPr bwMode="auto">
          <a:xfrm>
            <a:off x="1371600" y="2616200"/>
            <a:ext cx="29845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35" name="Text Box 87">
            <a:extLst>
              <a:ext uri="{FF2B5EF4-FFF2-40B4-BE49-F238E27FC236}">
                <a16:creationId xmlns:a16="http://schemas.microsoft.com/office/drawing/2014/main" id="{70AE4764-8D27-1CD5-622B-8207FC1511B9}"/>
              </a:ext>
            </a:extLst>
          </p:cNvPr>
          <p:cNvSpPr txBox="1">
            <a:spLocks noChangeArrowheads="1"/>
          </p:cNvSpPr>
          <p:nvPr/>
        </p:nvSpPr>
        <p:spPr bwMode="auto">
          <a:xfrm>
            <a:off x="1671638" y="2319338"/>
            <a:ext cx="287337" cy="338137"/>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600">
                <a:effectLst>
                  <a:outerShdw blurRad="38100" dist="38100" dir="2700000" algn="tl">
                    <a:srgbClr val="C0C0C0"/>
                  </a:outerShdw>
                </a:effectLst>
              </a:rPr>
              <a:t>1</a:t>
            </a:r>
          </a:p>
        </p:txBody>
      </p:sp>
      <p:sp>
        <p:nvSpPr>
          <p:cNvPr id="78936" name="Text Box 88">
            <a:extLst>
              <a:ext uri="{FF2B5EF4-FFF2-40B4-BE49-F238E27FC236}">
                <a16:creationId xmlns:a16="http://schemas.microsoft.com/office/drawing/2014/main" id="{BF50481D-A500-8283-0BE3-68DA88E0BE7C}"/>
              </a:ext>
            </a:extLst>
          </p:cNvPr>
          <p:cNvSpPr txBox="1">
            <a:spLocks noChangeArrowheads="1"/>
          </p:cNvSpPr>
          <p:nvPr/>
        </p:nvSpPr>
        <p:spPr bwMode="auto">
          <a:xfrm>
            <a:off x="1914525" y="2547938"/>
            <a:ext cx="300038" cy="368300"/>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800">
                <a:effectLst>
                  <a:outerShdw blurRad="38100" dist="38100" dir="2700000" algn="tl">
                    <a:srgbClr val="C0C0C0"/>
                  </a:outerShdw>
                </a:effectLst>
              </a:rPr>
              <a:t>2</a:t>
            </a:r>
          </a:p>
        </p:txBody>
      </p:sp>
      <p:sp>
        <p:nvSpPr>
          <p:cNvPr id="78937" name="Text Box 89">
            <a:extLst>
              <a:ext uri="{FF2B5EF4-FFF2-40B4-BE49-F238E27FC236}">
                <a16:creationId xmlns:a16="http://schemas.microsoft.com/office/drawing/2014/main" id="{883DBBF7-E5B2-AB5C-BC12-40D1128C4351}"/>
              </a:ext>
            </a:extLst>
          </p:cNvPr>
          <p:cNvSpPr txBox="1">
            <a:spLocks noChangeArrowheads="1"/>
          </p:cNvSpPr>
          <p:nvPr/>
        </p:nvSpPr>
        <p:spPr bwMode="auto">
          <a:xfrm>
            <a:off x="1643063" y="2844800"/>
            <a:ext cx="287337" cy="338138"/>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600">
                <a:effectLst>
                  <a:outerShdw blurRad="38100" dist="38100" dir="2700000" algn="tl">
                    <a:srgbClr val="C0C0C0"/>
                  </a:outerShdw>
                </a:effectLst>
              </a:rPr>
              <a:t>3</a:t>
            </a:r>
          </a:p>
        </p:txBody>
      </p:sp>
      <p:sp>
        <p:nvSpPr>
          <p:cNvPr id="78938" name="Text Box 90">
            <a:extLst>
              <a:ext uri="{FF2B5EF4-FFF2-40B4-BE49-F238E27FC236}">
                <a16:creationId xmlns:a16="http://schemas.microsoft.com/office/drawing/2014/main" id="{373B2E18-547D-FDCA-0E9B-92A63397495F}"/>
              </a:ext>
            </a:extLst>
          </p:cNvPr>
          <p:cNvSpPr txBox="1">
            <a:spLocks noChangeArrowheads="1"/>
          </p:cNvSpPr>
          <p:nvPr/>
        </p:nvSpPr>
        <p:spPr bwMode="auto">
          <a:xfrm>
            <a:off x="1341438" y="2535238"/>
            <a:ext cx="300037" cy="368300"/>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800">
                <a:effectLst>
                  <a:outerShdw blurRad="38100" dist="38100" dir="2700000" algn="tl">
                    <a:srgbClr val="C0C0C0"/>
                  </a:outerShdw>
                </a:effectLst>
              </a:rPr>
              <a:t>4</a:t>
            </a:r>
          </a:p>
        </p:txBody>
      </p:sp>
      <p:sp>
        <p:nvSpPr>
          <p:cNvPr id="78891" name="Text Box 91">
            <a:extLst>
              <a:ext uri="{FF2B5EF4-FFF2-40B4-BE49-F238E27FC236}">
                <a16:creationId xmlns:a16="http://schemas.microsoft.com/office/drawing/2014/main" id="{519D2F33-1538-008B-0448-6CAC79602A62}"/>
              </a:ext>
            </a:extLst>
          </p:cNvPr>
          <p:cNvSpPr txBox="1">
            <a:spLocks noChangeArrowheads="1"/>
          </p:cNvSpPr>
          <p:nvPr/>
        </p:nvSpPr>
        <p:spPr bwMode="auto">
          <a:xfrm rot="240000">
            <a:off x="1601788" y="3544888"/>
            <a:ext cx="184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1600">
              <a:solidFill>
                <a:srgbClr val="FF0066"/>
              </a:solidFill>
              <a:latin typeface="Times New Roman" panose="02020603050405020304" pitchFamily="18" charset="0"/>
            </a:endParaRPr>
          </a:p>
        </p:txBody>
      </p:sp>
      <p:sp>
        <p:nvSpPr>
          <p:cNvPr id="78892" name="Text Box 92">
            <a:extLst>
              <a:ext uri="{FF2B5EF4-FFF2-40B4-BE49-F238E27FC236}">
                <a16:creationId xmlns:a16="http://schemas.microsoft.com/office/drawing/2014/main" id="{588BD5FA-8587-0AEC-0E78-24A775CA63E0}"/>
              </a:ext>
            </a:extLst>
          </p:cNvPr>
          <p:cNvSpPr txBox="1">
            <a:spLocks noChangeArrowheads="1"/>
          </p:cNvSpPr>
          <p:nvPr/>
        </p:nvSpPr>
        <p:spPr bwMode="auto">
          <a:xfrm>
            <a:off x="1692275" y="1528763"/>
            <a:ext cx="184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rgbClr val="FF3300"/>
              </a:solidFill>
              <a:latin typeface="Times New Roman" panose="02020603050405020304" pitchFamily="18" charset="0"/>
              <a:ea typeface="黑体" panose="02010609060101010101" pitchFamily="49" charset="-122"/>
            </a:endParaRPr>
          </a:p>
        </p:txBody>
      </p:sp>
      <p:grpSp>
        <p:nvGrpSpPr>
          <p:cNvPr id="78893" name="Group 93">
            <a:extLst>
              <a:ext uri="{FF2B5EF4-FFF2-40B4-BE49-F238E27FC236}">
                <a16:creationId xmlns:a16="http://schemas.microsoft.com/office/drawing/2014/main" id="{EA78BE1B-B7A8-81C3-3710-F982489478B9}"/>
              </a:ext>
            </a:extLst>
          </p:cNvPr>
          <p:cNvGrpSpPr>
            <a:grpSpLocks/>
          </p:cNvGrpSpPr>
          <p:nvPr/>
        </p:nvGrpSpPr>
        <p:grpSpPr bwMode="auto">
          <a:xfrm>
            <a:off x="1776413" y="1333500"/>
            <a:ext cx="546100" cy="1808163"/>
            <a:chOff x="82" y="-130"/>
            <a:chExt cx="395" cy="1602"/>
          </a:xfrm>
        </p:grpSpPr>
        <p:sp>
          <p:nvSpPr>
            <p:cNvPr id="78974" name="Line 94">
              <a:extLst>
                <a:ext uri="{FF2B5EF4-FFF2-40B4-BE49-F238E27FC236}">
                  <a16:creationId xmlns:a16="http://schemas.microsoft.com/office/drawing/2014/main" id="{63BA5610-04C7-1445-66B2-31841E13D3D1}"/>
                </a:ext>
              </a:extLst>
            </p:cNvPr>
            <p:cNvSpPr>
              <a:spLocks noChangeShapeType="1"/>
            </p:cNvSpPr>
            <p:nvPr/>
          </p:nvSpPr>
          <p:spPr bwMode="auto">
            <a:xfrm>
              <a:off x="82" y="260"/>
              <a:ext cx="0" cy="1212"/>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75" name="Text Box 95">
              <a:extLst>
                <a:ext uri="{FF2B5EF4-FFF2-40B4-BE49-F238E27FC236}">
                  <a16:creationId xmlns:a16="http://schemas.microsoft.com/office/drawing/2014/main" id="{A6EB3208-A67E-708F-3D5D-BC3F100611D4}"/>
                </a:ext>
              </a:extLst>
            </p:cNvPr>
            <p:cNvSpPr txBox="1">
              <a:spLocks noChangeArrowheads="1"/>
            </p:cNvSpPr>
            <p:nvPr/>
          </p:nvSpPr>
          <p:spPr bwMode="auto">
            <a:xfrm>
              <a:off x="176" y="-130"/>
              <a:ext cx="301"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FF"/>
                  </a:solidFill>
                  <a:latin typeface="Times New Roman" panose="02020603050405020304" pitchFamily="18" charset="0"/>
                </a:rPr>
                <a:t>0</a:t>
              </a:r>
              <a:endParaRPr lang="en-US" altLang="zh-CN" sz="2000">
                <a:latin typeface="Times New Roman" panose="02020603050405020304" pitchFamily="18" charset="0"/>
              </a:endParaRPr>
            </a:p>
          </p:txBody>
        </p:sp>
      </p:grpSp>
      <p:sp>
        <p:nvSpPr>
          <p:cNvPr id="78894" name="Text Box 96">
            <a:extLst>
              <a:ext uri="{FF2B5EF4-FFF2-40B4-BE49-F238E27FC236}">
                <a16:creationId xmlns:a16="http://schemas.microsoft.com/office/drawing/2014/main" id="{7A4DB4DC-38D9-FBB0-691D-2B57A0275164}"/>
              </a:ext>
            </a:extLst>
          </p:cNvPr>
          <p:cNvSpPr txBox="1">
            <a:spLocks noChangeArrowheads="1"/>
          </p:cNvSpPr>
          <p:nvPr/>
        </p:nvSpPr>
        <p:spPr bwMode="auto">
          <a:xfrm>
            <a:off x="2760663" y="269875"/>
            <a:ext cx="36401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600">
                <a:latin typeface="Times New Roman" panose="02020603050405020304" pitchFamily="18" charset="0"/>
              </a:rPr>
              <a:t>步进电机的工作原理</a:t>
            </a:r>
          </a:p>
        </p:txBody>
      </p:sp>
      <p:sp>
        <p:nvSpPr>
          <p:cNvPr id="78945" name="Text Box 97">
            <a:extLst>
              <a:ext uri="{FF2B5EF4-FFF2-40B4-BE49-F238E27FC236}">
                <a16:creationId xmlns:a16="http://schemas.microsoft.com/office/drawing/2014/main" id="{B936BD21-54CC-36B4-86D7-C2D70E7CC0C4}"/>
              </a:ext>
            </a:extLst>
          </p:cNvPr>
          <p:cNvSpPr txBox="1">
            <a:spLocks noChangeArrowheads="1"/>
          </p:cNvSpPr>
          <p:nvPr/>
        </p:nvSpPr>
        <p:spPr bwMode="auto">
          <a:xfrm>
            <a:off x="512763" y="4506913"/>
            <a:ext cx="81010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Times New Roman" panose="02020603050405020304" pitchFamily="18" charset="0"/>
              </a:rPr>
              <a:t>　　单三拍：每一次只有一相绕组通电，三次通电完成一个循环。</a:t>
            </a:r>
          </a:p>
        </p:txBody>
      </p:sp>
      <p:sp>
        <p:nvSpPr>
          <p:cNvPr id="78946" name="Rectangle 98">
            <a:extLst>
              <a:ext uri="{FF2B5EF4-FFF2-40B4-BE49-F238E27FC236}">
                <a16:creationId xmlns:a16="http://schemas.microsoft.com/office/drawing/2014/main" id="{E7B4912D-B530-4FD7-4548-0C8874973562}"/>
              </a:ext>
            </a:extLst>
          </p:cNvPr>
          <p:cNvSpPr>
            <a:spLocks noChangeArrowheads="1"/>
          </p:cNvSpPr>
          <p:nvPr/>
        </p:nvSpPr>
        <p:spPr bwMode="auto">
          <a:xfrm>
            <a:off x="547688" y="796925"/>
            <a:ext cx="2082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单三拍</a:t>
            </a:r>
          </a:p>
        </p:txBody>
      </p:sp>
      <p:sp>
        <p:nvSpPr>
          <p:cNvPr id="78947" name="Text Box 99">
            <a:extLst>
              <a:ext uri="{FF2B5EF4-FFF2-40B4-BE49-F238E27FC236}">
                <a16:creationId xmlns:a16="http://schemas.microsoft.com/office/drawing/2014/main" id="{55374C05-50AF-29F7-6149-C0BD4432BA6C}"/>
              </a:ext>
            </a:extLst>
          </p:cNvPr>
          <p:cNvSpPr txBox="1">
            <a:spLocks noChangeArrowheads="1"/>
          </p:cNvSpPr>
          <p:nvPr/>
        </p:nvSpPr>
        <p:spPr bwMode="auto">
          <a:xfrm>
            <a:off x="1712913" y="4870450"/>
            <a:ext cx="51038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每一拍转子转过的角度称步距角。</a:t>
            </a:r>
          </a:p>
        </p:txBody>
      </p:sp>
      <p:sp useBgFill="1">
        <p:nvSpPr>
          <p:cNvPr id="78948" name="Text Box 100">
            <a:extLst>
              <a:ext uri="{FF2B5EF4-FFF2-40B4-BE49-F238E27FC236}">
                <a16:creationId xmlns:a16="http://schemas.microsoft.com/office/drawing/2014/main" id="{A09546D1-3212-6D50-31D0-7284445D0B64}"/>
              </a:ext>
            </a:extLst>
          </p:cNvPr>
          <p:cNvSpPr txBox="1">
            <a:spLocks noChangeArrowheads="1"/>
          </p:cNvSpPr>
          <p:nvPr/>
        </p:nvSpPr>
        <p:spPr bwMode="auto">
          <a:xfrm>
            <a:off x="628650" y="5937250"/>
            <a:ext cx="6426200" cy="4984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0000FF"/>
                </a:solidFill>
                <a:latin typeface="Times New Roman" panose="02020603050405020304" pitchFamily="18" charset="0"/>
              </a:rPr>
              <a:t>反转通电顺序：U</a:t>
            </a:r>
            <a:r>
              <a:rPr lang="zh-CN" altLang="en-US" sz="2400" baseline="-25000">
                <a:solidFill>
                  <a:srgbClr val="0000FF"/>
                </a:solidFill>
                <a:latin typeface="Times New Roman" panose="02020603050405020304" pitchFamily="18" charset="0"/>
              </a:rPr>
              <a:t>1 </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 W</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 V</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 U</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 </a:t>
            </a:r>
            <a:r>
              <a:rPr lang="en-US" altLang="zh-CN" sz="2400">
                <a:solidFill>
                  <a:srgbClr val="0000FF"/>
                </a:solidFill>
                <a:latin typeface="Times New Roman" panose="02020603050405020304" pitchFamily="18" charset="0"/>
                <a:cs typeface="Times New Roman" panose="02020603050405020304" pitchFamily="18" charset="0"/>
              </a:rPr>
              <a:t>···</a:t>
            </a:r>
          </a:p>
        </p:txBody>
      </p:sp>
      <p:grpSp>
        <p:nvGrpSpPr>
          <p:cNvPr id="21" name="Group 101">
            <a:extLst>
              <a:ext uri="{FF2B5EF4-FFF2-40B4-BE49-F238E27FC236}">
                <a16:creationId xmlns:a16="http://schemas.microsoft.com/office/drawing/2014/main" id="{B896FC26-A36F-1EA6-3A9B-C6AEBA32C4EB}"/>
              </a:ext>
            </a:extLst>
          </p:cNvPr>
          <p:cNvGrpSpPr>
            <a:grpSpLocks/>
          </p:cNvGrpSpPr>
          <p:nvPr/>
        </p:nvGrpSpPr>
        <p:grpSpPr bwMode="auto">
          <a:xfrm>
            <a:off x="752475" y="1717675"/>
            <a:ext cx="2025650" cy="2012950"/>
            <a:chOff x="0" y="0"/>
            <a:chExt cx="1276" cy="1268"/>
          </a:xfrm>
        </p:grpSpPr>
        <p:grpSp>
          <p:nvGrpSpPr>
            <p:cNvPr id="78966" name="Group 102">
              <a:extLst>
                <a:ext uri="{FF2B5EF4-FFF2-40B4-BE49-F238E27FC236}">
                  <a16:creationId xmlns:a16="http://schemas.microsoft.com/office/drawing/2014/main" id="{9D428588-4419-EA2F-B8EC-E8EFC614BBA2}"/>
                </a:ext>
              </a:extLst>
            </p:cNvPr>
            <p:cNvGrpSpPr>
              <a:grpSpLocks/>
            </p:cNvGrpSpPr>
            <p:nvPr/>
          </p:nvGrpSpPr>
          <p:grpSpPr bwMode="auto">
            <a:xfrm>
              <a:off x="667" y="0"/>
              <a:ext cx="609" cy="1260"/>
              <a:chOff x="0" y="0"/>
              <a:chExt cx="255" cy="922"/>
            </a:xfrm>
          </p:grpSpPr>
          <p:sp>
            <p:nvSpPr>
              <p:cNvPr id="78972" name="Arc 103">
                <a:extLst>
                  <a:ext uri="{FF2B5EF4-FFF2-40B4-BE49-F238E27FC236}">
                    <a16:creationId xmlns:a16="http://schemas.microsoft.com/office/drawing/2014/main" id="{133DCAC7-4A94-25B0-244E-B22FEF2AD697}"/>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73" name="Line 104">
                <a:extLst>
                  <a:ext uri="{FF2B5EF4-FFF2-40B4-BE49-F238E27FC236}">
                    <a16:creationId xmlns:a16="http://schemas.microsoft.com/office/drawing/2014/main" id="{3BF07F10-047B-694E-E4FE-E971D2A6D017}"/>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8967" name="Group 105">
              <a:extLst>
                <a:ext uri="{FF2B5EF4-FFF2-40B4-BE49-F238E27FC236}">
                  <a16:creationId xmlns:a16="http://schemas.microsoft.com/office/drawing/2014/main" id="{32E5BAB6-570A-EA4E-7B70-B6655D200A53}"/>
                </a:ext>
              </a:extLst>
            </p:cNvPr>
            <p:cNvGrpSpPr>
              <a:grpSpLocks/>
            </p:cNvGrpSpPr>
            <p:nvPr/>
          </p:nvGrpSpPr>
          <p:grpSpPr bwMode="auto">
            <a:xfrm flipH="1">
              <a:off x="0" y="8"/>
              <a:ext cx="609" cy="1260"/>
              <a:chOff x="0" y="0"/>
              <a:chExt cx="255" cy="922"/>
            </a:xfrm>
          </p:grpSpPr>
          <p:sp>
            <p:nvSpPr>
              <p:cNvPr id="78970" name="Arc 106">
                <a:extLst>
                  <a:ext uri="{FF2B5EF4-FFF2-40B4-BE49-F238E27FC236}">
                    <a16:creationId xmlns:a16="http://schemas.microsoft.com/office/drawing/2014/main" id="{6E4DC3E6-E582-08D9-877D-092E099AE780}"/>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71" name="Line 107">
                <a:extLst>
                  <a:ext uri="{FF2B5EF4-FFF2-40B4-BE49-F238E27FC236}">
                    <a16:creationId xmlns:a16="http://schemas.microsoft.com/office/drawing/2014/main" id="{B7F044A5-3FDB-58A1-AE08-8FDAD5242EA4}"/>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8968" name="Line 108">
              <a:extLst>
                <a:ext uri="{FF2B5EF4-FFF2-40B4-BE49-F238E27FC236}">
                  <a16:creationId xmlns:a16="http://schemas.microsoft.com/office/drawing/2014/main" id="{B885D307-F686-2C7E-298A-D5706D8AEC8F}"/>
                </a:ext>
              </a:extLst>
            </p:cNvPr>
            <p:cNvSpPr>
              <a:spLocks noChangeShapeType="1"/>
            </p:cNvSpPr>
            <p:nvPr/>
          </p:nvSpPr>
          <p:spPr bwMode="auto">
            <a:xfrm>
              <a:off x="669"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8969" name="Line 109">
              <a:extLst>
                <a:ext uri="{FF2B5EF4-FFF2-40B4-BE49-F238E27FC236}">
                  <a16:creationId xmlns:a16="http://schemas.microsoft.com/office/drawing/2014/main" id="{5D0F62AD-0C76-104F-73F3-BF4D9416AE33}"/>
                </a:ext>
              </a:extLst>
            </p:cNvPr>
            <p:cNvSpPr>
              <a:spLocks noChangeShapeType="1"/>
            </p:cNvSpPr>
            <p:nvPr/>
          </p:nvSpPr>
          <p:spPr bwMode="auto">
            <a:xfrm>
              <a:off x="612"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4" name="Group 110">
            <a:extLst>
              <a:ext uri="{FF2B5EF4-FFF2-40B4-BE49-F238E27FC236}">
                <a16:creationId xmlns:a16="http://schemas.microsoft.com/office/drawing/2014/main" id="{961E4D78-E771-133E-E5C6-4A2D9D54E1CA}"/>
              </a:ext>
            </a:extLst>
          </p:cNvPr>
          <p:cNvGrpSpPr>
            <a:grpSpLocks/>
          </p:cNvGrpSpPr>
          <p:nvPr/>
        </p:nvGrpSpPr>
        <p:grpSpPr bwMode="auto">
          <a:xfrm rot="6969810">
            <a:off x="3670300" y="1698625"/>
            <a:ext cx="2025650" cy="2012950"/>
            <a:chOff x="0" y="0"/>
            <a:chExt cx="1276" cy="1268"/>
          </a:xfrm>
        </p:grpSpPr>
        <p:grpSp>
          <p:nvGrpSpPr>
            <p:cNvPr id="78958" name="Group 111">
              <a:extLst>
                <a:ext uri="{FF2B5EF4-FFF2-40B4-BE49-F238E27FC236}">
                  <a16:creationId xmlns:a16="http://schemas.microsoft.com/office/drawing/2014/main" id="{8EE4BDCE-7C1B-37B5-03A3-BFDC12B5F68E}"/>
                </a:ext>
              </a:extLst>
            </p:cNvPr>
            <p:cNvGrpSpPr>
              <a:grpSpLocks/>
            </p:cNvGrpSpPr>
            <p:nvPr/>
          </p:nvGrpSpPr>
          <p:grpSpPr bwMode="auto">
            <a:xfrm>
              <a:off x="667" y="0"/>
              <a:ext cx="609" cy="1260"/>
              <a:chOff x="0" y="0"/>
              <a:chExt cx="255" cy="922"/>
            </a:xfrm>
          </p:grpSpPr>
          <p:sp>
            <p:nvSpPr>
              <p:cNvPr id="78964" name="Arc 112">
                <a:extLst>
                  <a:ext uri="{FF2B5EF4-FFF2-40B4-BE49-F238E27FC236}">
                    <a16:creationId xmlns:a16="http://schemas.microsoft.com/office/drawing/2014/main" id="{44A25110-E4AF-5985-AFFD-280AFDFBE51F}"/>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65" name="Line 113">
                <a:extLst>
                  <a:ext uri="{FF2B5EF4-FFF2-40B4-BE49-F238E27FC236}">
                    <a16:creationId xmlns:a16="http://schemas.microsoft.com/office/drawing/2014/main" id="{378E9AFC-612C-3627-F476-C71EA53D5F50}"/>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8959" name="Group 114">
              <a:extLst>
                <a:ext uri="{FF2B5EF4-FFF2-40B4-BE49-F238E27FC236}">
                  <a16:creationId xmlns:a16="http://schemas.microsoft.com/office/drawing/2014/main" id="{D12FEE93-8ED6-5384-8134-7AF1DFDB4068}"/>
                </a:ext>
              </a:extLst>
            </p:cNvPr>
            <p:cNvGrpSpPr>
              <a:grpSpLocks/>
            </p:cNvGrpSpPr>
            <p:nvPr/>
          </p:nvGrpSpPr>
          <p:grpSpPr bwMode="auto">
            <a:xfrm flipH="1">
              <a:off x="0" y="8"/>
              <a:ext cx="609" cy="1260"/>
              <a:chOff x="0" y="0"/>
              <a:chExt cx="255" cy="922"/>
            </a:xfrm>
          </p:grpSpPr>
          <p:sp>
            <p:nvSpPr>
              <p:cNvPr id="78962" name="Arc 115">
                <a:extLst>
                  <a:ext uri="{FF2B5EF4-FFF2-40B4-BE49-F238E27FC236}">
                    <a16:creationId xmlns:a16="http://schemas.microsoft.com/office/drawing/2014/main" id="{CB213F84-E96F-0197-A14F-C23CB550DF8B}"/>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63" name="Line 116">
                <a:extLst>
                  <a:ext uri="{FF2B5EF4-FFF2-40B4-BE49-F238E27FC236}">
                    <a16:creationId xmlns:a16="http://schemas.microsoft.com/office/drawing/2014/main" id="{EDDBBE34-CF8D-24CF-E827-386588530BA5}"/>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8960" name="Line 117">
              <a:extLst>
                <a:ext uri="{FF2B5EF4-FFF2-40B4-BE49-F238E27FC236}">
                  <a16:creationId xmlns:a16="http://schemas.microsoft.com/office/drawing/2014/main" id="{9E70890A-7BB4-41D7-C228-D982EF1A32C6}"/>
                </a:ext>
              </a:extLst>
            </p:cNvPr>
            <p:cNvSpPr>
              <a:spLocks noChangeShapeType="1"/>
            </p:cNvSpPr>
            <p:nvPr/>
          </p:nvSpPr>
          <p:spPr bwMode="auto">
            <a:xfrm>
              <a:off x="669"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8961" name="Line 118">
              <a:extLst>
                <a:ext uri="{FF2B5EF4-FFF2-40B4-BE49-F238E27FC236}">
                  <a16:creationId xmlns:a16="http://schemas.microsoft.com/office/drawing/2014/main" id="{14987CFC-8094-56DB-EF04-8ECBAB885F91}"/>
                </a:ext>
              </a:extLst>
            </p:cNvPr>
            <p:cNvSpPr>
              <a:spLocks noChangeShapeType="1"/>
            </p:cNvSpPr>
            <p:nvPr/>
          </p:nvSpPr>
          <p:spPr bwMode="auto">
            <a:xfrm>
              <a:off x="612"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7" name="Group 180">
            <a:extLst>
              <a:ext uri="{FF2B5EF4-FFF2-40B4-BE49-F238E27FC236}">
                <a16:creationId xmlns:a16="http://schemas.microsoft.com/office/drawing/2014/main" id="{4A854422-0A57-8885-8B25-36EBCFD1863E}"/>
              </a:ext>
            </a:extLst>
          </p:cNvPr>
          <p:cNvGrpSpPr>
            <a:grpSpLocks/>
          </p:cNvGrpSpPr>
          <p:nvPr/>
        </p:nvGrpSpPr>
        <p:grpSpPr bwMode="auto">
          <a:xfrm>
            <a:off x="6346825" y="1628775"/>
            <a:ext cx="2452688" cy="2620963"/>
            <a:chOff x="0" y="0"/>
            <a:chExt cx="1545" cy="1651"/>
          </a:xfrm>
        </p:grpSpPr>
        <p:sp>
          <p:nvSpPr>
            <p:cNvPr id="78917" name="Text Box 120">
              <a:extLst>
                <a:ext uri="{FF2B5EF4-FFF2-40B4-BE49-F238E27FC236}">
                  <a16:creationId xmlns:a16="http://schemas.microsoft.com/office/drawing/2014/main" id="{23946F52-55D6-0C4C-3F55-734602EC58DC}"/>
                </a:ext>
              </a:extLst>
            </p:cNvPr>
            <p:cNvSpPr txBox="1">
              <a:spLocks noChangeArrowheads="1"/>
            </p:cNvSpPr>
            <p:nvPr/>
          </p:nvSpPr>
          <p:spPr bwMode="auto">
            <a:xfrm>
              <a:off x="0" y="1399"/>
              <a:ext cx="154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W</a:t>
              </a:r>
              <a:r>
                <a:rPr lang="en-US" altLang="zh-CN" sz="2000" baseline="-25000">
                  <a:latin typeface="Times New Roman" panose="02020603050405020304" pitchFamily="18" charset="0"/>
                </a:rPr>
                <a:t>1</a:t>
              </a:r>
              <a:r>
                <a:rPr lang="en-US" altLang="zh-CN" sz="2000">
                  <a:latin typeface="宋体" panose="02010600030101010101" pitchFamily="2" charset="-122"/>
                </a:rPr>
                <a:t>)</a:t>
              </a:r>
              <a:r>
                <a:rPr lang="en-US" altLang="zh-CN" sz="2000">
                  <a:latin typeface="Times New Roman" panose="02020603050405020304" pitchFamily="18" charset="0"/>
                </a:rPr>
                <a:t> </a:t>
              </a:r>
              <a:r>
                <a:rPr lang="en-US" altLang="zh-CN" sz="2000">
                  <a:latin typeface="Times New Roman" panose="02020603050405020304" pitchFamily="18" charset="0"/>
                  <a:ea typeface="黑体" panose="02010609060101010101" pitchFamily="49" charset="-122"/>
                </a:rPr>
                <a:t>W</a:t>
              </a:r>
              <a:r>
                <a:rPr lang="en-US" altLang="zh-CN" sz="2000" baseline="-25000">
                  <a:latin typeface="Times New Roman" panose="02020603050405020304" pitchFamily="18" charset="0"/>
                </a:rPr>
                <a:t>1</a:t>
              </a:r>
              <a:r>
                <a:rPr lang="zh-CN" altLang="en-US" sz="2000">
                  <a:latin typeface="Times New Roman" panose="02020603050405020304" pitchFamily="18" charset="0"/>
                </a:rPr>
                <a:t>相通电</a:t>
              </a:r>
              <a:endParaRPr lang="zh-CN" altLang="en-US" sz="1600">
                <a:latin typeface="Times New Roman" panose="02020603050405020304" pitchFamily="18" charset="0"/>
              </a:endParaRPr>
            </a:p>
          </p:txBody>
        </p:sp>
        <p:sp>
          <p:nvSpPr>
            <p:cNvPr id="78918" name="Oval 121">
              <a:extLst>
                <a:ext uri="{FF2B5EF4-FFF2-40B4-BE49-F238E27FC236}">
                  <a16:creationId xmlns:a16="http://schemas.microsoft.com/office/drawing/2014/main" id="{DA258D24-EC0B-4513-241C-83A3B83381C3}"/>
                </a:ext>
              </a:extLst>
            </p:cNvPr>
            <p:cNvSpPr>
              <a:spLocks noChangeArrowheads="1"/>
            </p:cNvSpPr>
            <p:nvPr/>
          </p:nvSpPr>
          <p:spPr bwMode="auto">
            <a:xfrm>
              <a:off x="72" y="0"/>
              <a:ext cx="1390" cy="1390"/>
            </a:xfrm>
            <a:prstGeom prst="ellipse">
              <a:avLst/>
            </a:prstGeom>
            <a:solidFill>
              <a:srgbClr val="D3D3D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8919" name="Oval 122">
              <a:extLst>
                <a:ext uri="{FF2B5EF4-FFF2-40B4-BE49-F238E27FC236}">
                  <a16:creationId xmlns:a16="http://schemas.microsoft.com/office/drawing/2014/main" id="{D3C4944D-3455-4042-509D-C701517932E4}"/>
                </a:ext>
              </a:extLst>
            </p:cNvPr>
            <p:cNvSpPr>
              <a:spLocks noChangeArrowheads="1"/>
            </p:cNvSpPr>
            <p:nvPr/>
          </p:nvSpPr>
          <p:spPr bwMode="auto">
            <a:xfrm>
              <a:off x="198" y="126"/>
              <a:ext cx="1137" cy="1138"/>
            </a:xfrm>
            <a:prstGeom prst="ellipse">
              <a:avLst/>
            </a:prstGeom>
            <a:solidFill>
              <a:schemeClr val="bg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0" name="Line 123">
              <a:extLst>
                <a:ext uri="{FF2B5EF4-FFF2-40B4-BE49-F238E27FC236}">
                  <a16:creationId xmlns:a16="http://schemas.microsoft.com/office/drawing/2014/main" id="{03B3631D-8B98-F35F-938B-DA2B192A266D}"/>
                </a:ext>
              </a:extLst>
            </p:cNvPr>
            <p:cNvSpPr>
              <a:spLocks noChangeShapeType="1"/>
            </p:cNvSpPr>
            <p:nvPr/>
          </p:nvSpPr>
          <p:spPr bwMode="auto">
            <a:xfrm>
              <a:off x="830" y="1011"/>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21" name="Rectangle 124">
              <a:extLst>
                <a:ext uri="{FF2B5EF4-FFF2-40B4-BE49-F238E27FC236}">
                  <a16:creationId xmlns:a16="http://schemas.microsoft.com/office/drawing/2014/main" id="{7CC15B03-1447-5694-9860-D3B161923458}"/>
                </a:ext>
              </a:extLst>
            </p:cNvPr>
            <p:cNvSpPr>
              <a:spLocks noChangeArrowheads="1"/>
            </p:cNvSpPr>
            <p:nvPr/>
          </p:nvSpPr>
          <p:spPr bwMode="auto">
            <a:xfrm>
              <a:off x="704" y="126"/>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2" name="Rectangle 125">
              <a:extLst>
                <a:ext uri="{FF2B5EF4-FFF2-40B4-BE49-F238E27FC236}">
                  <a16:creationId xmlns:a16="http://schemas.microsoft.com/office/drawing/2014/main" id="{1F8074A9-E5D5-F89D-1453-331A24C87028}"/>
                </a:ext>
              </a:extLst>
            </p:cNvPr>
            <p:cNvSpPr>
              <a:spLocks noChangeArrowheads="1"/>
            </p:cNvSpPr>
            <p:nvPr/>
          </p:nvSpPr>
          <p:spPr bwMode="auto">
            <a:xfrm>
              <a:off x="704" y="1053"/>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3" name="Rectangle 126">
              <a:extLst>
                <a:ext uri="{FF2B5EF4-FFF2-40B4-BE49-F238E27FC236}">
                  <a16:creationId xmlns:a16="http://schemas.microsoft.com/office/drawing/2014/main" id="{DD79FDD8-7752-7903-8AE7-1299FA73E262}"/>
                </a:ext>
              </a:extLst>
            </p:cNvPr>
            <p:cNvSpPr>
              <a:spLocks noChangeArrowheads="1"/>
            </p:cNvSpPr>
            <p:nvPr/>
          </p:nvSpPr>
          <p:spPr bwMode="auto">
            <a:xfrm rot="-3721011">
              <a:off x="271" y="38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4" name="Rectangle 127">
              <a:extLst>
                <a:ext uri="{FF2B5EF4-FFF2-40B4-BE49-F238E27FC236}">
                  <a16:creationId xmlns:a16="http://schemas.microsoft.com/office/drawing/2014/main" id="{B36F0EF8-3CB3-12B6-029F-AF7E2192FE2D}"/>
                </a:ext>
              </a:extLst>
            </p:cNvPr>
            <p:cNvSpPr>
              <a:spLocks noChangeArrowheads="1"/>
            </p:cNvSpPr>
            <p:nvPr/>
          </p:nvSpPr>
          <p:spPr bwMode="auto">
            <a:xfrm rot="-3960452">
              <a:off x="1094" y="791"/>
              <a:ext cx="126"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5" name="Rectangle 128">
              <a:extLst>
                <a:ext uri="{FF2B5EF4-FFF2-40B4-BE49-F238E27FC236}">
                  <a16:creationId xmlns:a16="http://schemas.microsoft.com/office/drawing/2014/main" id="{56805849-BDF2-4949-28DA-46B378B5BA13}"/>
                </a:ext>
              </a:extLst>
            </p:cNvPr>
            <p:cNvSpPr>
              <a:spLocks noChangeArrowheads="1"/>
            </p:cNvSpPr>
            <p:nvPr/>
          </p:nvSpPr>
          <p:spPr bwMode="auto">
            <a:xfrm rot="3641452">
              <a:off x="289" y="807"/>
              <a:ext cx="126"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6" name="Rectangle 129">
              <a:extLst>
                <a:ext uri="{FF2B5EF4-FFF2-40B4-BE49-F238E27FC236}">
                  <a16:creationId xmlns:a16="http://schemas.microsoft.com/office/drawing/2014/main" id="{DFB7C144-0859-83B6-CB8C-40D8B06495AF}"/>
                </a:ext>
              </a:extLst>
            </p:cNvPr>
            <p:cNvSpPr>
              <a:spLocks noChangeArrowheads="1"/>
            </p:cNvSpPr>
            <p:nvPr/>
          </p:nvSpPr>
          <p:spPr bwMode="auto">
            <a:xfrm rot="-7245022">
              <a:off x="1087" y="34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8927" name="Text Box 130">
              <a:extLst>
                <a:ext uri="{FF2B5EF4-FFF2-40B4-BE49-F238E27FC236}">
                  <a16:creationId xmlns:a16="http://schemas.microsoft.com/office/drawing/2014/main" id="{D47CC3CF-060E-E1BB-6803-0264CD40ECB7}"/>
                </a:ext>
              </a:extLst>
            </p:cNvPr>
            <p:cNvSpPr txBox="1">
              <a:spLocks noChangeArrowheads="1"/>
            </p:cNvSpPr>
            <p:nvPr/>
          </p:nvSpPr>
          <p:spPr bwMode="auto">
            <a:xfrm>
              <a:off x="1045" y="334"/>
              <a:ext cx="35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928" name="Text Box 131">
              <a:extLst>
                <a:ext uri="{FF2B5EF4-FFF2-40B4-BE49-F238E27FC236}">
                  <a16:creationId xmlns:a16="http://schemas.microsoft.com/office/drawing/2014/main" id="{61C200E9-4C4B-6873-E349-A572542097F3}"/>
                </a:ext>
              </a:extLst>
            </p:cNvPr>
            <p:cNvSpPr txBox="1">
              <a:spLocks noChangeArrowheads="1"/>
            </p:cNvSpPr>
            <p:nvPr/>
          </p:nvSpPr>
          <p:spPr bwMode="auto">
            <a:xfrm>
              <a:off x="679" y="144"/>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929" name="Text Box 132">
              <a:extLst>
                <a:ext uri="{FF2B5EF4-FFF2-40B4-BE49-F238E27FC236}">
                  <a16:creationId xmlns:a16="http://schemas.microsoft.com/office/drawing/2014/main" id="{636BB218-D5A5-7B49-7518-47A431A7D182}"/>
                </a:ext>
              </a:extLst>
            </p:cNvPr>
            <p:cNvSpPr txBox="1">
              <a:spLocks noChangeArrowheads="1"/>
            </p:cNvSpPr>
            <p:nvPr/>
          </p:nvSpPr>
          <p:spPr bwMode="auto">
            <a:xfrm>
              <a:off x="1059" y="783"/>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930" name="Text Box 133">
              <a:extLst>
                <a:ext uri="{FF2B5EF4-FFF2-40B4-BE49-F238E27FC236}">
                  <a16:creationId xmlns:a16="http://schemas.microsoft.com/office/drawing/2014/main" id="{010B32C0-B2E9-FA03-E753-9158129C89B3}"/>
                </a:ext>
              </a:extLst>
            </p:cNvPr>
            <p:cNvSpPr txBox="1">
              <a:spLocks noChangeArrowheads="1"/>
            </p:cNvSpPr>
            <p:nvPr/>
          </p:nvSpPr>
          <p:spPr bwMode="auto">
            <a:xfrm>
              <a:off x="263" y="806"/>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8931" name="Text Box 134">
              <a:extLst>
                <a:ext uri="{FF2B5EF4-FFF2-40B4-BE49-F238E27FC236}">
                  <a16:creationId xmlns:a16="http://schemas.microsoft.com/office/drawing/2014/main" id="{AFB736D6-3649-0D85-03F0-F3CCA748065E}"/>
                </a:ext>
              </a:extLst>
            </p:cNvPr>
            <p:cNvSpPr txBox="1">
              <a:spLocks noChangeArrowheads="1"/>
            </p:cNvSpPr>
            <p:nvPr/>
          </p:nvSpPr>
          <p:spPr bwMode="auto">
            <a:xfrm>
              <a:off x="662" y="1056"/>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8932" name="Text Box 135">
              <a:extLst>
                <a:ext uri="{FF2B5EF4-FFF2-40B4-BE49-F238E27FC236}">
                  <a16:creationId xmlns:a16="http://schemas.microsoft.com/office/drawing/2014/main" id="{8992AE8D-E71B-EB4E-6DEB-40E89B8EBF66}"/>
                </a:ext>
              </a:extLst>
            </p:cNvPr>
            <p:cNvSpPr txBox="1">
              <a:spLocks noChangeArrowheads="1"/>
            </p:cNvSpPr>
            <p:nvPr/>
          </p:nvSpPr>
          <p:spPr bwMode="auto">
            <a:xfrm>
              <a:off x="248" y="36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grpSp>
          <p:nvGrpSpPr>
            <p:cNvPr id="78933" name="Group 136">
              <a:extLst>
                <a:ext uri="{FF2B5EF4-FFF2-40B4-BE49-F238E27FC236}">
                  <a16:creationId xmlns:a16="http://schemas.microsoft.com/office/drawing/2014/main" id="{746665BC-9276-6742-92B3-E69771896584}"/>
                </a:ext>
              </a:extLst>
            </p:cNvPr>
            <p:cNvGrpSpPr>
              <a:grpSpLocks/>
            </p:cNvGrpSpPr>
            <p:nvPr/>
          </p:nvGrpSpPr>
          <p:grpSpPr bwMode="auto">
            <a:xfrm rot="1566275">
              <a:off x="461" y="425"/>
              <a:ext cx="572" cy="544"/>
              <a:chOff x="0" y="0"/>
              <a:chExt cx="652" cy="622"/>
            </a:xfrm>
          </p:grpSpPr>
          <p:sp>
            <p:nvSpPr>
              <p:cNvPr id="78934" name="Line 137">
                <a:extLst>
                  <a:ext uri="{FF2B5EF4-FFF2-40B4-BE49-F238E27FC236}">
                    <a16:creationId xmlns:a16="http://schemas.microsoft.com/office/drawing/2014/main" id="{EBE253F7-9812-96E9-8318-9C394F148093}"/>
                  </a:ext>
                </a:extLst>
              </p:cNvPr>
              <p:cNvSpPr>
                <a:spLocks noChangeShapeType="1"/>
              </p:cNvSpPr>
              <p:nvPr/>
            </p:nvSpPr>
            <p:spPr bwMode="auto">
              <a:xfrm>
                <a:off x="423" y="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 name="Group 138">
                <a:extLst>
                  <a:ext uri="{FF2B5EF4-FFF2-40B4-BE49-F238E27FC236}">
                    <a16:creationId xmlns:a16="http://schemas.microsoft.com/office/drawing/2014/main" id="{BA8E855F-CF53-3725-5309-8F360EFBE853}"/>
                  </a:ext>
                </a:extLst>
              </p:cNvPr>
              <p:cNvGrpSpPr>
                <a:grpSpLocks/>
              </p:cNvGrpSpPr>
              <p:nvPr/>
            </p:nvGrpSpPr>
            <p:grpSpPr bwMode="auto">
              <a:xfrm>
                <a:off x="0" y="208"/>
                <a:ext cx="652" cy="364"/>
                <a:chOff x="0" y="0"/>
                <a:chExt cx="652" cy="364"/>
              </a:xfrm>
            </p:grpSpPr>
            <p:sp>
              <p:nvSpPr>
                <p:cNvPr id="78954" name="Line 139">
                  <a:extLst>
                    <a:ext uri="{FF2B5EF4-FFF2-40B4-BE49-F238E27FC236}">
                      <a16:creationId xmlns:a16="http://schemas.microsoft.com/office/drawing/2014/main" id="{C3CFACC2-8839-FA09-0A68-744D22272A6D}"/>
                    </a:ext>
                  </a:extLst>
                </p:cNvPr>
                <p:cNvSpPr>
                  <a:spLocks noChangeShapeType="1"/>
                </p:cNvSpPr>
                <p:nvPr/>
              </p:nvSpPr>
              <p:spPr bwMode="auto">
                <a:xfrm rot="3556061">
                  <a:off x="75" y="36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55" name="Line 140">
                  <a:extLst>
                    <a:ext uri="{FF2B5EF4-FFF2-40B4-BE49-F238E27FC236}">
                      <a16:creationId xmlns:a16="http://schemas.microsoft.com/office/drawing/2014/main" id="{0F577A51-148C-1554-B33D-788F6D719F5C}"/>
                    </a:ext>
                  </a:extLst>
                </p:cNvPr>
                <p:cNvSpPr>
                  <a:spLocks noChangeShapeType="1"/>
                </p:cNvSpPr>
                <p:nvPr/>
              </p:nvSpPr>
              <p:spPr bwMode="auto">
                <a:xfrm rot="3556061">
                  <a:off x="652" y="2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56" name="Line 141">
                  <a:extLst>
                    <a:ext uri="{FF2B5EF4-FFF2-40B4-BE49-F238E27FC236}">
                      <a16:creationId xmlns:a16="http://schemas.microsoft.com/office/drawing/2014/main" id="{B5CFDF6B-AFF6-FFDC-FD21-9A6611DF7D9F}"/>
                    </a:ext>
                  </a:extLst>
                </p:cNvPr>
                <p:cNvSpPr>
                  <a:spLocks noChangeShapeType="1"/>
                </p:cNvSpPr>
                <p:nvPr/>
              </p:nvSpPr>
              <p:spPr bwMode="auto">
                <a:xfrm rot="6972537">
                  <a:off x="603" y="29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57" name="Line 142">
                  <a:extLst>
                    <a:ext uri="{FF2B5EF4-FFF2-40B4-BE49-F238E27FC236}">
                      <a16:creationId xmlns:a16="http://schemas.microsoft.com/office/drawing/2014/main" id="{0D3405AF-70C2-79E9-C76C-98CF230D679B}"/>
                    </a:ext>
                  </a:extLst>
                </p:cNvPr>
                <p:cNvSpPr>
                  <a:spLocks noChangeShapeType="1"/>
                </p:cNvSpPr>
                <p:nvPr/>
              </p:nvSpPr>
              <p:spPr bwMode="auto">
                <a:xfrm rot="6972537">
                  <a:off x="0" y="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 name="Line 143">
                <a:extLst>
                  <a:ext uri="{FF2B5EF4-FFF2-40B4-BE49-F238E27FC236}">
                    <a16:creationId xmlns:a16="http://schemas.microsoft.com/office/drawing/2014/main" id="{9E44E563-2C3B-A968-345D-78466C2C8E56}"/>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144">
                <a:extLst>
                  <a:ext uri="{FF2B5EF4-FFF2-40B4-BE49-F238E27FC236}">
                    <a16:creationId xmlns:a16="http://schemas.microsoft.com/office/drawing/2014/main" id="{D5F95B95-7044-A72B-9299-DC87C6C81633}"/>
                  </a:ext>
                </a:extLst>
              </p:cNvPr>
              <p:cNvSpPr>
                <a:spLocks noChangeShapeType="1"/>
              </p:cNvSpPr>
              <p:nvPr/>
            </p:nvSpPr>
            <p:spPr bwMode="auto">
              <a:xfrm rot="1989417">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145">
                <a:extLst>
                  <a:ext uri="{FF2B5EF4-FFF2-40B4-BE49-F238E27FC236}">
                    <a16:creationId xmlns:a16="http://schemas.microsoft.com/office/drawing/2014/main" id="{22DF5B68-3440-351B-B3F3-FA5028769429}"/>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39" name="Line 146">
                <a:extLst>
                  <a:ext uri="{FF2B5EF4-FFF2-40B4-BE49-F238E27FC236}">
                    <a16:creationId xmlns:a16="http://schemas.microsoft.com/office/drawing/2014/main" id="{8F351E8E-A019-F4C4-11DC-6F2782F96CFC}"/>
                  </a:ext>
                </a:extLst>
              </p:cNvPr>
              <p:cNvSpPr>
                <a:spLocks noChangeShapeType="1"/>
              </p:cNvSpPr>
              <p:nvPr/>
            </p:nvSpPr>
            <p:spPr bwMode="auto">
              <a:xfrm rot="1989417">
                <a:off x="507" y="79"/>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40" name="Line 147">
                <a:extLst>
                  <a:ext uri="{FF2B5EF4-FFF2-40B4-BE49-F238E27FC236}">
                    <a16:creationId xmlns:a16="http://schemas.microsoft.com/office/drawing/2014/main" id="{31E5F38F-D1F4-421B-9AC5-ADDADE88D4A8}"/>
                  </a:ext>
                </a:extLst>
              </p:cNvPr>
              <p:cNvSpPr>
                <a:spLocks noChangeShapeType="1"/>
              </p:cNvSpPr>
              <p:nvPr/>
            </p:nvSpPr>
            <p:spPr bwMode="auto">
              <a:xfrm rot="1989417">
                <a:off x="310" y="38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41" name="Line 148">
                <a:extLst>
                  <a:ext uri="{FF2B5EF4-FFF2-40B4-BE49-F238E27FC236}">
                    <a16:creationId xmlns:a16="http://schemas.microsoft.com/office/drawing/2014/main" id="{DC9FEED5-2A1B-8A53-32EE-EA6D0D63AB13}"/>
                  </a:ext>
                </a:extLst>
              </p:cNvPr>
              <p:cNvSpPr>
                <a:spLocks noChangeShapeType="1"/>
              </p:cNvSpPr>
              <p:nvPr/>
            </p:nvSpPr>
            <p:spPr bwMode="auto">
              <a:xfrm rot="1989417" flipH="1">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42" name="Line 149">
                <a:extLst>
                  <a:ext uri="{FF2B5EF4-FFF2-40B4-BE49-F238E27FC236}">
                    <a16:creationId xmlns:a16="http://schemas.microsoft.com/office/drawing/2014/main" id="{820E3176-E52D-29AC-82BA-457A9E2DDAC3}"/>
                  </a:ext>
                </a:extLst>
              </p:cNvPr>
              <p:cNvSpPr>
                <a:spLocks noChangeShapeType="1"/>
              </p:cNvSpPr>
              <p:nvPr/>
            </p:nvSpPr>
            <p:spPr bwMode="auto">
              <a:xfrm rot="1989417" flipV="1">
                <a:off x="190" y="301"/>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43" name="Line 150">
                <a:extLst>
                  <a:ext uri="{FF2B5EF4-FFF2-40B4-BE49-F238E27FC236}">
                    <a16:creationId xmlns:a16="http://schemas.microsoft.com/office/drawing/2014/main" id="{537683D3-33C2-D500-0832-10D0EBEC8D60}"/>
                  </a:ext>
                </a:extLst>
              </p:cNvPr>
              <p:cNvSpPr>
                <a:spLocks noChangeShapeType="1"/>
              </p:cNvSpPr>
              <p:nvPr/>
            </p:nvSpPr>
            <p:spPr bwMode="auto">
              <a:xfrm rot="1989417" flipV="1">
                <a:off x="387" y="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44" name="Line 151">
                <a:extLst>
                  <a:ext uri="{FF2B5EF4-FFF2-40B4-BE49-F238E27FC236}">
                    <a16:creationId xmlns:a16="http://schemas.microsoft.com/office/drawing/2014/main" id="{86863C7E-1A45-E425-F356-651703131FE9}"/>
                  </a:ext>
                </a:extLst>
              </p:cNvPr>
              <p:cNvSpPr>
                <a:spLocks noChangeShapeType="1"/>
              </p:cNvSpPr>
              <p:nvPr/>
            </p:nvSpPr>
            <p:spPr bwMode="auto">
              <a:xfrm rot="1989417">
                <a:off x="431" y="336"/>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Line 152">
                <a:extLst>
                  <a:ext uri="{FF2B5EF4-FFF2-40B4-BE49-F238E27FC236}">
                    <a16:creationId xmlns:a16="http://schemas.microsoft.com/office/drawing/2014/main" id="{678112BF-658A-6878-515B-D37B2E1ED698}"/>
                  </a:ext>
                </a:extLst>
              </p:cNvPr>
              <p:cNvSpPr>
                <a:spLocks noChangeShapeType="1"/>
              </p:cNvSpPr>
              <p:nvPr/>
            </p:nvSpPr>
            <p:spPr bwMode="auto">
              <a:xfrm rot="1989417">
                <a:off x="590" y="383"/>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Line 153">
                <a:extLst>
                  <a:ext uri="{FF2B5EF4-FFF2-40B4-BE49-F238E27FC236}">
                    <a16:creationId xmlns:a16="http://schemas.microsoft.com/office/drawing/2014/main" id="{08A49A56-85F6-3E44-BFE7-4EF8617BE3B5}"/>
                  </a:ext>
                </a:extLst>
              </p:cNvPr>
              <p:cNvSpPr>
                <a:spLocks noChangeShapeType="1"/>
              </p:cNvSpPr>
              <p:nvPr/>
            </p:nvSpPr>
            <p:spPr bwMode="auto">
              <a:xfrm rot="1989417" flipH="1">
                <a:off x="352" y="457"/>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Line 154">
                <a:extLst>
                  <a:ext uri="{FF2B5EF4-FFF2-40B4-BE49-F238E27FC236}">
                    <a16:creationId xmlns:a16="http://schemas.microsoft.com/office/drawing/2014/main" id="{562760D4-EB44-6FA7-00DA-68232F743AC7}"/>
                  </a:ext>
                </a:extLst>
              </p:cNvPr>
              <p:cNvSpPr>
                <a:spLocks noChangeShapeType="1"/>
              </p:cNvSpPr>
              <p:nvPr/>
            </p:nvSpPr>
            <p:spPr bwMode="auto">
              <a:xfrm rot="1989417" flipH="1">
                <a:off x="50" y="260"/>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155">
                <a:extLst>
                  <a:ext uri="{FF2B5EF4-FFF2-40B4-BE49-F238E27FC236}">
                    <a16:creationId xmlns:a16="http://schemas.microsoft.com/office/drawing/2014/main" id="{006BB7A5-93BF-69FD-5305-0FD9D879F14E}"/>
                  </a:ext>
                </a:extLst>
              </p:cNvPr>
              <p:cNvSpPr>
                <a:spLocks noChangeShapeType="1"/>
              </p:cNvSpPr>
              <p:nvPr/>
            </p:nvSpPr>
            <p:spPr bwMode="auto">
              <a:xfrm rot="1989417" flipV="1">
                <a:off x="107" y="68"/>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49" name="Line 156">
                <a:extLst>
                  <a:ext uri="{FF2B5EF4-FFF2-40B4-BE49-F238E27FC236}">
                    <a16:creationId xmlns:a16="http://schemas.microsoft.com/office/drawing/2014/main" id="{E5411821-FE27-BAC1-1A54-D568F1AA9F47}"/>
                  </a:ext>
                </a:extLst>
              </p:cNvPr>
              <p:cNvSpPr>
                <a:spLocks noChangeShapeType="1"/>
              </p:cNvSpPr>
              <p:nvPr/>
            </p:nvSpPr>
            <p:spPr bwMode="auto">
              <a:xfrm rot="1989417">
                <a:off x="129" y="139"/>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50" name="Text Box 157">
                <a:extLst>
                  <a:ext uri="{FF2B5EF4-FFF2-40B4-BE49-F238E27FC236}">
                    <a16:creationId xmlns:a16="http://schemas.microsoft.com/office/drawing/2014/main" id="{03899EE2-1076-6127-4AC6-D62F7E302B06}"/>
                  </a:ext>
                </a:extLst>
              </p:cNvPr>
              <p:cNvSpPr txBox="1">
                <a:spLocks noChangeArrowheads="1"/>
              </p:cNvSpPr>
              <p:nvPr/>
            </p:nvSpPr>
            <p:spPr bwMode="auto">
              <a:xfrm rot="1989417">
                <a:off x="126" y="378"/>
                <a:ext cx="206"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3</a:t>
                </a:r>
              </a:p>
            </p:txBody>
          </p:sp>
          <p:sp>
            <p:nvSpPr>
              <p:cNvPr id="78951" name="Text Box 158">
                <a:extLst>
                  <a:ext uri="{FF2B5EF4-FFF2-40B4-BE49-F238E27FC236}">
                    <a16:creationId xmlns:a16="http://schemas.microsoft.com/office/drawing/2014/main" id="{E44E2774-89B5-8EDF-DCA5-0D1E639F6D73}"/>
                  </a:ext>
                </a:extLst>
              </p:cNvPr>
              <p:cNvSpPr txBox="1">
                <a:spLocks noChangeArrowheads="1"/>
              </p:cNvSpPr>
              <p:nvPr/>
            </p:nvSpPr>
            <p:spPr bwMode="auto">
              <a:xfrm rot="1989417">
                <a:off x="53" y="79"/>
                <a:ext cx="206"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4</a:t>
                </a:r>
              </a:p>
            </p:txBody>
          </p:sp>
          <p:sp>
            <p:nvSpPr>
              <p:cNvPr id="78952" name="Text Box 159">
                <a:extLst>
                  <a:ext uri="{FF2B5EF4-FFF2-40B4-BE49-F238E27FC236}">
                    <a16:creationId xmlns:a16="http://schemas.microsoft.com/office/drawing/2014/main" id="{D02A107E-8076-A5CA-7E4A-AED860D065A6}"/>
                  </a:ext>
                </a:extLst>
              </p:cNvPr>
              <p:cNvSpPr txBox="1">
                <a:spLocks noChangeArrowheads="1"/>
              </p:cNvSpPr>
              <p:nvPr/>
            </p:nvSpPr>
            <p:spPr bwMode="auto">
              <a:xfrm rot="1989417">
                <a:off x="342" y="44"/>
                <a:ext cx="206"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1</a:t>
                </a:r>
              </a:p>
            </p:txBody>
          </p:sp>
          <p:sp>
            <p:nvSpPr>
              <p:cNvPr id="78953" name="Text Box 160">
                <a:extLst>
                  <a:ext uri="{FF2B5EF4-FFF2-40B4-BE49-F238E27FC236}">
                    <a16:creationId xmlns:a16="http://schemas.microsoft.com/office/drawing/2014/main" id="{38313954-2C4D-5F09-174E-8194E3EC09DA}"/>
                  </a:ext>
                </a:extLst>
              </p:cNvPr>
              <p:cNvSpPr txBox="1">
                <a:spLocks noChangeArrowheads="1"/>
              </p:cNvSpPr>
              <p:nvPr/>
            </p:nvSpPr>
            <p:spPr bwMode="auto">
              <a:xfrm rot="1989417">
                <a:off x="408" y="308"/>
                <a:ext cx="206"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2</a:t>
                </a:r>
              </a:p>
            </p:txBody>
          </p:sp>
        </p:grpSp>
      </p:grpSp>
      <p:grpSp>
        <p:nvGrpSpPr>
          <p:cNvPr id="30" name="Group 161">
            <a:extLst>
              <a:ext uri="{FF2B5EF4-FFF2-40B4-BE49-F238E27FC236}">
                <a16:creationId xmlns:a16="http://schemas.microsoft.com/office/drawing/2014/main" id="{FB4A6F30-A900-AE85-423B-651E85C0C4AD}"/>
              </a:ext>
            </a:extLst>
          </p:cNvPr>
          <p:cNvGrpSpPr>
            <a:grpSpLocks/>
          </p:cNvGrpSpPr>
          <p:nvPr/>
        </p:nvGrpSpPr>
        <p:grpSpPr bwMode="auto">
          <a:xfrm rot="-7194792">
            <a:off x="6545263" y="1719263"/>
            <a:ext cx="2025650" cy="2012950"/>
            <a:chOff x="0" y="0"/>
            <a:chExt cx="1276" cy="1268"/>
          </a:xfrm>
        </p:grpSpPr>
        <p:grpSp>
          <p:nvGrpSpPr>
            <p:cNvPr id="78909" name="Group 162">
              <a:extLst>
                <a:ext uri="{FF2B5EF4-FFF2-40B4-BE49-F238E27FC236}">
                  <a16:creationId xmlns:a16="http://schemas.microsoft.com/office/drawing/2014/main" id="{CDB8803E-E9FE-98C6-2777-5665FF84353D}"/>
                </a:ext>
              </a:extLst>
            </p:cNvPr>
            <p:cNvGrpSpPr>
              <a:grpSpLocks/>
            </p:cNvGrpSpPr>
            <p:nvPr/>
          </p:nvGrpSpPr>
          <p:grpSpPr bwMode="auto">
            <a:xfrm>
              <a:off x="667" y="0"/>
              <a:ext cx="609" cy="1260"/>
              <a:chOff x="0" y="0"/>
              <a:chExt cx="255" cy="922"/>
            </a:xfrm>
          </p:grpSpPr>
          <p:sp>
            <p:nvSpPr>
              <p:cNvPr id="78915" name="Arc 163">
                <a:extLst>
                  <a:ext uri="{FF2B5EF4-FFF2-40B4-BE49-F238E27FC236}">
                    <a16:creationId xmlns:a16="http://schemas.microsoft.com/office/drawing/2014/main" id="{A883CB58-C15F-DE3F-04D7-73159318B2DD}"/>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16" name="Line 164">
                <a:extLst>
                  <a:ext uri="{FF2B5EF4-FFF2-40B4-BE49-F238E27FC236}">
                    <a16:creationId xmlns:a16="http://schemas.microsoft.com/office/drawing/2014/main" id="{BA9C2B92-9563-EB3F-7148-6099A34FE72B}"/>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8910" name="Group 165">
              <a:extLst>
                <a:ext uri="{FF2B5EF4-FFF2-40B4-BE49-F238E27FC236}">
                  <a16:creationId xmlns:a16="http://schemas.microsoft.com/office/drawing/2014/main" id="{B6F147FE-51D9-C90B-D9A7-95DBA34A2EEE}"/>
                </a:ext>
              </a:extLst>
            </p:cNvPr>
            <p:cNvGrpSpPr>
              <a:grpSpLocks/>
            </p:cNvGrpSpPr>
            <p:nvPr/>
          </p:nvGrpSpPr>
          <p:grpSpPr bwMode="auto">
            <a:xfrm flipH="1">
              <a:off x="0" y="8"/>
              <a:ext cx="609" cy="1260"/>
              <a:chOff x="0" y="0"/>
              <a:chExt cx="255" cy="922"/>
            </a:xfrm>
          </p:grpSpPr>
          <p:sp>
            <p:nvSpPr>
              <p:cNvPr id="78913" name="Arc 166">
                <a:extLst>
                  <a:ext uri="{FF2B5EF4-FFF2-40B4-BE49-F238E27FC236}">
                    <a16:creationId xmlns:a16="http://schemas.microsoft.com/office/drawing/2014/main" id="{B353B02F-4C27-B295-E42E-A8770B7251B9}"/>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14" name="Line 167">
                <a:extLst>
                  <a:ext uri="{FF2B5EF4-FFF2-40B4-BE49-F238E27FC236}">
                    <a16:creationId xmlns:a16="http://schemas.microsoft.com/office/drawing/2014/main" id="{4977A7B5-7A2E-4337-6629-9F8AECFDA463}"/>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8911" name="Line 168">
              <a:extLst>
                <a:ext uri="{FF2B5EF4-FFF2-40B4-BE49-F238E27FC236}">
                  <a16:creationId xmlns:a16="http://schemas.microsoft.com/office/drawing/2014/main" id="{980F604C-BE22-C36F-E6CD-E630D1BAA283}"/>
                </a:ext>
              </a:extLst>
            </p:cNvPr>
            <p:cNvSpPr>
              <a:spLocks noChangeShapeType="1"/>
            </p:cNvSpPr>
            <p:nvPr/>
          </p:nvSpPr>
          <p:spPr bwMode="auto">
            <a:xfrm>
              <a:off x="669"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8912" name="Line 169">
              <a:extLst>
                <a:ext uri="{FF2B5EF4-FFF2-40B4-BE49-F238E27FC236}">
                  <a16:creationId xmlns:a16="http://schemas.microsoft.com/office/drawing/2014/main" id="{034B95B4-5A60-F16C-3D28-3FDBD53BAC94}"/>
                </a:ext>
              </a:extLst>
            </p:cNvPr>
            <p:cNvSpPr>
              <a:spLocks noChangeShapeType="1"/>
            </p:cNvSpPr>
            <p:nvPr/>
          </p:nvSpPr>
          <p:spPr bwMode="auto">
            <a:xfrm>
              <a:off x="612"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8849" name="Group 170">
            <a:extLst>
              <a:ext uri="{FF2B5EF4-FFF2-40B4-BE49-F238E27FC236}">
                <a16:creationId xmlns:a16="http://schemas.microsoft.com/office/drawing/2014/main" id="{81FB560B-646D-A710-FCF7-59A21BE5980F}"/>
              </a:ext>
            </a:extLst>
          </p:cNvPr>
          <p:cNvGrpSpPr>
            <a:grpSpLocks/>
          </p:cNvGrpSpPr>
          <p:nvPr/>
        </p:nvGrpSpPr>
        <p:grpSpPr bwMode="auto">
          <a:xfrm>
            <a:off x="7602538" y="1384300"/>
            <a:ext cx="1033462" cy="1930400"/>
            <a:chOff x="0" y="-45"/>
            <a:chExt cx="651" cy="1216"/>
          </a:xfrm>
        </p:grpSpPr>
        <p:sp>
          <p:nvSpPr>
            <p:cNvPr id="78905" name="Line 171">
              <a:extLst>
                <a:ext uri="{FF2B5EF4-FFF2-40B4-BE49-F238E27FC236}">
                  <a16:creationId xmlns:a16="http://schemas.microsoft.com/office/drawing/2014/main" id="{E0357F95-9545-6590-6558-143628EAB7A0}"/>
                </a:ext>
              </a:extLst>
            </p:cNvPr>
            <p:cNvSpPr>
              <a:spLocks noChangeShapeType="1"/>
            </p:cNvSpPr>
            <p:nvPr/>
          </p:nvSpPr>
          <p:spPr bwMode="auto">
            <a:xfrm>
              <a:off x="0" y="170"/>
              <a:ext cx="0" cy="1001"/>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06" name="Line 172">
              <a:extLst>
                <a:ext uri="{FF2B5EF4-FFF2-40B4-BE49-F238E27FC236}">
                  <a16:creationId xmlns:a16="http://schemas.microsoft.com/office/drawing/2014/main" id="{F7228C4C-8F73-8FBF-95D5-B018ABA66FE5}"/>
                </a:ext>
              </a:extLst>
            </p:cNvPr>
            <p:cNvSpPr>
              <a:spLocks noChangeShapeType="1"/>
            </p:cNvSpPr>
            <p:nvPr/>
          </p:nvSpPr>
          <p:spPr bwMode="auto">
            <a:xfrm rot="1591963" flipV="1">
              <a:off x="167" y="362"/>
              <a:ext cx="464" cy="763"/>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907" name="Arc 173">
              <a:extLst>
                <a:ext uri="{FF2B5EF4-FFF2-40B4-BE49-F238E27FC236}">
                  <a16:creationId xmlns:a16="http://schemas.microsoft.com/office/drawing/2014/main" id="{7F72E16C-BDFB-2B00-3B19-DB20D188EF51}"/>
                </a:ext>
              </a:extLst>
            </p:cNvPr>
            <p:cNvSpPr>
              <a:spLocks/>
            </p:cNvSpPr>
            <p:nvPr/>
          </p:nvSpPr>
          <p:spPr bwMode="auto">
            <a:xfrm rot="-1310621">
              <a:off x="87" y="84"/>
              <a:ext cx="564" cy="1025"/>
            </a:xfrm>
            <a:custGeom>
              <a:avLst/>
              <a:gdLst>
                <a:gd name="T0" fmla="*/ 0 w 20039"/>
                <a:gd name="T1" fmla="*/ 0 h 21240"/>
                <a:gd name="T2" fmla="*/ 0 w 20039"/>
                <a:gd name="T3" fmla="*/ 0 h 21240"/>
                <a:gd name="T4" fmla="*/ 0 w 20039"/>
                <a:gd name="T5" fmla="*/ 0 h 21240"/>
                <a:gd name="T6" fmla="*/ 0 w 20039"/>
                <a:gd name="T7" fmla="*/ 0 h 21240"/>
                <a:gd name="T8" fmla="*/ 0 w 20039"/>
                <a:gd name="T9" fmla="*/ 0 h 21240"/>
                <a:gd name="T10" fmla="*/ 0 60000 65536"/>
                <a:gd name="T11" fmla="*/ 0 60000 65536"/>
                <a:gd name="T12" fmla="*/ 0 60000 65536"/>
                <a:gd name="T13" fmla="*/ 0 60000 65536"/>
                <a:gd name="T14" fmla="*/ 0 60000 65536"/>
                <a:gd name="T15" fmla="*/ 0 w 20039"/>
                <a:gd name="T16" fmla="*/ 0 h 21240"/>
                <a:gd name="T17" fmla="*/ 20039 w 20039"/>
                <a:gd name="T18" fmla="*/ 21240 h 21240"/>
              </a:gdLst>
              <a:ahLst/>
              <a:cxnLst>
                <a:cxn ang="T10">
                  <a:pos x="T0" y="T1"/>
                </a:cxn>
                <a:cxn ang="T11">
                  <a:pos x="T2" y="T3"/>
                </a:cxn>
                <a:cxn ang="T12">
                  <a:pos x="T4" y="T5"/>
                </a:cxn>
                <a:cxn ang="T13">
                  <a:pos x="T6" y="T7"/>
                </a:cxn>
                <a:cxn ang="T14">
                  <a:pos x="T8" y="T9"/>
                </a:cxn>
              </a:cxnLst>
              <a:rect l="T15" t="T16" r="T17" b="T18"/>
              <a:pathLst>
                <a:path w="20039" h="21240" fill="none" extrusionOk="0">
                  <a:moveTo>
                    <a:pt x="3927" y="-1"/>
                  </a:moveTo>
                  <a:cubicBezTo>
                    <a:pt x="11199" y="1344"/>
                    <a:pt x="17278" y="6316"/>
                    <a:pt x="20039" y="13177"/>
                  </a:cubicBezTo>
                </a:path>
                <a:path w="20039" h="21240" stroke="0" extrusionOk="0">
                  <a:moveTo>
                    <a:pt x="3927" y="-1"/>
                  </a:moveTo>
                  <a:cubicBezTo>
                    <a:pt x="11199" y="1344"/>
                    <a:pt x="17278" y="6316"/>
                    <a:pt x="20039" y="13177"/>
                  </a:cubicBezTo>
                  <a:lnTo>
                    <a:pt x="0" y="21240"/>
                  </a:lnTo>
                  <a:lnTo>
                    <a:pt x="3927" y="-1"/>
                  </a:lnTo>
                  <a:close/>
                </a:path>
              </a:pathLst>
            </a:custGeom>
            <a:noFill/>
            <a:ln w="9525" cmpd="sng">
              <a:solidFill>
                <a:schemeClr val="tx1"/>
              </a:solidFill>
              <a:bevel/>
              <a:headEnd type="stealth" w="med" len="lg"/>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908" name="Text Box 174">
              <a:extLst>
                <a:ext uri="{FF2B5EF4-FFF2-40B4-BE49-F238E27FC236}">
                  <a16:creationId xmlns:a16="http://schemas.microsoft.com/office/drawing/2014/main" id="{5FF19420-479C-122D-901E-7BCAC748C3D7}"/>
                </a:ext>
              </a:extLst>
            </p:cNvPr>
            <p:cNvSpPr txBox="1">
              <a:spLocks noChangeArrowheads="1"/>
            </p:cNvSpPr>
            <p:nvPr/>
          </p:nvSpPr>
          <p:spPr bwMode="auto">
            <a:xfrm rot="485361">
              <a:off x="222" y="-45"/>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FF"/>
                  </a:solidFill>
                  <a:latin typeface="Times New Roman" panose="02020603050405020304" pitchFamily="18" charset="0"/>
                </a:rPr>
                <a:t>60</a:t>
              </a:r>
              <a:endParaRPr lang="en-US" altLang="zh-CN" sz="1800">
                <a:solidFill>
                  <a:srgbClr val="FF00FF"/>
                </a:solidFill>
                <a:latin typeface="Times New Roman" panose="02020603050405020304" pitchFamily="18" charset="0"/>
              </a:endParaRPr>
            </a:p>
          </p:txBody>
        </p:sp>
      </p:grpSp>
      <p:sp>
        <p:nvSpPr>
          <p:cNvPr id="79023" name="Text Box 175">
            <a:extLst>
              <a:ext uri="{FF2B5EF4-FFF2-40B4-BE49-F238E27FC236}">
                <a16:creationId xmlns:a16="http://schemas.microsoft.com/office/drawing/2014/main" id="{5A0F0251-D15B-1AA3-CE2C-182E25607284}"/>
              </a:ext>
            </a:extLst>
          </p:cNvPr>
          <p:cNvSpPr txBox="1">
            <a:spLocks noChangeArrowheads="1"/>
          </p:cNvSpPr>
          <p:nvPr/>
        </p:nvSpPr>
        <p:spPr bwMode="auto">
          <a:xfrm>
            <a:off x="3738563" y="1023938"/>
            <a:ext cx="45593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chemeClr val="accent2"/>
                </a:solidFill>
                <a:latin typeface="Times New Roman" panose="02020603050405020304" pitchFamily="18" charset="0"/>
              </a:rPr>
              <a:t>转子力图转到磁阻最小位置</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78946"/>
                                        </p:tgtEl>
                                        <p:attrNameLst>
                                          <p:attrName>style.visibility</p:attrName>
                                        </p:attrNameLst>
                                      </p:cBhvr>
                                      <p:to>
                                        <p:strVal val="visible"/>
                                      </p:to>
                                    </p:set>
                                    <p:animEffect transition="in" filter="checkerboard(across)">
                                      <p:cBhvr>
                                        <p:cTn id="7" dur="500"/>
                                        <p:tgtEl>
                                          <p:spTgt spid="789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up)">
                                      <p:cBhvr>
                                        <p:cTn id="12" dur="500"/>
                                        <p:tgtEl>
                                          <p:spTgt spid="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9023"/>
                                        </p:tgtEl>
                                        <p:attrNameLst>
                                          <p:attrName>style.visibility</p:attrName>
                                        </p:attrNameLst>
                                      </p:cBhvr>
                                      <p:to>
                                        <p:strVal val="visible"/>
                                      </p:to>
                                    </p:set>
                                    <p:anim calcmode="lin" valueType="num">
                                      <p:cBhvr additive="base">
                                        <p:cTn id="17" dur="500" fill="hold"/>
                                        <p:tgtEl>
                                          <p:spTgt spid="79023"/>
                                        </p:tgtEl>
                                        <p:attrNameLst>
                                          <p:attrName>ppt_x</p:attrName>
                                        </p:attrNameLst>
                                      </p:cBhvr>
                                      <p:tavLst>
                                        <p:tav tm="0">
                                          <p:val>
                                            <p:strVal val="#ppt_x"/>
                                          </p:val>
                                        </p:tav>
                                        <p:tav tm="100000">
                                          <p:val>
                                            <p:strVal val="#ppt_x"/>
                                          </p:val>
                                        </p:tav>
                                      </p:tavLst>
                                    </p:anim>
                                    <p:anim calcmode="lin" valueType="num">
                                      <p:cBhvr additive="base">
                                        <p:cTn id="18" dur="500" fill="hold"/>
                                        <p:tgtEl>
                                          <p:spTgt spid="79023"/>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dissolve">
                                      <p:cBhvr>
                                        <p:cTn id="23" dur="500"/>
                                        <p:tgtEl>
                                          <p:spTgt spid="5"/>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4"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wipe(down)">
                                      <p:cBhvr>
                                        <p:cTn id="28" dur="500"/>
                                        <p:tgtEl>
                                          <p:spTgt spid="2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4" fill="hold" nodeType="click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dissolve">
                                      <p:cBhvr>
                                        <p:cTn id="38" dur="500"/>
                                        <p:tgtEl>
                                          <p:spTgt spid="2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4"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ipe(down)">
                                      <p:cBhvr>
                                        <p:cTn id="43" dur="500"/>
                                        <p:tgtEl>
                                          <p:spTgt spid="30"/>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1" fill="hold" nodeType="clickEffect">
                                  <p:stCondLst>
                                    <p:cond delay="0"/>
                                  </p:stCondLst>
                                  <p:childTnLst>
                                    <p:set>
                                      <p:cBhvr>
                                        <p:cTn id="47" dur="1" fill="hold">
                                          <p:stCondLst>
                                            <p:cond delay="0"/>
                                          </p:stCondLst>
                                        </p:cTn>
                                        <p:tgtEl>
                                          <p:spTgt spid="78849"/>
                                        </p:tgtEl>
                                        <p:attrNameLst>
                                          <p:attrName>style.visibility</p:attrName>
                                        </p:attrNameLst>
                                      </p:cBhvr>
                                      <p:to>
                                        <p:strVal val="visible"/>
                                      </p:to>
                                    </p:set>
                                    <p:animEffect transition="in" filter="wipe(up)">
                                      <p:cBhvr>
                                        <p:cTn id="48" dur="500"/>
                                        <p:tgtEl>
                                          <p:spTgt spid="7884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16" fill="hold" grpId="0" nodeType="clickEffect">
                                  <p:stCondLst>
                                    <p:cond delay="0"/>
                                  </p:stCondLst>
                                  <p:childTnLst>
                                    <p:set>
                                      <p:cBhvr>
                                        <p:cTn id="52" dur="1" fill="hold">
                                          <p:stCondLst>
                                            <p:cond delay="0"/>
                                          </p:stCondLst>
                                        </p:cTn>
                                        <p:tgtEl>
                                          <p:spTgt spid="78945"/>
                                        </p:tgtEl>
                                        <p:attrNameLst>
                                          <p:attrName>style.visibility</p:attrName>
                                        </p:attrNameLst>
                                      </p:cBhvr>
                                      <p:to>
                                        <p:strVal val="visible"/>
                                      </p:to>
                                    </p:set>
                                    <p:animEffect transition="in" filter="box(in)">
                                      <p:cBhvr>
                                        <p:cTn id="53" dur="500"/>
                                        <p:tgtEl>
                                          <p:spTgt spid="7894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78947"/>
                                        </p:tgtEl>
                                        <p:attrNameLst>
                                          <p:attrName>style.visibility</p:attrName>
                                        </p:attrNameLst>
                                      </p:cBhvr>
                                      <p:to>
                                        <p:strVal val="visible"/>
                                      </p:to>
                                    </p:set>
                                    <p:animEffect transition="in" filter="wipe(left)">
                                      <p:cBhvr>
                                        <p:cTn id="58" dur="500"/>
                                        <p:tgtEl>
                                          <p:spTgt spid="78947"/>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78898"/>
                                        </p:tgtEl>
                                        <p:attrNameLst>
                                          <p:attrName>style.visibility</p:attrName>
                                        </p:attrNameLst>
                                      </p:cBhvr>
                                      <p:to>
                                        <p:strVal val="visible"/>
                                      </p:to>
                                    </p:set>
                                    <p:animEffect transition="in" filter="wipe(left)">
                                      <p:cBhvr>
                                        <p:cTn id="63" dur="500"/>
                                        <p:tgtEl>
                                          <p:spTgt spid="7889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78948"/>
                                        </p:tgtEl>
                                        <p:attrNameLst>
                                          <p:attrName>style.visibility</p:attrName>
                                        </p:attrNameLst>
                                      </p:cBhvr>
                                      <p:to>
                                        <p:strVal val="visible"/>
                                      </p:to>
                                    </p:set>
                                    <p:animEffect transition="in" filter="wipe(left)">
                                      <p:cBhvr>
                                        <p:cTn id="68" dur="500"/>
                                        <p:tgtEl>
                                          <p:spTgt spid="789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98" grpId="0" animBg="1" autoUpdateAnimBg="0"/>
      <p:bldP spid="78945" grpId="0" autoUpdateAnimBg="0"/>
      <p:bldP spid="78946" grpId="0" autoUpdateAnimBg="0"/>
      <p:bldP spid="78947" grpId="0" autoUpdateAnimBg="0"/>
      <p:bldP spid="78948" grpId="0" animBg="1" autoUpdateAnimBg="0"/>
      <p:bldP spid="79023"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7" name="Rectangle 4">
            <a:extLst>
              <a:ext uri="{FF2B5EF4-FFF2-40B4-BE49-F238E27FC236}">
                <a16:creationId xmlns:a16="http://schemas.microsoft.com/office/drawing/2014/main" id="{A7149BF2-C40A-4E55-0860-B4F4070381C3}"/>
              </a:ext>
            </a:extLst>
          </p:cNvPr>
          <p:cNvSpPr>
            <a:spLocks noChangeArrowheads="1"/>
          </p:cNvSpPr>
          <p:nvPr/>
        </p:nvSpPr>
        <p:spPr bwMode="auto">
          <a:xfrm>
            <a:off x="414338" y="407988"/>
            <a:ext cx="18383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六拍</a:t>
            </a:r>
          </a:p>
        </p:txBody>
      </p:sp>
      <p:grpSp>
        <p:nvGrpSpPr>
          <p:cNvPr id="15" name="Group 180">
            <a:extLst>
              <a:ext uri="{FF2B5EF4-FFF2-40B4-BE49-F238E27FC236}">
                <a16:creationId xmlns:a16="http://schemas.microsoft.com/office/drawing/2014/main" id="{DB445A98-DB7E-AD77-C758-5E4AFFA3A694}"/>
              </a:ext>
            </a:extLst>
          </p:cNvPr>
          <p:cNvGrpSpPr>
            <a:grpSpLocks/>
          </p:cNvGrpSpPr>
          <p:nvPr/>
        </p:nvGrpSpPr>
        <p:grpSpPr bwMode="auto">
          <a:xfrm>
            <a:off x="520700" y="1171575"/>
            <a:ext cx="2246313" cy="3198813"/>
            <a:chOff x="0" y="0"/>
            <a:chExt cx="1415" cy="2015"/>
          </a:xfrm>
        </p:grpSpPr>
        <p:sp>
          <p:nvSpPr>
            <p:cNvPr id="80005" name="Text Box 6">
              <a:extLst>
                <a:ext uri="{FF2B5EF4-FFF2-40B4-BE49-F238E27FC236}">
                  <a16:creationId xmlns:a16="http://schemas.microsoft.com/office/drawing/2014/main" id="{352AEC66-494B-4AF3-9142-3FA2EA7D2692}"/>
                </a:ext>
              </a:extLst>
            </p:cNvPr>
            <p:cNvSpPr txBox="1">
              <a:spLocks noChangeArrowheads="1"/>
            </p:cNvSpPr>
            <p:nvPr/>
          </p:nvSpPr>
          <p:spPr bwMode="auto">
            <a:xfrm>
              <a:off x="0" y="1763"/>
              <a:ext cx="1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U</a:t>
              </a:r>
              <a:r>
                <a:rPr lang="en-US" altLang="zh-CN" sz="2000" baseline="-25000">
                  <a:latin typeface="Times New Roman" panose="02020603050405020304" pitchFamily="18" charset="0"/>
                </a:rPr>
                <a:t>1</a:t>
              </a: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U</a:t>
              </a:r>
              <a:r>
                <a:rPr lang="en-US" altLang="zh-CN" sz="2000" baseline="-25000">
                  <a:latin typeface="Times New Roman" panose="02020603050405020304" pitchFamily="18" charset="0"/>
                </a:rPr>
                <a:t>1</a:t>
              </a:r>
              <a:r>
                <a:rPr lang="zh-CN" altLang="en-US" sz="2000">
                  <a:latin typeface="Times New Roman" panose="02020603050405020304" pitchFamily="18" charset="0"/>
                </a:rPr>
                <a:t>相通电</a:t>
              </a:r>
            </a:p>
          </p:txBody>
        </p:sp>
        <p:sp>
          <p:nvSpPr>
            <p:cNvPr id="80006" name="Oval 7">
              <a:extLst>
                <a:ext uri="{FF2B5EF4-FFF2-40B4-BE49-F238E27FC236}">
                  <a16:creationId xmlns:a16="http://schemas.microsoft.com/office/drawing/2014/main" id="{70F97521-D0B7-92B6-D01A-19F51C720BE3}"/>
                </a:ext>
              </a:extLst>
            </p:cNvPr>
            <p:cNvSpPr>
              <a:spLocks noChangeArrowheads="1"/>
            </p:cNvSpPr>
            <p:nvPr/>
          </p:nvSpPr>
          <p:spPr bwMode="auto">
            <a:xfrm>
              <a:off x="11" y="310"/>
              <a:ext cx="1381" cy="1358"/>
            </a:xfrm>
            <a:prstGeom prst="ellipse">
              <a:avLst/>
            </a:prstGeom>
            <a:solidFill>
              <a:srgbClr val="D3D3D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0007" name="Oval 8">
              <a:extLst>
                <a:ext uri="{FF2B5EF4-FFF2-40B4-BE49-F238E27FC236}">
                  <a16:creationId xmlns:a16="http://schemas.microsoft.com/office/drawing/2014/main" id="{22B0BB5E-D030-A5DE-3BF6-133B2E952DB4}"/>
                </a:ext>
              </a:extLst>
            </p:cNvPr>
            <p:cNvSpPr>
              <a:spLocks noChangeArrowheads="1"/>
            </p:cNvSpPr>
            <p:nvPr/>
          </p:nvSpPr>
          <p:spPr bwMode="auto">
            <a:xfrm>
              <a:off x="137" y="434"/>
              <a:ext cx="1129" cy="1110"/>
            </a:xfrm>
            <a:prstGeom prst="ellipse">
              <a:avLst/>
            </a:prstGeom>
            <a:solidFill>
              <a:schemeClr val="bg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08" name="Line 9">
              <a:extLst>
                <a:ext uri="{FF2B5EF4-FFF2-40B4-BE49-F238E27FC236}">
                  <a16:creationId xmlns:a16="http://schemas.microsoft.com/office/drawing/2014/main" id="{0928CC04-34DF-EEB4-E236-486EBEB0EBEF}"/>
                </a:ext>
              </a:extLst>
            </p:cNvPr>
            <p:cNvSpPr>
              <a:spLocks noChangeShapeType="1"/>
            </p:cNvSpPr>
            <p:nvPr/>
          </p:nvSpPr>
          <p:spPr bwMode="auto">
            <a:xfrm>
              <a:off x="764" y="129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09" name="Line 10">
              <a:extLst>
                <a:ext uri="{FF2B5EF4-FFF2-40B4-BE49-F238E27FC236}">
                  <a16:creationId xmlns:a16="http://schemas.microsoft.com/office/drawing/2014/main" id="{43291C94-7C86-7E2A-A923-99D5AC19C075}"/>
                </a:ext>
              </a:extLst>
            </p:cNvPr>
            <p:cNvSpPr>
              <a:spLocks noChangeShapeType="1"/>
            </p:cNvSpPr>
            <p:nvPr/>
          </p:nvSpPr>
          <p:spPr bwMode="auto">
            <a:xfrm>
              <a:off x="764" y="722"/>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10" name="Text Box 11">
              <a:extLst>
                <a:ext uri="{FF2B5EF4-FFF2-40B4-BE49-F238E27FC236}">
                  <a16:creationId xmlns:a16="http://schemas.microsoft.com/office/drawing/2014/main" id="{3FC75E85-B2AC-E4E4-DBF9-B5122C34DD0B}"/>
                </a:ext>
              </a:extLst>
            </p:cNvPr>
            <p:cNvSpPr txBox="1">
              <a:spLocks noChangeArrowheads="1"/>
            </p:cNvSpPr>
            <p:nvPr/>
          </p:nvSpPr>
          <p:spPr bwMode="auto">
            <a:xfrm rot="3858343">
              <a:off x="-70" y="1252"/>
              <a:ext cx="271"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endParaRPr lang="zh-CN" altLang="en-US" sz="1600">
                <a:solidFill>
                  <a:srgbClr val="FF0066"/>
                </a:solidFill>
                <a:latin typeface="Times New Roman" panose="02020603050405020304" pitchFamily="18" charset="0"/>
              </a:endParaRPr>
            </a:p>
          </p:txBody>
        </p:sp>
        <p:sp>
          <p:nvSpPr>
            <p:cNvPr id="80011" name="Rectangle 12">
              <a:extLst>
                <a:ext uri="{FF2B5EF4-FFF2-40B4-BE49-F238E27FC236}">
                  <a16:creationId xmlns:a16="http://schemas.microsoft.com/office/drawing/2014/main" id="{A0FAF0A9-B812-45E6-794C-45F149387762}"/>
                </a:ext>
              </a:extLst>
            </p:cNvPr>
            <p:cNvSpPr>
              <a:spLocks noChangeArrowheads="1"/>
            </p:cNvSpPr>
            <p:nvPr/>
          </p:nvSpPr>
          <p:spPr bwMode="auto">
            <a:xfrm>
              <a:off x="639" y="434"/>
              <a:ext cx="125" cy="205"/>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12" name="Rectangle 13">
              <a:extLst>
                <a:ext uri="{FF2B5EF4-FFF2-40B4-BE49-F238E27FC236}">
                  <a16:creationId xmlns:a16="http://schemas.microsoft.com/office/drawing/2014/main" id="{E9366F79-4E0F-E93B-4020-18C251960144}"/>
                </a:ext>
              </a:extLst>
            </p:cNvPr>
            <p:cNvSpPr>
              <a:spLocks noChangeArrowheads="1"/>
            </p:cNvSpPr>
            <p:nvPr/>
          </p:nvSpPr>
          <p:spPr bwMode="auto">
            <a:xfrm>
              <a:off x="639" y="1339"/>
              <a:ext cx="125" cy="205"/>
            </a:xfrm>
            <a:prstGeom prst="rect">
              <a:avLst/>
            </a:prstGeom>
            <a:solidFill>
              <a:schemeClr val="folHlink"/>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13" name="Rectangle 14">
              <a:extLst>
                <a:ext uri="{FF2B5EF4-FFF2-40B4-BE49-F238E27FC236}">
                  <a16:creationId xmlns:a16="http://schemas.microsoft.com/office/drawing/2014/main" id="{7D5798EE-069F-EC44-D50C-555D0FEA4F25}"/>
                </a:ext>
              </a:extLst>
            </p:cNvPr>
            <p:cNvSpPr>
              <a:spLocks noChangeArrowheads="1"/>
            </p:cNvSpPr>
            <p:nvPr/>
          </p:nvSpPr>
          <p:spPr bwMode="auto">
            <a:xfrm rot="-3694508">
              <a:off x="237" y="622"/>
              <a:ext cx="123" cy="209"/>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14" name="Rectangle 15">
              <a:extLst>
                <a:ext uri="{FF2B5EF4-FFF2-40B4-BE49-F238E27FC236}">
                  <a16:creationId xmlns:a16="http://schemas.microsoft.com/office/drawing/2014/main" id="{6B353508-6824-D254-DFA1-060BA2884E5D}"/>
                </a:ext>
              </a:extLst>
            </p:cNvPr>
            <p:cNvSpPr>
              <a:spLocks noChangeArrowheads="1"/>
            </p:cNvSpPr>
            <p:nvPr/>
          </p:nvSpPr>
          <p:spPr bwMode="auto">
            <a:xfrm rot="-3495800">
              <a:off x="1058" y="1069"/>
              <a:ext cx="124"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15" name="Rectangle 16">
              <a:extLst>
                <a:ext uri="{FF2B5EF4-FFF2-40B4-BE49-F238E27FC236}">
                  <a16:creationId xmlns:a16="http://schemas.microsoft.com/office/drawing/2014/main" id="{5C792B64-F3F2-9AB7-792B-C358CE9A3FB2}"/>
                </a:ext>
              </a:extLst>
            </p:cNvPr>
            <p:cNvSpPr>
              <a:spLocks noChangeArrowheads="1"/>
            </p:cNvSpPr>
            <p:nvPr/>
          </p:nvSpPr>
          <p:spPr bwMode="auto">
            <a:xfrm rot="3641452">
              <a:off x="242" y="1110"/>
              <a:ext cx="124"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16" name="Rectangle 17">
              <a:extLst>
                <a:ext uri="{FF2B5EF4-FFF2-40B4-BE49-F238E27FC236}">
                  <a16:creationId xmlns:a16="http://schemas.microsoft.com/office/drawing/2014/main" id="{1B0F74B2-BA60-CC89-EFA1-DA8A81AD4D78}"/>
                </a:ext>
              </a:extLst>
            </p:cNvPr>
            <p:cNvSpPr>
              <a:spLocks noChangeArrowheads="1"/>
            </p:cNvSpPr>
            <p:nvPr/>
          </p:nvSpPr>
          <p:spPr bwMode="auto">
            <a:xfrm rot="-7245022">
              <a:off x="1021" y="642"/>
              <a:ext cx="123"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0017" name="Text Box 18">
              <a:extLst>
                <a:ext uri="{FF2B5EF4-FFF2-40B4-BE49-F238E27FC236}">
                  <a16:creationId xmlns:a16="http://schemas.microsoft.com/office/drawing/2014/main" id="{070B7827-A2B6-CF8A-AC8E-582C5FB112AC}"/>
                </a:ext>
              </a:extLst>
            </p:cNvPr>
            <p:cNvSpPr txBox="1">
              <a:spLocks noChangeArrowheads="1"/>
            </p:cNvSpPr>
            <p:nvPr/>
          </p:nvSpPr>
          <p:spPr bwMode="auto">
            <a:xfrm>
              <a:off x="954" y="669"/>
              <a:ext cx="35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80018" name="Text Box 19">
              <a:extLst>
                <a:ext uri="{FF2B5EF4-FFF2-40B4-BE49-F238E27FC236}">
                  <a16:creationId xmlns:a16="http://schemas.microsoft.com/office/drawing/2014/main" id="{D2D93E7C-7F6D-9E14-4065-237DE9CCCE95}"/>
                </a:ext>
              </a:extLst>
            </p:cNvPr>
            <p:cNvSpPr txBox="1">
              <a:spLocks noChangeArrowheads="1"/>
            </p:cNvSpPr>
            <p:nvPr/>
          </p:nvSpPr>
          <p:spPr bwMode="auto">
            <a:xfrm>
              <a:off x="598" y="418"/>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80019" name="Text Box 20">
              <a:extLst>
                <a:ext uri="{FF2B5EF4-FFF2-40B4-BE49-F238E27FC236}">
                  <a16:creationId xmlns:a16="http://schemas.microsoft.com/office/drawing/2014/main" id="{00C40BF5-6395-1696-4AF7-E0D9A12D40C1}"/>
                </a:ext>
              </a:extLst>
            </p:cNvPr>
            <p:cNvSpPr txBox="1">
              <a:spLocks noChangeArrowheads="1"/>
            </p:cNvSpPr>
            <p:nvPr/>
          </p:nvSpPr>
          <p:spPr bwMode="auto">
            <a:xfrm>
              <a:off x="1017" y="1069"/>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80020" name="Text Box 21">
              <a:extLst>
                <a:ext uri="{FF2B5EF4-FFF2-40B4-BE49-F238E27FC236}">
                  <a16:creationId xmlns:a16="http://schemas.microsoft.com/office/drawing/2014/main" id="{398D2C93-5AE8-3C25-252A-78F51089C282}"/>
                </a:ext>
              </a:extLst>
            </p:cNvPr>
            <p:cNvSpPr txBox="1">
              <a:spLocks noChangeArrowheads="1"/>
            </p:cNvSpPr>
            <p:nvPr/>
          </p:nvSpPr>
          <p:spPr bwMode="auto">
            <a:xfrm>
              <a:off x="183" y="109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80021" name="Text Box 22">
              <a:extLst>
                <a:ext uri="{FF2B5EF4-FFF2-40B4-BE49-F238E27FC236}">
                  <a16:creationId xmlns:a16="http://schemas.microsoft.com/office/drawing/2014/main" id="{82081665-70EB-1A96-DB2E-17E65EAF333B}"/>
                </a:ext>
              </a:extLst>
            </p:cNvPr>
            <p:cNvSpPr txBox="1">
              <a:spLocks noChangeArrowheads="1"/>
            </p:cNvSpPr>
            <p:nvPr/>
          </p:nvSpPr>
          <p:spPr bwMode="auto">
            <a:xfrm>
              <a:off x="599" y="134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80022" name="Text Box 23">
              <a:extLst>
                <a:ext uri="{FF2B5EF4-FFF2-40B4-BE49-F238E27FC236}">
                  <a16:creationId xmlns:a16="http://schemas.microsoft.com/office/drawing/2014/main" id="{94E6D810-4322-8D9F-AA21-0EA55A070E01}"/>
                </a:ext>
              </a:extLst>
            </p:cNvPr>
            <p:cNvSpPr txBox="1">
              <a:spLocks noChangeArrowheads="1"/>
            </p:cNvSpPr>
            <p:nvPr/>
          </p:nvSpPr>
          <p:spPr bwMode="auto">
            <a:xfrm>
              <a:off x="212" y="648"/>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80023" name="Line 24">
              <a:extLst>
                <a:ext uri="{FF2B5EF4-FFF2-40B4-BE49-F238E27FC236}">
                  <a16:creationId xmlns:a16="http://schemas.microsoft.com/office/drawing/2014/main" id="{BC8B76A1-263B-F3B6-BD61-1FA9BD1F28AA}"/>
                </a:ext>
              </a:extLst>
            </p:cNvPr>
            <p:cNvSpPr>
              <a:spLocks noChangeShapeType="1"/>
            </p:cNvSpPr>
            <p:nvPr/>
          </p:nvSpPr>
          <p:spPr bwMode="auto">
            <a:xfrm rot="3556061">
              <a:off x="461" y="120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24" name="Line 25">
              <a:extLst>
                <a:ext uri="{FF2B5EF4-FFF2-40B4-BE49-F238E27FC236}">
                  <a16:creationId xmlns:a16="http://schemas.microsoft.com/office/drawing/2014/main" id="{E16B3C8F-993C-504E-8540-DCE22D40F26F}"/>
                </a:ext>
              </a:extLst>
            </p:cNvPr>
            <p:cNvSpPr>
              <a:spLocks noChangeShapeType="1"/>
            </p:cNvSpPr>
            <p:nvPr/>
          </p:nvSpPr>
          <p:spPr bwMode="auto">
            <a:xfrm rot="3556061">
              <a:off x="964" y="91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25" name="Line 26">
              <a:extLst>
                <a:ext uri="{FF2B5EF4-FFF2-40B4-BE49-F238E27FC236}">
                  <a16:creationId xmlns:a16="http://schemas.microsoft.com/office/drawing/2014/main" id="{1F82E641-E737-41C8-098C-64CC6466455B}"/>
                </a:ext>
              </a:extLst>
            </p:cNvPr>
            <p:cNvSpPr>
              <a:spLocks noChangeShapeType="1"/>
            </p:cNvSpPr>
            <p:nvPr/>
          </p:nvSpPr>
          <p:spPr bwMode="auto">
            <a:xfrm rot="6972537">
              <a:off x="921" y="114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26" name="Line 27">
              <a:extLst>
                <a:ext uri="{FF2B5EF4-FFF2-40B4-BE49-F238E27FC236}">
                  <a16:creationId xmlns:a16="http://schemas.microsoft.com/office/drawing/2014/main" id="{8D9D3F32-6205-A89F-55E7-B4DB51CEB09E}"/>
                </a:ext>
              </a:extLst>
            </p:cNvPr>
            <p:cNvSpPr>
              <a:spLocks noChangeShapeType="1"/>
            </p:cNvSpPr>
            <p:nvPr/>
          </p:nvSpPr>
          <p:spPr bwMode="auto">
            <a:xfrm rot="6972537">
              <a:off x="395" y="893"/>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27" name="Line 28">
              <a:extLst>
                <a:ext uri="{FF2B5EF4-FFF2-40B4-BE49-F238E27FC236}">
                  <a16:creationId xmlns:a16="http://schemas.microsoft.com/office/drawing/2014/main" id="{4D8D6449-D141-8C5F-14AD-1B677D5A7D2D}"/>
                </a:ext>
              </a:extLst>
            </p:cNvPr>
            <p:cNvSpPr>
              <a:spLocks noChangeShapeType="1"/>
            </p:cNvSpPr>
            <p:nvPr/>
          </p:nvSpPr>
          <p:spPr bwMode="auto">
            <a:xfrm>
              <a:off x="639" y="742"/>
              <a:ext cx="1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28" name="Line 29">
              <a:extLst>
                <a:ext uri="{FF2B5EF4-FFF2-40B4-BE49-F238E27FC236}">
                  <a16:creationId xmlns:a16="http://schemas.microsoft.com/office/drawing/2014/main" id="{948CC2BC-3318-7DBE-CCE7-7C20048CCD79}"/>
                </a:ext>
              </a:extLst>
            </p:cNvPr>
            <p:cNvSpPr>
              <a:spLocks noChangeShapeType="1"/>
            </p:cNvSpPr>
            <p:nvPr/>
          </p:nvSpPr>
          <p:spPr bwMode="auto">
            <a:xfrm>
              <a:off x="639" y="1236"/>
              <a:ext cx="1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29" name="Line 30">
              <a:extLst>
                <a:ext uri="{FF2B5EF4-FFF2-40B4-BE49-F238E27FC236}">
                  <a16:creationId xmlns:a16="http://schemas.microsoft.com/office/drawing/2014/main" id="{5AD1F446-6B06-3012-F713-9242DC42C8BF}"/>
                </a:ext>
              </a:extLst>
            </p:cNvPr>
            <p:cNvSpPr>
              <a:spLocks noChangeShapeType="1"/>
            </p:cNvSpPr>
            <p:nvPr/>
          </p:nvSpPr>
          <p:spPr bwMode="auto">
            <a:xfrm>
              <a:off x="639" y="742"/>
              <a:ext cx="1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0" name="Line 31">
              <a:extLst>
                <a:ext uri="{FF2B5EF4-FFF2-40B4-BE49-F238E27FC236}">
                  <a16:creationId xmlns:a16="http://schemas.microsoft.com/office/drawing/2014/main" id="{4BF525CE-CE4F-B4AD-7766-51B6FCB1508B}"/>
                </a:ext>
              </a:extLst>
            </p:cNvPr>
            <p:cNvSpPr>
              <a:spLocks noChangeShapeType="1"/>
            </p:cNvSpPr>
            <p:nvPr/>
          </p:nvSpPr>
          <p:spPr bwMode="auto">
            <a:xfrm>
              <a:off x="764" y="742"/>
              <a:ext cx="0"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1" name="Line 32">
              <a:extLst>
                <a:ext uri="{FF2B5EF4-FFF2-40B4-BE49-F238E27FC236}">
                  <a16:creationId xmlns:a16="http://schemas.microsoft.com/office/drawing/2014/main" id="{555C29E1-A519-1808-8711-5FD893A0C06E}"/>
                </a:ext>
              </a:extLst>
            </p:cNvPr>
            <p:cNvSpPr>
              <a:spLocks noChangeShapeType="1"/>
            </p:cNvSpPr>
            <p:nvPr/>
          </p:nvSpPr>
          <p:spPr bwMode="auto">
            <a:xfrm>
              <a:off x="764" y="1051"/>
              <a:ext cx="0"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2" name="Line 33">
              <a:extLst>
                <a:ext uri="{FF2B5EF4-FFF2-40B4-BE49-F238E27FC236}">
                  <a16:creationId xmlns:a16="http://schemas.microsoft.com/office/drawing/2014/main" id="{049123A6-90C4-D50F-EFBE-AF1AB3A6B79C}"/>
                </a:ext>
              </a:extLst>
            </p:cNvPr>
            <p:cNvSpPr>
              <a:spLocks noChangeShapeType="1"/>
            </p:cNvSpPr>
            <p:nvPr/>
          </p:nvSpPr>
          <p:spPr bwMode="auto">
            <a:xfrm flipH="1">
              <a:off x="639" y="1236"/>
              <a:ext cx="125"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3" name="Line 34">
              <a:extLst>
                <a:ext uri="{FF2B5EF4-FFF2-40B4-BE49-F238E27FC236}">
                  <a16:creationId xmlns:a16="http://schemas.microsoft.com/office/drawing/2014/main" id="{9D1CE8D6-D552-01F4-50C1-179AE78533C1}"/>
                </a:ext>
              </a:extLst>
            </p:cNvPr>
            <p:cNvSpPr>
              <a:spLocks noChangeShapeType="1"/>
            </p:cNvSpPr>
            <p:nvPr/>
          </p:nvSpPr>
          <p:spPr bwMode="auto">
            <a:xfrm flipV="1">
              <a:off x="639" y="1051"/>
              <a:ext cx="0"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4" name="Line 35">
              <a:extLst>
                <a:ext uri="{FF2B5EF4-FFF2-40B4-BE49-F238E27FC236}">
                  <a16:creationId xmlns:a16="http://schemas.microsoft.com/office/drawing/2014/main" id="{F939037A-61F9-A5BE-9BF9-AB9E32ADF9EE}"/>
                </a:ext>
              </a:extLst>
            </p:cNvPr>
            <p:cNvSpPr>
              <a:spLocks noChangeShapeType="1"/>
            </p:cNvSpPr>
            <p:nvPr/>
          </p:nvSpPr>
          <p:spPr bwMode="auto">
            <a:xfrm flipV="1">
              <a:off x="639" y="742"/>
              <a:ext cx="0" cy="18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5" name="Line 36">
              <a:extLst>
                <a:ext uri="{FF2B5EF4-FFF2-40B4-BE49-F238E27FC236}">
                  <a16:creationId xmlns:a16="http://schemas.microsoft.com/office/drawing/2014/main" id="{9D6E2F8F-0D22-503C-705B-9E6D8526A203}"/>
                </a:ext>
              </a:extLst>
            </p:cNvPr>
            <p:cNvSpPr>
              <a:spLocks noChangeShapeType="1"/>
            </p:cNvSpPr>
            <p:nvPr/>
          </p:nvSpPr>
          <p:spPr bwMode="auto">
            <a:xfrm>
              <a:off x="764" y="927"/>
              <a:ext cx="1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6" name="Line 37">
              <a:extLst>
                <a:ext uri="{FF2B5EF4-FFF2-40B4-BE49-F238E27FC236}">
                  <a16:creationId xmlns:a16="http://schemas.microsoft.com/office/drawing/2014/main" id="{366B2D84-C26F-1213-7680-CC0F587C82BE}"/>
                </a:ext>
              </a:extLst>
            </p:cNvPr>
            <p:cNvSpPr>
              <a:spLocks noChangeShapeType="1"/>
            </p:cNvSpPr>
            <p:nvPr/>
          </p:nvSpPr>
          <p:spPr bwMode="auto">
            <a:xfrm>
              <a:off x="953" y="927"/>
              <a:ext cx="0" cy="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7" name="Line 38">
              <a:extLst>
                <a:ext uri="{FF2B5EF4-FFF2-40B4-BE49-F238E27FC236}">
                  <a16:creationId xmlns:a16="http://schemas.microsoft.com/office/drawing/2014/main" id="{6FE818E1-7480-1A44-5153-3D64F1094A85}"/>
                </a:ext>
              </a:extLst>
            </p:cNvPr>
            <p:cNvSpPr>
              <a:spLocks noChangeShapeType="1"/>
            </p:cNvSpPr>
            <p:nvPr/>
          </p:nvSpPr>
          <p:spPr bwMode="auto">
            <a:xfrm flipH="1">
              <a:off x="764" y="1051"/>
              <a:ext cx="1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8" name="Line 39">
              <a:extLst>
                <a:ext uri="{FF2B5EF4-FFF2-40B4-BE49-F238E27FC236}">
                  <a16:creationId xmlns:a16="http://schemas.microsoft.com/office/drawing/2014/main" id="{15EC03F5-EDEF-4A15-3D08-0800DBF435D1}"/>
                </a:ext>
              </a:extLst>
            </p:cNvPr>
            <p:cNvSpPr>
              <a:spLocks noChangeShapeType="1"/>
            </p:cNvSpPr>
            <p:nvPr/>
          </p:nvSpPr>
          <p:spPr bwMode="auto">
            <a:xfrm flipH="1">
              <a:off x="450" y="1051"/>
              <a:ext cx="1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39" name="Line 40">
              <a:extLst>
                <a:ext uri="{FF2B5EF4-FFF2-40B4-BE49-F238E27FC236}">
                  <a16:creationId xmlns:a16="http://schemas.microsoft.com/office/drawing/2014/main" id="{480979C9-B728-57BC-9860-AA3F3E65CB7C}"/>
                </a:ext>
              </a:extLst>
            </p:cNvPr>
            <p:cNvSpPr>
              <a:spLocks noChangeShapeType="1"/>
            </p:cNvSpPr>
            <p:nvPr/>
          </p:nvSpPr>
          <p:spPr bwMode="auto">
            <a:xfrm flipV="1">
              <a:off x="450" y="927"/>
              <a:ext cx="0" cy="12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40" name="Line 41">
              <a:extLst>
                <a:ext uri="{FF2B5EF4-FFF2-40B4-BE49-F238E27FC236}">
                  <a16:creationId xmlns:a16="http://schemas.microsoft.com/office/drawing/2014/main" id="{BC696EC7-ECE6-F9BD-0A4F-512B71C0875E}"/>
                </a:ext>
              </a:extLst>
            </p:cNvPr>
            <p:cNvSpPr>
              <a:spLocks noChangeShapeType="1"/>
            </p:cNvSpPr>
            <p:nvPr/>
          </p:nvSpPr>
          <p:spPr bwMode="auto">
            <a:xfrm>
              <a:off x="450" y="927"/>
              <a:ext cx="18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Text Box 42">
              <a:extLst>
                <a:ext uri="{FF2B5EF4-FFF2-40B4-BE49-F238E27FC236}">
                  <a16:creationId xmlns:a16="http://schemas.microsoft.com/office/drawing/2014/main" id="{02F991AA-D180-9841-A2D2-BADB2B8FB6D7}"/>
                </a:ext>
              </a:extLst>
            </p:cNvPr>
            <p:cNvSpPr txBox="1">
              <a:spLocks noChangeArrowheads="1"/>
            </p:cNvSpPr>
            <p:nvPr/>
          </p:nvSpPr>
          <p:spPr bwMode="auto">
            <a:xfrm>
              <a:off x="639" y="740"/>
              <a:ext cx="181" cy="213"/>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600">
                  <a:effectLst>
                    <a:outerShdw blurRad="38100" dist="38100" dir="2700000" algn="tl">
                      <a:srgbClr val="C0C0C0"/>
                    </a:outerShdw>
                  </a:effectLst>
                </a:rPr>
                <a:t>1</a:t>
              </a:r>
            </a:p>
          </p:txBody>
        </p:sp>
        <p:sp>
          <p:nvSpPr>
            <p:cNvPr id="5" name="Text Box 43">
              <a:extLst>
                <a:ext uri="{FF2B5EF4-FFF2-40B4-BE49-F238E27FC236}">
                  <a16:creationId xmlns:a16="http://schemas.microsoft.com/office/drawing/2014/main" id="{172F8A98-3A52-8C7D-5F60-D34C8EAAD633}"/>
                </a:ext>
              </a:extLst>
            </p:cNvPr>
            <p:cNvSpPr txBox="1">
              <a:spLocks noChangeArrowheads="1"/>
            </p:cNvSpPr>
            <p:nvPr/>
          </p:nvSpPr>
          <p:spPr bwMode="auto">
            <a:xfrm>
              <a:off x="792" y="884"/>
              <a:ext cx="189" cy="233"/>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800">
                  <a:effectLst>
                    <a:outerShdw blurRad="38100" dist="38100" dir="2700000" algn="tl">
                      <a:srgbClr val="C0C0C0"/>
                    </a:outerShdw>
                  </a:effectLst>
                </a:rPr>
                <a:t>2</a:t>
              </a:r>
            </a:p>
          </p:txBody>
        </p:sp>
        <p:sp>
          <p:nvSpPr>
            <p:cNvPr id="6" name="Text Box 44">
              <a:extLst>
                <a:ext uri="{FF2B5EF4-FFF2-40B4-BE49-F238E27FC236}">
                  <a16:creationId xmlns:a16="http://schemas.microsoft.com/office/drawing/2014/main" id="{E97BFC40-CF74-85C4-4378-8452973C50B1}"/>
                </a:ext>
              </a:extLst>
            </p:cNvPr>
            <p:cNvSpPr txBox="1">
              <a:spLocks noChangeArrowheads="1"/>
            </p:cNvSpPr>
            <p:nvPr/>
          </p:nvSpPr>
          <p:spPr bwMode="auto">
            <a:xfrm>
              <a:off x="621" y="1071"/>
              <a:ext cx="181" cy="213"/>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600">
                  <a:effectLst>
                    <a:outerShdw blurRad="38100" dist="38100" dir="2700000" algn="tl">
                      <a:srgbClr val="C0C0C0"/>
                    </a:outerShdw>
                  </a:effectLst>
                </a:rPr>
                <a:t>3</a:t>
              </a:r>
            </a:p>
          </p:txBody>
        </p:sp>
        <p:sp>
          <p:nvSpPr>
            <p:cNvPr id="7" name="Text Box 45">
              <a:extLst>
                <a:ext uri="{FF2B5EF4-FFF2-40B4-BE49-F238E27FC236}">
                  <a16:creationId xmlns:a16="http://schemas.microsoft.com/office/drawing/2014/main" id="{500FB1FB-3E15-E3B3-2498-AB28B29E5328}"/>
                </a:ext>
              </a:extLst>
            </p:cNvPr>
            <p:cNvSpPr txBox="1">
              <a:spLocks noChangeArrowheads="1"/>
            </p:cNvSpPr>
            <p:nvPr/>
          </p:nvSpPr>
          <p:spPr bwMode="auto">
            <a:xfrm>
              <a:off x="431" y="876"/>
              <a:ext cx="189" cy="233"/>
            </a:xfrm>
            <a:prstGeom prst="rect">
              <a:avLst/>
            </a:prstGeom>
            <a:noFill/>
            <a:ln>
              <a:noFill/>
            </a:ln>
          </p:spPr>
          <p:txBody>
            <a:bodyPr wrap="none">
              <a:spAutoFit/>
            </a:bodyPr>
            <a:lstStyle>
              <a:lvl1pPr>
                <a:defRPr sz="2800" b="1">
                  <a:solidFill>
                    <a:schemeClr val="tx1"/>
                  </a:solidFill>
                  <a:latin typeface="Times New Roman" pitchFamily="18" charset="0"/>
                  <a:ea typeface="宋体" pitchFamily="2" charset="-122"/>
                  <a:sym typeface="Symbol" pitchFamily="18" charset="2"/>
                </a:defRPr>
              </a:lvl1pPr>
              <a:lvl2pPr marL="742950" indent="-285750">
                <a:defRPr sz="2800" b="1">
                  <a:solidFill>
                    <a:schemeClr val="tx1"/>
                  </a:solidFill>
                  <a:latin typeface="Times New Roman" pitchFamily="18" charset="0"/>
                  <a:ea typeface="宋体" pitchFamily="2" charset="-122"/>
                  <a:sym typeface="Symbol" pitchFamily="18" charset="2"/>
                </a:defRPr>
              </a:lvl2pPr>
              <a:lvl3pPr marL="1143000" indent="-228600">
                <a:defRPr sz="2800" b="1">
                  <a:solidFill>
                    <a:schemeClr val="tx1"/>
                  </a:solidFill>
                  <a:latin typeface="Times New Roman" pitchFamily="18" charset="0"/>
                  <a:ea typeface="宋体" pitchFamily="2" charset="-122"/>
                  <a:sym typeface="Symbol" pitchFamily="18" charset="2"/>
                </a:defRPr>
              </a:lvl3pPr>
              <a:lvl4pPr marL="1600200" indent="-228600">
                <a:defRPr sz="2800" b="1">
                  <a:solidFill>
                    <a:schemeClr val="tx1"/>
                  </a:solidFill>
                  <a:latin typeface="Times New Roman" pitchFamily="18" charset="0"/>
                  <a:ea typeface="宋体" pitchFamily="2" charset="-122"/>
                  <a:sym typeface="Symbol" pitchFamily="18" charset="2"/>
                </a:defRPr>
              </a:lvl4pPr>
              <a:lvl5pPr marL="2057400" indent="-228600">
                <a:defRPr sz="2800" b="1">
                  <a:solidFill>
                    <a:schemeClr val="tx1"/>
                  </a:solidFill>
                  <a:latin typeface="Times New Roman" pitchFamily="18" charset="0"/>
                  <a:ea typeface="宋体" pitchFamily="2" charset="-122"/>
                  <a:sym typeface="Symbol" pitchFamily="18" charset="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sym typeface="Symbol" pitchFamily="18" charset="2"/>
                </a:defRPr>
              </a:lvl9pPr>
            </a:lstStyle>
            <a:p>
              <a:pPr>
                <a:defRPr/>
              </a:pPr>
              <a:r>
                <a:rPr lang="en-US" altLang="zh-CN" sz="1800">
                  <a:effectLst>
                    <a:outerShdw blurRad="38100" dist="38100" dir="2700000" algn="tl">
                      <a:srgbClr val="C0C0C0"/>
                    </a:outerShdw>
                  </a:effectLst>
                </a:rPr>
                <a:t>4</a:t>
              </a:r>
            </a:p>
          </p:txBody>
        </p:sp>
        <p:sp>
          <p:nvSpPr>
            <p:cNvPr id="80045" name="Line 46">
              <a:extLst>
                <a:ext uri="{FF2B5EF4-FFF2-40B4-BE49-F238E27FC236}">
                  <a16:creationId xmlns:a16="http://schemas.microsoft.com/office/drawing/2014/main" id="{4D8A3F7C-B7CE-CEE5-D241-818C97410896}"/>
                </a:ext>
              </a:extLst>
            </p:cNvPr>
            <p:cNvSpPr>
              <a:spLocks noChangeShapeType="1"/>
            </p:cNvSpPr>
            <p:nvPr/>
          </p:nvSpPr>
          <p:spPr bwMode="auto">
            <a:xfrm>
              <a:off x="698" y="185"/>
              <a:ext cx="0" cy="861"/>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046" name="Text Box 47">
              <a:extLst>
                <a:ext uri="{FF2B5EF4-FFF2-40B4-BE49-F238E27FC236}">
                  <a16:creationId xmlns:a16="http://schemas.microsoft.com/office/drawing/2014/main" id="{14981900-B64C-46F6-194E-4962B2F55527}"/>
                </a:ext>
              </a:extLst>
            </p:cNvPr>
            <p:cNvSpPr txBox="1">
              <a:spLocks noChangeArrowheads="1"/>
            </p:cNvSpPr>
            <p:nvPr/>
          </p:nvSpPr>
          <p:spPr bwMode="auto">
            <a:xfrm>
              <a:off x="627" y="0"/>
              <a:ext cx="2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FF"/>
                  </a:solidFill>
                  <a:latin typeface="Times New Roman" panose="02020603050405020304" pitchFamily="18" charset="0"/>
                </a:rPr>
                <a:t>0</a:t>
              </a:r>
              <a:endParaRPr lang="en-US" altLang="zh-CN" sz="2000">
                <a:latin typeface="Times New Roman" panose="02020603050405020304" pitchFamily="18" charset="0"/>
              </a:endParaRPr>
            </a:p>
          </p:txBody>
        </p:sp>
      </p:grpSp>
      <p:grpSp>
        <p:nvGrpSpPr>
          <p:cNvPr id="16" name="Group 48">
            <a:extLst>
              <a:ext uri="{FF2B5EF4-FFF2-40B4-BE49-F238E27FC236}">
                <a16:creationId xmlns:a16="http://schemas.microsoft.com/office/drawing/2014/main" id="{9F313E8E-4EEB-B528-95A1-98D944198D1A}"/>
              </a:ext>
            </a:extLst>
          </p:cNvPr>
          <p:cNvGrpSpPr>
            <a:grpSpLocks/>
          </p:cNvGrpSpPr>
          <p:nvPr/>
        </p:nvGrpSpPr>
        <p:grpSpPr bwMode="auto">
          <a:xfrm>
            <a:off x="615950" y="1809750"/>
            <a:ext cx="2025650" cy="2012950"/>
            <a:chOff x="0" y="0"/>
            <a:chExt cx="1276" cy="1268"/>
          </a:xfrm>
        </p:grpSpPr>
        <p:grpSp>
          <p:nvGrpSpPr>
            <p:cNvPr id="79997" name="Group 49">
              <a:extLst>
                <a:ext uri="{FF2B5EF4-FFF2-40B4-BE49-F238E27FC236}">
                  <a16:creationId xmlns:a16="http://schemas.microsoft.com/office/drawing/2014/main" id="{29490AE7-48AD-1311-F651-5811AB4976F5}"/>
                </a:ext>
              </a:extLst>
            </p:cNvPr>
            <p:cNvGrpSpPr>
              <a:grpSpLocks/>
            </p:cNvGrpSpPr>
            <p:nvPr/>
          </p:nvGrpSpPr>
          <p:grpSpPr bwMode="auto">
            <a:xfrm>
              <a:off x="667" y="0"/>
              <a:ext cx="609" cy="1260"/>
              <a:chOff x="0" y="0"/>
              <a:chExt cx="255" cy="922"/>
            </a:xfrm>
          </p:grpSpPr>
          <p:sp>
            <p:nvSpPr>
              <p:cNvPr id="80003" name="Arc 50">
                <a:extLst>
                  <a:ext uri="{FF2B5EF4-FFF2-40B4-BE49-F238E27FC236}">
                    <a16:creationId xmlns:a16="http://schemas.microsoft.com/office/drawing/2014/main" id="{FCA4C52F-4C23-0AE5-4D92-0BA97FDA02BE}"/>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0004" name="Line 51">
                <a:extLst>
                  <a:ext uri="{FF2B5EF4-FFF2-40B4-BE49-F238E27FC236}">
                    <a16:creationId xmlns:a16="http://schemas.microsoft.com/office/drawing/2014/main" id="{8F81D6D1-5A3D-B307-B548-90598C9C4BD4}"/>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9998" name="Group 52">
              <a:extLst>
                <a:ext uri="{FF2B5EF4-FFF2-40B4-BE49-F238E27FC236}">
                  <a16:creationId xmlns:a16="http://schemas.microsoft.com/office/drawing/2014/main" id="{2F6D14E7-9BDB-E9F0-98AF-5A5D37F6EAF7}"/>
                </a:ext>
              </a:extLst>
            </p:cNvPr>
            <p:cNvGrpSpPr>
              <a:grpSpLocks/>
            </p:cNvGrpSpPr>
            <p:nvPr/>
          </p:nvGrpSpPr>
          <p:grpSpPr bwMode="auto">
            <a:xfrm flipH="1">
              <a:off x="0" y="8"/>
              <a:ext cx="609" cy="1260"/>
              <a:chOff x="0" y="0"/>
              <a:chExt cx="255" cy="922"/>
            </a:xfrm>
          </p:grpSpPr>
          <p:sp>
            <p:nvSpPr>
              <p:cNvPr id="80001" name="Arc 53">
                <a:extLst>
                  <a:ext uri="{FF2B5EF4-FFF2-40B4-BE49-F238E27FC236}">
                    <a16:creationId xmlns:a16="http://schemas.microsoft.com/office/drawing/2014/main" id="{8720829B-DBD4-7347-B944-CFB0CF82FB4E}"/>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0002" name="Line 54">
                <a:extLst>
                  <a:ext uri="{FF2B5EF4-FFF2-40B4-BE49-F238E27FC236}">
                    <a16:creationId xmlns:a16="http://schemas.microsoft.com/office/drawing/2014/main" id="{CEC152F4-90ED-6D5F-6515-E4CFE064F7C6}"/>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9999" name="Line 55">
              <a:extLst>
                <a:ext uri="{FF2B5EF4-FFF2-40B4-BE49-F238E27FC236}">
                  <a16:creationId xmlns:a16="http://schemas.microsoft.com/office/drawing/2014/main" id="{470CE763-D57D-59E8-EAB6-37AF8186E5F0}"/>
                </a:ext>
              </a:extLst>
            </p:cNvPr>
            <p:cNvSpPr>
              <a:spLocks noChangeShapeType="1"/>
            </p:cNvSpPr>
            <p:nvPr/>
          </p:nvSpPr>
          <p:spPr bwMode="auto">
            <a:xfrm>
              <a:off x="669"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80000" name="Line 56">
              <a:extLst>
                <a:ext uri="{FF2B5EF4-FFF2-40B4-BE49-F238E27FC236}">
                  <a16:creationId xmlns:a16="http://schemas.microsoft.com/office/drawing/2014/main" id="{C09CE995-2C36-FDD4-72C5-5708FE3A0AA1}"/>
                </a:ext>
              </a:extLst>
            </p:cNvPr>
            <p:cNvSpPr>
              <a:spLocks noChangeShapeType="1"/>
            </p:cNvSpPr>
            <p:nvPr/>
          </p:nvSpPr>
          <p:spPr bwMode="auto">
            <a:xfrm>
              <a:off x="612"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19" name="Group 178">
            <a:extLst>
              <a:ext uri="{FF2B5EF4-FFF2-40B4-BE49-F238E27FC236}">
                <a16:creationId xmlns:a16="http://schemas.microsoft.com/office/drawing/2014/main" id="{F25EF083-38FC-4AEC-7AC7-72C11177A62D}"/>
              </a:ext>
            </a:extLst>
          </p:cNvPr>
          <p:cNvGrpSpPr>
            <a:grpSpLocks/>
          </p:cNvGrpSpPr>
          <p:nvPr/>
        </p:nvGrpSpPr>
        <p:grpSpPr bwMode="auto">
          <a:xfrm>
            <a:off x="3302000" y="1617663"/>
            <a:ext cx="2593975" cy="2736850"/>
            <a:chOff x="0" y="0"/>
            <a:chExt cx="1634" cy="1724"/>
          </a:xfrm>
        </p:grpSpPr>
        <p:sp>
          <p:nvSpPr>
            <p:cNvPr id="79955" name="Text Box 58">
              <a:extLst>
                <a:ext uri="{FF2B5EF4-FFF2-40B4-BE49-F238E27FC236}">
                  <a16:creationId xmlns:a16="http://schemas.microsoft.com/office/drawing/2014/main" id="{6EC21F92-611C-DC15-5DF8-CB6CB4DD8FE7}"/>
                </a:ext>
              </a:extLst>
            </p:cNvPr>
            <p:cNvSpPr txBox="1">
              <a:spLocks noChangeArrowheads="1"/>
            </p:cNvSpPr>
            <p:nvPr/>
          </p:nvSpPr>
          <p:spPr bwMode="auto">
            <a:xfrm>
              <a:off x="0" y="1472"/>
              <a:ext cx="163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V</a:t>
              </a:r>
              <a:r>
                <a:rPr lang="en-US" altLang="zh-CN" sz="2000" baseline="-25000">
                  <a:latin typeface="Times New Roman" panose="02020603050405020304" pitchFamily="18" charset="0"/>
                </a:rPr>
                <a:t>1</a:t>
              </a:r>
              <a:r>
                <a:rPr lang="en-US" altLang="zh-CN" sz="2000">
                  <a:latin typeface="宋体" panose="02010600030101010101" pitchFamily="2" charset="-122"/>
                </a:rPr>
                <a:t>)</a:t>
              </a:r>
              <a:r>
                <a:rPr lang="en-US" altLang="zh-CN" sz="2000">
                  <a:latin typeface="Times New Roman" panose="02020603050405020304" pitchFamily="18" charset="0"/>
                </a:rPr>
                <a:t> </a:t>
              </a:r>
              <a:r>
                <a:rPr lang="en-US" altLang="zh-CN" sz="2000">
                  <a:latin typeface="Times New Roman" panose="02020603050405020304" pitchFamily="18" charset="0"/>
                  <a:ea typeface="黑体" panose="02010609060101010101" pitchFamily="49" charset="-122"/>
                </a:rPr>
                <a:t>U</a:t>
              </a:r>
              <a:r>
                <a:rPr lang="en-US" altLang="zh-CN" sz="2000" baseline="-25000">
                  <a:latin typeface="Times New Roman" panose="02020603050405020304" pitchFamily="18" charset="0"/>
                </a:rPr>
                <a:t>1</a:t>
              </a:r>
              <a:r>
                <a:rPr lang="en-US" altLang="zh-CN" sz="2000">
                  <a:latin typeface="Times New Roman" panose="02020603050405020304" pitchFamily="18" charset="0"/>
                  <a:ea typeface="黑体" panose="02010609060101010101" pitchFamily="49" charset="-122"/>
                </a:rPr>
                <a:t>V</a:t>
              </a:r>
              <a:r>
                <a:rPr lang="en-US" altLang="zh-CN" sz="2000" baseline="-25000">
                  <a:latin typeface="Times New Roman" panose="02020603050405020304" pitchFamily="18" charset="0"/>
                </a:rPr>
                <a:t>1</a:t>
              </a:r>
              <a:r>
                <a:rPr lang="zh-CN" altLang="en-US" sz="2000">
                  <a:latin typeface="Times New Roman" panose="02020603050405020304" pitchFamily="18" charset="0"/>
                </a:rPr>
                <a:t>相通电</a:t>
              </a:r>
              <a:endParaRPr lang="zh-CN" altLang="en-US" sz="1600">
                <a:latin typeface="Times New Roman" panose="02020603050405020304" pitchFamily="18" charset="0"/>
              </a:endParaRPr>
            </a:p>
          </p:txBody>
        </p:sp>
        <p:grpSp>
          <p:nvGrpSpPr>
            <p:cNvPr id="79956" name="Group 59">
              <a:extLst>
                <a:ext uri="{FF2B5EF4-FFF2-40B4-BE49-F238E27FC236}">
                  <a16:creationId xmlns:a16="http://schemas.microsoft.com/office/drawing/2014/main" id="{C75EECC8-AFB2-7C1A-EB06-AD8FE649A346}"/>
                </a:ext>
              </a:extLst>
            </p:cNvPr>
            <p:cNvGrpSpPr>
              <a:grpSpLocks/>
            </p:cNvGrpSpPr>
            <p:nvPr/>
          </p:nvGrpSpPr>
          <p:grpSpPr bwMode="auto">
            <a:xfrm>
              <a:off x="114" y="0"/>
              <a:ext cx="1390" cy="1391"/>
              <a:chOff x="0" y="0"/>
              <a:chExt cx="1390" cy="1391"/>
            </a:xfrm>
          </p:grpSpPr>
          <p:sp>
            <p:nvSpPr>
              <p:cNvPr id="79957" name="Oval 60">
                <a:extLst>
                  <a:ext uri="{FF2B5EF4-FFF2-40B4-BE49-F238E27FC236}">
                    <a16:creationId xmlns:a16="http://schemas.microsoft.com/office/drawing/2014/main" id="{5D2A3B3E-B69D-B44B-0B21-2D781D38D187}"/>
                  </a:ext>
                </a:extLst>
              </p:cNvPr>
              <p:cNvSpPr>
                <a:spLocks noChangeArrowheads="1"/>
              </p:cNvSpPr>
              <p:nvPr/>
            </p:nvSpPr>
            <p:spPr bwMode="auto">
              <a:xfrm>
                <a:off x="0" y="0"/>
                <a:ext cx="1390" cy="1391"/>
              </a:xfrm>
              <a:prstGeom prst="ellipse">
                <a:avLst/>
              </a:prstGeom>
              <a:solidFill>
                <a:srgbClr val="D3D3D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9958" name="Oval 61">
                <a:extLst>
                  <a:ext uri="{FF2B5EF4-FFF2-40B4-BE49-F238E27FC236}">
                    <a16:creationId xmlns:a16="http://schemas.microsoft.com/office/drawing/2014/main" id="{E192FF3B-5061-AFC1-3B0B-D2E1744EEFD8}"/>
                  </a:ext>
                </a:extLst>
              </p:cNvPr>
              <p:cNvSpPr>
                <a:spLocks noChangeArrowheads="1"/>
              </p:cNvSpPr>
              <p:nvPr/>
            </p:nvSpPr>
            <p:spPr bwMode="auto">
              <a:xfrm>
                <a:off x="126" y="126"/>
                <a:ext cx="1137" cy="1139"/>
              </a:xfrm>
              <a:prstGeom prst="ellipse">
                <a:avLst/>
              </a:prstGeom>
              <a:solidFill>
                <a:schemeClr val="bg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59" name="Line 62">
                <a:extLst>
                  <a:ext uri="{FF2B5EF4-FFF2-40B4-BE49-F238E27FC236}">
                    <a16:creationId xmlns:a16="http://schemas.microsoft.com/office/drawing/2014/main" id="{BF1455EB-A900-A561-76DF-701846C9D372}"/>
                  </a:ext>
                </a:extLst>
              </p:cNvPr>
              <p:cNvSpPr>
                <a:spLocks noChangeShapeType="1"/>
              </p:cNvSpPr>
              <p:nvPr/>
            </p:nvSpPr>
            <p:spPr bwMode="auto">
              <a:xfrm>
                <a:off x="758" y="1012"/>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60" name="Rectangle 63">
                <a:extLst>
                  <a:ext uri="{FF2B5EF4-FFF2-40B4-BE49-F238E27FC236}">
                    <a16:creationId xmlns:a16="http://schemas.microsoft.com/office/drawing/2014/main" id="{D4DFE251-E209-D88B-698E-E3E6D8F4C208}"/>
                  </a:ext>
                </a:extLst>
              </p:cNvPr>
              <p:cNvSpPr>
                <a:spLocks noChangeArrowheads="1"/>
              </p:cNvSpPr>
              <p:nvPr/>
            </p:nvSpPr>
            <p:spPr bwMode="auto">
              <a:xfrm>
                <a:off x="632" y="126"/>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61" name="Rectangle 64">
                <a:extLst>
                  <a:ext uri="{FF2B5EF4-FFF2-40B4-BE49-F238E27FC236}">
                    <a16:creationId xmlns:a16="http://schemas.microsoft.com/office/drawing/2014/main" id="{21D2729E-FEC2-CF42-01FB-2FCD75D0E79E}"/>
                  </a:ext>
                </a:extLst>
              </p:cNvPr>
              <p:cNvSpPr>
                <a:spLocks noChangeArrowheads="1"/>
              </p:cNvSpPr>
              <p:nvPr/>
            </p:nvSpPr>
            <p:spPr bwMode="auto">
              <a:xfrm>
                <a:off x="632" y="1054"/>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62" name="Rectangle 65">
                <a:extLst>
                  <a:ext uri="{FF2B5EF4-FFF2-40B4-BE49-F238E27FC236}">
                    <a16:creationId xmlns:a16="http://schemas.microsoft.com/office/drawing/2014/main" id="{A4F0AB3F-AE00-EAA5-2F29-B923E05F6B2A}"/>
                  </a:ext>
                </a:extLst>
              </p:cNvPr>
              <p:cNvSpPr>
                <a:spLocks noChangeArrowheads="1"/>
              </p:cNvSpPr>
              <p:nvPr/>
            </p:nvSpPr>
            <p:spPr bwMode="auto">
              <a:xfrm rot="-3721011">
                <a:off x="199" y="38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63" name="Rectangle 66">
                <a:extLst>
                  <a:ext uri="{FF2B5EF4-FFF2-40B4-BE49-F238E27FC236}">
                    <a16:creationId xmlns:a16="http://schemas.microsoft.com/office/drawing/2014/main" id="{0F1BEBED-023F-BA15-CF52-2E063BDB48E2}"/>
                  </a:ext>
                </a:extLst>
              </p:cNvPr>
              <p:cNvSpPr>
                <a:spLocks noChangeArrowheads="1"/>
              </p:cNvSpPr>
              <p:nvPr/>
            </p:nvSpPr>
            <p:spPr bwMode="auto">
              <a:xfrm rot="-3960452">
                <a:off x="1020" y="791"/>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64" name="Rectangle 67">
                <a:extLst>
                  <a:ext uri="{FF2B5EF4-FFF2-40B4-BE49-F238E27FC236}">
                    <a16:creationId xmlns:a16="http://schemas.microsoft.com/office/drawing/2014/main" id="{733BA203-105C-78B4-F1B4-4D2E2CBCF987}"/>
                  </a:ext>
                </a:extLst>
              </p:cNvPr>
              <p:cNvSpPr>
                <a:spLocks noChangeArrowheads="1"/>
              </p:cNvSpPr>
              <p:nvPr/>
            </p:nvSpPr>
            <p:spPr bwMode="auto">
              <a:xfrm rot="3641452">
                <a:off x="215" y="807"/>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65" name="Rectangle 68">
                <a:extLst>
                  <a:ext uri="{FF2B5EF4-FFF2-40B4-BE49-F238E27FC236}">
                    <a16:creationId xmlns:a16="http://schemas.microsoft.com/office/drawing/2014/main" id="{7E047DBC-134D-511D-4CB1-9052DE1C1140}"/>
                  </a:ext>
                </a:extLst>
              </p:cNvPr>
              <p:cNvSpPr>
                <a:spLocks noChangeArrowheads="1"/>
              </p:cNvSpPr>
              <p:nvPr/>
            </p:nvSpPr>
            <p:spPr bwMode="auto">
              <a:xfrm rot="-7245022">
                <a:off x="1015" y="34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66" name="Text Box 69">
                <a:extLst>
                  <a:ext uri="{FF2B5EF4-FFF2-40B4-BE49-F238E27FC236}">
                    <a16:creationId xmlns:a16="http://schemas.microsoft.com/office/drawing/2014/main" id="{9969D3EE-6092-4394-C72E-A3C385E80EE6}"/>
                  </a:ext>
                </a:extLst>
              </p:cNvPr>
              <p:cNvSpPr txBox="1">
                <a:spLocks noChangeArrowheads="1"/>
              </p:cNvSpPr>
              <p:nvPr/>
            </p:nvSpPr>
            <p:spPr bwMode="auto">
              <a:xfrm>
                <a:off x="973" y="334"/>
                <a:ext cx="35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9967" name="Text Box 70">
                <a:extLst>
                  <a:ext uri="{FF2B5EF4-FFF2-40B4-BE49-F238E27FC236}">
                    <a16:creationId xmlns:a16="http://schemas.microsoft.com/office/drawing/2014/main" id="{A9BE6350-FE22-554A-F0B5-6159A342D549}"/>
                  </a:ext>
                </a:extLst>
              </p:cNvPr>
              <p:cNvSpPr txBox="1">
                <a:spLocks noChangeArrowheads="1"/>
              </p:cNvSpPr>
              <p:nvPr/>
            </p:nvSpPr>
            <p:spPr bwMode="auto">
              <a:xfrm>
                <a:off x="607" y="144"/>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9968" name="Text Box 71">
                <a:extLst>
                  <a:ext uri="{FF2B5EF4-FFF2-40B4-BE49-F238E27FC236}">
                    <a16:creationId xmlns:a16="http://schemas.microsoft.com/office/drawing/2014/main" id="{831DBF99-FFFC-F37F-6D0B-4EB14ED6B4A4}"/>
                  </a:ext>
                </a:extLst>
              </p:cNvPr>
              <p:cNvSpPr txBox="1">
                <a:spLocks noChangeArrowheads="1"/>
              </p:cNvSpPr>
              <p:nvPr/>
            </p:nvSpPr>
            <p:spPr bwMode="auto">
              <a:xfrm>
                <a:off x="987" y="783"/>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9969" name="Text Box 72">
                <a:extLst>
                  <a:ext uri="{FF2B5EF4-FFF2-40B4-BE49-F238E27FC236}">
                    <a16:creationId xmlns:a16="http://schemas.microsoft.com/office/drawing/2014/main" id="{BDBF96FA-27E8-4823-B6E2-08294180F428}"/>
                  </a:ext>
                </a:extLst>
              </p:cNvPr>
              <p:cNvSpPr txBox="1">
                <a:spLocks noChangeArrowheads="1"/>
              </p:cNvSpPr>
              <p:nvPr/>
            </p:nvSpPr>
            <p:spPr bwMode="auto">
              <a:xfrm>
                <a:off x="191" y="806"/>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9970" name="Text Box 73">
                <a:extLst>
                  <a:ext uri="{FF2B5EF4-FFF2-40B4-BE49-F238E27FC236}">
                    <a16:creationId xmlns:a16="http://schemas.microsoft.com/office/drawing/2014/main" id="{CD56BCDE-2E03-F384-C5ED-25FC57145436}"/>
                  </a:ext>
                </a:extLst>
              </p:cNvPr>
              <p:cNvSpPr txBox="1">
                <a:spLocks noChangeArrowheads="1"/>
              </p:cNvSpPr>
              <p:nvPr/>
            </p:nvSpPr>
            <p:spPr bwMode="auto">
              <a:xfrm>
                <a:off x="590" y="1057"/>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9971" name="Text Box 74">
                <a:extLst>
                  <a:ext uri="{FF2B5EF4-FFF2-40B4-BE49-F238E27FC236}">
                    <a16:creationId xmlns:a16="http://schemas.microsoft.com/office/drawing/2014/main" id="{7B7F6994-DA77-96A9-B44B-56ED56546613}"/>
                  </a:ext>
                </a:extLst>
              </p:cNvPr>
              <p:cNvSpPr txBox="1">
                <a:spLocks noChangeArrowheads="1"/>
              </p:cNvSpPr>
              <p:nvPr/>
            </p:nvSpPr>
            <p:spPr bwMode="auto">
              <a:xfrm>
                <a:off x="176" y="36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grpSp>
            <p:nvGrpSpPr>
              <p:cNvPr id="79972" name="Group 75">
                <a:extLst>
                  <a:ext uri="{FF2B5EF4-FFF2-40B4-BE49-F238E27FC236}">
                    <a16:creationId xmlns:a16="http://schemas.microsoft.com/office/drawing/2014/main" id="{56BA3804-8E79-8A79-50BE-F05704733B74}"/>
                  </a:ext>
                </a:extLst>
              </p:cNvPr>
              <p:cNvGrpSpPr>
                <a:grpSpLocks/>
              </p:cNvGrpSpPr>
              <p:nvPr/>
            </p:nvGrpSpPr>
            <p:grpSpPr bwMode="auto">
              <a:xfrm rot="-1227208">
                <a:off x="396" y="457"/>
                <a:ext cx="572" cy="545"/>
                <a:chOff x="0" y="0"/>
                <a:chExt cx="652" cy="621"/>
              </a:xfrm>
            </p:grpSpPr>
            <p:sp>
              <p:nvSpPr>
                <p:cNvPr id="79973" name="Line 76">
                  <a:extLst>
                    <a:ext uri="{FF2B5EF4-FFF2-40B4-BE49-F238E27FC236}">
                      <a16:creationId xmlns:a16="http://schemas.microsoft.com/office/drawing/2014/main" id="{524E28F6-D354-4C37-49A2-4DEFC20A26BE}"/>
                    </a:ext>
                  </a:extLst>
                </p:cNvPr>
                <p:cNvSpPr>
                  <a:spLocks noChangeShapeType="1"/>
                </p:cNvSpPr>
                <p:nvPr/>
              </p:nvSpPr>
              <p:spPr bwMode="auto">
                <a:xfrm>
                  <a:off x="423" y="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9974" name="Group 77">
                  <a:extLst>
                    <a:ext uri="{FF2B5EF4-FFF2-40B4-BE49-F238E27FC236}">
                      <a16:creationId xmlns:a16="http://schemas.microsoft.com/office/drawing/2014/main" id="{C8D4927B-4875-891B-1D61-49D6094451B4}"/>
                    </a:ext>
                  </a:extLst>
                </p:cNvPr>
                <p:cNvGrpSpPr>
                  <a:grpSpLocks/>
                </p:cNvGrpSpPr>
                <p:nvPr/>
              </p:nvGrpSpPr>
              <p:grpSpPr bwMode="auto">
                <a:xfrm>
                  <a:off x="0" y="208"/>
                  <a:ext cx="652" cy="364"/>
                  <a:chOff x="0" y="0"/>
                  <a:chExt cx="652" cy="364"/>
                </a:xfrm>
              </p:grpSpPr>
              <p:sp>
                <p:nvSpPr>
                  <p:cNvPr id="79993" name="Line 78">
                    <a:extLst>
                      <a:ext uri="{FF2B5EF4-FFF2-40B4-BE49-F238E27FC236}">
                        <a16:creationId xmlns:a16="http://schemas.microsoft.com/office/drawing/2014/main" id="{77C38EBF-17C2-48BE-B33D-51F7E5CC3160}"/>
                      </a:ext>
                    </a:extLst>
                  </p:cNvPr>
                  <p:cNvSpPr>
                    <a:spLocks noChangeShapeType="1"/>
                  </p:cNvSpPr>
                  <p:nvPr/>
                </p:nvSpPr>
                <p:spPr bwMode="auto">
                  <a:xfrm rot="3556061">
                    <a:off x="75" y="36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94" name="Line 79">
                    <a:extLst>
                      <a:ext uri="{FF2B5EF4-FFF2-40B4-BE49-F238E27FC236}">
                        <a16:creationId xmlns:a16="http://schemas.microsoft.com/office/drawing/2014/main" id="{84C4CB72-E366-8EBF-DD51-835C0C5B38E4}"/>
                      </a:ext>
                    </a:extLst>
                  </p:cNvPr>
                  <p:cNvSpPr>
                    <a:spLocks noChangeShapeType="1"/>
                  </p:cNvSpPr>
                  <p:nvPr/>
                </p:nvSpPr>
                <p:spPr bwMode="auto">
                  <a:xfrm rot="3556061">
                    <a:off x="652" y="2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95" name="Line 80">
                    <a:extLst>
                      <a:ext uri="{FF2B5EF4-FFF2-40B4-BE49-F238E27FC236}">
                        <a16:creationId xmlns:a16="http://schemas.microsoft.com/office/drawing/2014/main" id="{1C4C682E-8112-FC26-D5B5-054E79A9323F}"/>
                      </a:ext>
                    </a:extLst>
                  </p:cNvPr>
                  <p:cNvSpPr>
                    <a:spLocks noChangeShapeType="1"/>
                  </p:cNvSpPr>
                  <p:nvPr/>
                </p:nvSpPr>
                <p:spPr bwMode="auto">
                  <a:xfrm rot="6972537">
                    <a:off x="603" y="29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96" name="Line 81">
                    <a:extLst>
                      <a:ext uri="{FF2B5EF4-FFF2-40B4-BE49-F238E27FC236}">
                        <a16:creationId xmlns:a16="http://schemas.microsoft.com/office/drawing/2014/main" id="{FD97D0A2-4297-18E3-0BB3-92C5B8438D2F}"/>
                      </a:ext>
                    </a:extLst>
                  </p:cNvPr>
                  <p:cNvSpPr>
                    <a:spLocks noChangeShapeType="1"/>
                  </p:cNvSpPr>
                  <p:nvPr/>
                </p:nvSpPr>
                <p:spPr bwMode="auto">
                  <a:xfrm rot="6972537">
                    <a:off x="0" y="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9975" name="Line 82">
                  <a:extLst>
                    <a:ext uri="{FF2B5EF4-FFF2-40B4-BE49-F238E27FC236}">
                      <a16:creationId xmlns:a16="http://schemas.microsoft.com/office/drawing/2014/main" id="{123C21CA-A777-A417-0023-397EE35EC211}"/>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76" name="Line 83">
                  <a:extLst>
                    <a:ext uri="{FF2B5EF4-FFF2-40B4-BE49-F238E27FC236}">
                      <a16:creationId xmlns:a16="http://schemas.microsoft.com/office/drawing/2014/main" id="{866F8FB1-DFCC-D0AE-E078-4DD5759C21C5}"/>
                    </a:ext>
                  </a:extLst>
                </p:cNvPr>
                <p:cNvSpPr>
                  <a:spLocks noChangeShapeType="1"/>
                </p:cNvSpPr>
                <p:nvPr/>
              </p:nvSpPr>
              <p:spPr bwMode="auto">
                <a:xfrm rot="1989417">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84">
                  <a:extLst>
                    <a:ext uri="{FF2B5EF4-FFF2-40B4-BE49-F238E27FC236}">
                      <a16:creationId xmlns:a16="http://schemas.microsoft.com/office/drawing/2014/main" id="{5B6497F9-135B-AF06-835D-C3F050431C67}"/>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78" name="Line 85">
                  <a:extLst>
                    <a:ext uri="{FF2B5EF4-FFF2-40B4-BE49-F238E27FC236}">
                      <a16:creationId xmlns:a16="http://schemas.microsoft.com/office/drawing/2014/main" id="{2E05C4BD-0C92-D213-8D16-AC6E40A7AD09}"/>
                    </a:ext>
                  </a:extLst>
                </p:cNvPr>
                <p:cNvSpPr>
                  <a:spLocks noChangeShapeType="1"/>
                </p:cNvSpPr>
                <p:nvPr/>
              </p:nvSpPr>
              <p:spPr bwMode="auto">
                <a:xfrm rot="1989417">
                  <a:off x="507" y="79"/>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79" name="Line 86">
                  <a:extLst>
                    <a:ext uri="{FF2B5EF4-FFF2-40B4-BE49-F238E27FC236}">
                      <a16:creationId xmlns:a16="http://schemas.microsoft.com/office/drawing/2014/main" id="{F31FF9FD-5E48-3CFC-C8A8-44C58D4301C1}"/>
                    </a:ext>
                  </a:extLst>
                </p:cNvPr>
                <p:cNvSpPr>
                  <a:spLocks noChangeShapeType="1"/>
                </p:cNvSpPr>
                <p:nvPr/>
              </p:nvSpPr>
              <p:spPr bwMode="auto">
                <a:xfrm rot="1989417">
                  <a:off x="310" y="38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0" name="Line 87">
                  <a:extLst>
                    <a:ext uri="{FF2B5EF4-FFF2-40B4-BE49-F238E27FC236}">
                      <a16:creationId xmlns:a16="http://schemas.microsoft.com/office/drawing/2014/main" id="{70C7C3BC-C38D-BF98-5DC1-6629ABF653AF}"/>
                    </a:ext>
                  </a:extLst>
                </p:cNvPr>
                <p:cNvSpPr>
                  <a:spLocks noChangeShapeType="1"/>
                </p:cNvSpPr>
                <p:nvPr/>
              </p:nvSpPr>
              <p:spPr bwMode="auto">
                <a:xfrm rot="1989417" flipH="1">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1" name="Line 88">
                  <a:extLst>
                    <a:ext uri="{FF2B5EF4-FFF2-40B4-BE49-F238E27FC236}">
                      <a16:creationId xmlns:a16="http://schemas.microsoft.com/office/drawing/2014/main" id="{7382289A-EFA3-81A8-E6C4-A343837B05F6}"/>
                    </a:ext>
                  </a:extLst>
                </p:cNvPr>
                <p:cNvSpPr>
                  <a:spLocks noChangeShapeType="1"/>
                </p:cNvSpPr>
                <p:nvPr/>
              </p:nvSpPr>
              <p:spPr bwMode="auto">
                <a:xfrm rot="1989417" flipV="1">
                  <a:off x="190" y="301"/>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2" name="Line 89">
                  <a:extLst>
                    <a:ext uri="{FF2B5EF4-FFF2-40B4-BE49-F238E27FC236}">
                      <a16:creationId xmlns:a16="http://schemas.microsoft.com/office/drawing/2014/main" id="{234D1241-BABD-E6E5-9C55-8A7621A7AA65}"/>
                    </a:ext>
                  </a:extLst>
                </p:cNvPr>
                <p:cNvSpPr>
                  <a:spLocks noChangeShapeType="1"/>
                </p:cNvSpPr>
                <p:nvPr/>
              </p:nvSpPr>
              <p:spPr bwMode="auto">
                <a:xfrm rot="1989417" flipV="1">
                  <a:off x="387" y="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3" name="Line 90">
                  <a:extLst>
                    <a:ext uri="{FF2B5EF4-FFF2-40B4-BE49-F238E27FC236}">
                      <a16:creationId xmlns:a16="http://schemas.microsoft.com/office/drawing/2014/main" id="{4E9D545D-0A3B-17B5-EBC9-6F97B7987B28}"/>
                    </a:ext>
                  </a:extLst>
                </p:cNvPr>
                <p:cNvSpPr>
                  <a:spLocks noChangeShapeType="1"/>
                </p:cNvSpPr>
                <p:nvPr/>
              </p:nvSpPr>
              <p:spPr bwMode="auto">
                <a:xfrm rot="1989417">
                  <a:off x="431" y="336"/>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4" name="Line 91">
                  <a:extLst>
                    <a:ext uri="{FF2B5EF4-FFF2-40B4-BE49-F238E27FC236}">
                      <a16:creationId xmlns:a16="http://schemas.microsoft.com/office/drawing/2014/main" id="{3868CF19-17AD-2EAD-4670-F4AFD271FDD1}"/>
                    </a:ext>
                  </a:extLst>
                </p:cNvPr>
                <p:cNvSpPr>
                  <a:spLocks noChangeShapeType="1"/>
                </p:cNvSpPr>
                <p:nvPr/>
              </p:nvSpPr>
              <p:spPr bwMode="auto">
                <a:xfrm rot="1989417">
                  <a:off x="590" y="383"/>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5" name="Line 92">
                  <a:extLst>
                    <a:ext uri="{FF2B5EF4-FFF2-40B4-BE49-F238E27FC236}">
                      <a16:creationId xmlns:a16="http://schemas.microsoft.com/office/drawing/2014/main" id="{EA62EE98-52E5-12C7-7961-E966ED4FD055}"/>
                    </a:ext>
                  </a:extLst>
                </p:cNvPr>
                <p:cNvSpPr>
                  <a:spLocks noChangeShapeType="1"/>
                </p:cNvSpPr>
                <p:nvPr/>
              </p:nvSpPr>
              <p:spPr bwMode="auto">
                <a:xfrm rot="1989417" flipH="1">
                  <a:off x="352" y="457"/>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6" name="Line 93">
                  <a:extLst>
                    <a:ext uri="{FF2B5EF4-FFF2-40B4-BE49-F238E27FC236}">
                      <a16:creationId xmlns:a16="http://schemas.microsoft.com/office/drawing/2014/main" id="{21C61F13-5D29-3DE0-F928-2F1232E9D220}"/>
                    </a:ext>
                  </a:extLst>
                </p:cNvPr>
                <p:cNvSpPr>
                  <a:spLocks noChangeShapeType="1"/>
                </p:cNvSpPr>
                <p:nvPr/>
              </p:nvSpPr>
              <p:spPr bwMode="auto">
                <a:xfrm rot="1989417" flipH="1">
                  <a:off x="50" y="260"/>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7" name="Line 94">
                  <a:extLst>
                    <a:ext uri="{FF2B5EF4-FFF2-40B4-BE49-F238E27FC236}">
                      <a16:creationId xmlns:a16="http://schemas.microsoft.com/office/drawing/2014/main" id="{41E8DAFF-E8BF-CAB9-7910-B9ACCC16C920}"/>
                    </a:ext>
                  </a:extLst>
                </p:cNvPr>
                <p:cNvSpPr>
                  <a:spLocks noChangeShapeType="1"/>
                </p:cNvSpPr>
                <p:nvPr/>
              </p:nvSpPr>
              <p:spPr bwMode="auto">
                <a:xfrm rot="1989417" flipV="1">
                  <a:off x="107" y="68"/>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8" name="Line 95">
                  <a:extLst>
                    <a:ext uri="{FF2B5EF4-FFF2-40B4-BE49-F238E27FC236}">
                      <a16:creationId xmlns:a16="http://schemas.microsoft.com/office/drawing/2014/main" id="{3AD19BA3-F847-DC96-E523-87C7CB1F8A0F}"/>
                    </a:ext>
                  </a:extLst>
                </p:cNvPr>
                <p:cNvSpPr>
                  <a:spLocks noChangeShapeType="1"/>
                </p:cNvSpPr>
                <p:nvPr/>
              </p:nvSpPr>
              <p:spPr bwMode="auto">
                <a:xfrm rot="1989417">
                  <a:off x="129" y="139"/>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89" name="Text Box 96">
                  <a:extLst>
                    <a:ext uri="{FF2B5EF4-FFF2-40B4-BE49-F238E27FC236}">
                      <a16:creationId xmlns:a16="http://schemas.microsoft.com/office/drawing/2014/main" id="{115891DD-E3C5-8860-BBA7-63E2AC1BB8F6}"/>
                    </a:ext>
                  </a:extLst>
                </p:cNvPr>
                <p:cNvSpPr txBox="1">
                  <a:spLocks noChangeArrowheads="1"/>
                </p:cNvSpPr>
                <p:nvPr/>
              </p:nvSpPr>
              <p:spPr bwMode="auto">
                <a:xfrm rot="1989417">
                  <a:off x="129" y="378"/>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3</a:t>
                  </a:r>
                </a:p>
              </p:txBody>
            </p:sp>
            <p:sp>
              <p:nvSpPr>
                <p:cNvPr id="79990" name="Text Box 97">
                  <a:extLst>
                    <a:ext uri="{FF2B5EF4-FFF2-40B4-BE49-F238E27FC236}">
                      <a16:creationId xmlns:a16="http://schemas.microsoft.com/office/drawing/2014/main" id="{590012F2-7183-075D-05D6-EBB43030ACA3}"/>
                    </a:ext>
                  </a:extLst>
                </p:cNvPr>
                <p:cNvSpPr txBox="1">
                  <a:spLocks noChangeArrowheads="1"/>
                </p:cNvSpPr>
                <p:nvPr/>
              </p:nvSpPr>
              <p:spPr bwMode="auto">
                <a:xfrm rot="1989417">
                  <a:off x="59" y="81"/>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4</a:t>
                  </a:r>
                </a:p>
              </p:txBody>
            </p:sp>
            <p:sp>
              <p:nvSpPr>
                <p:cNvPr id="79991" name="Text Box 98">
                  <a:extLst>
                    <a:ext uri="{FF2B5EF4-FFF2-40B4-BE49-F238E27FC236}">
                      <a16:creationId xmlns:a16="http://schemas.microsoft.com/office/drawing/2014/main" id="{466AFDA2-820D-B660-E75A-DBC7B9224AB8}"/>
                    </a:ext>
                  </a:extLst>
                </p:cNvPr>
                <p:cNvSpPr txBox="1">
                  <a:spLocks noChangeArrowheads="1"/>
                </p:cNvSpPr>
                <p:nvPr/>
              </p:nvSpPr>
              <p:spPr bwMode="auto">
                <a:xfrm rot="1989417">
                  <a:off x="346" y="45"/>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1</a:t>
                  </a:r>
                </a:p>
              </p:txBody>
            </p:sp>
            <p:sp>
              <p:nvSpPr>
                <p:cNvPr id="79992" name="Text Box 99">
                  <a:extLst>
                    <a:ext uri="{FF2B5EF4-FFF2-40B4-BE49-F238E27FC236}">
                      <a16:creationId xmlns:a16="http://schemas.microsoft.com/office/drawing/2014/main" id="{8199CB7B-BCA3-86A2-251D-AE17D6AD514A}"/>
                    </a:ext>
                  </a:extLst>
                </p:cNvPr>
                <p:cNvSpPr txBox="1">
                  <a:spLocks noChangeArrowheads="1"/>
                </p:cNvSpPr>
                <p:nvPr/>
              </p:nvSpPr>
              <p:spPr bwMode="auto">
                <a:xfrm rot="1989417">
                  <a:off x="411" y="308"/>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2</a:t>
                  </a:r>
                </a:p>
              </p:txBody>
            </p:sp>
          </p:grpSp>
        </p:grpSp>
      </p:grpSp>
      <p:grpSp>
        <p:nvGrpSpPr>
          <p:cNvPr id="23" name="Group 100">
            <a:extLst>
              <a:ext uri="{FF2B5EF4-FFF2-40B4-BE49-F238E27FC236}">
                <a16:creationId xmlns:a16="http://schemas.microsoft.com/office/drawing/2014/main" id="{9898C6CB-36F5-223C-27BE-09D70F209BFD}"/>
              </a:ext>
            </a:extLst>
          </p:cNvPr>
          <p:cNvGrpSpPr>
            <a:grpSpLocks/>
          </p:cNvGrpSpPr>
          <p:nvPr/>
        </p:nvGrpSpPr>
        <p:grpSpPr bwMode="auto">
          <a:xfrm>
            <a:off x="4470400" y="858838"/>
            <a:ext cx="631825" cy="1916112"/>
            <a:chOff x="0" y="0"/>
            <a:chExt cx="398" cy="1207"/>
          </a:xfrm>
        </p:grpSpPr>
        <p:sp>
          <p:nvSpPr>
            <p:cNvPr id="79950" name="Arc 101">
              <a:extLst>
                <a:ext uri="{FF2B5EF4-FFF2-40B4-BE49-F238E27FC236}">
                  <a16:creationId xmlns:a16="http://schemas.microsoft.com/office/drawing/2014/main" id="{9E0A417B-2918-0C4A-1BF9-05DE54A3E499}"/>
                </a:ext>
              </a:extLst>
            </p:cNvPr>
            <p:cNvSpPr>
              <a:spLocks/>
            </p:cNvSpPr>
            <p:nvPr/>
          </p:nvSpPr>
          <p:spPr bwMode="auto">
            <a:xfrm rot="303731">
              <a:off x="0" y="305"/>
              <a:ext cx="279" cy="363"/>
            </a:xfrm>
            <a:custGeom>
              <a:avLst/>
              <a:gdLst>
                <a:gd name="T0" fmla="*/ 0 w 11837"/>
                <a:gd name="T1" fmla="*/ 0 h 21399"/>
                <a:gd name="T2" fmla="*/ 0 w 11837"/>
                <a:gd name="T3" fmla="*/ 0 h 21399"/>
                <a:gd name="T4" fmla="*/ 0 w 11837"/>
                <a:gd name="T5" fmla="*/ 0 h 21399"/>
                <a:gd name="T6" fmla="*/ 0 w 11837"/>
                <a:gd name="T7" fmla="*/ 0 h 21399"/>
                <a:gd name="T8" fmla="*/ 0 w 11837"/>
                <a:gd name="T9" fmla="*/ 0 h 21399"/>
                <a:gd name="T10" fmla="*/ 0 60000 65536"/>
                <a:gd name="T11" fmla="*/ 0 60000 65536"/>
                <a:gd name="T12" fmla="*/ 0 60000 65536"/>
                <a:gd name="T13" fmla="*/ 0 60000 65536"/>
                <a:gd name="T14" fmla="*/ 0 60000 65536"/>
                <a:gd name="T15" fmla="*/ 0 w 11837"/>
                <a:gd name="T16" fmla="*/ 0 h 21399"/>
                <a:gd name="T17" fmla="*/ 11837 w 11837"/>
                <a:gd name="T18" fmla="*/ 21399 h 21399"/>
              </a:gdLst>
              <a:ahLst/>
              <a:cxnLst>
                <a:cxn ang="T10">
                  <a:pos x="T0" y="T1"/>
                </a:cxn>
                <a:cxn ang="T11">
                  <a:pos x="T2" y="T3"/>
                </a:cxn>
                <a:cxn ang="T12">
                  <a:pos x="T4" y="T5"/>
                </a:cxn>
                <a:cxn ang="T13">
                  <a:pos x="T6" y="T7"/>
                </a:cxn>
                <a:cxn ang="T14">
                  <a:pos x="T8" y="T9"/>
                </a:cxn>
              </a:cxnLst>
              <a:rect l="T15" t="T16" r="T17" b="T18"/>
              <a:pathLst>
                <a:path w="11837" h="21399" fill="none" extrusionOk="0">
                  <a:moveTo>
                    <a:pt x="2942" y="0"/>
                  </a:moveTo>
                  <a:cubicBezTo>
                    <a:pt x="6117" y="437"/>
                    <a:pt x="9156" y="1574"/>
                    <a:pt x="11836" y="3331"/>
                  </a:cubicBezTo>
                </a:path>
                <a:path w="11837" h="21399" stroke="0" extrusionOk="0">
                  <a:moveTo>
                    <a:pt x="2942" y="0"/>
                  </a:moveTo>
                  <a:cubicBezTo>
                    <a:pt x="6117" y="437"/>
                    <a:pt x="9156" y="1574"/>
                    <a:pt x="11836" y="3331"/>
                  </a:cubicBezTo>
                  <a:lnTo>
                    <a:pt x="0" y="21399"/>
                  </a:lnTo>
                  <a:lnTo>
                    <a:pt x="2942" y="0"/>
                  </a:lnTo>
                  <a:close/>
                </a:path>
              </a:pathLst>
            </a:custGeom>
            <a:noFill/>
            <a:ln w="9525" cmpd="sng">
              <a:solidFill>
                <a:schemeClr val="tx1"/>
              </a:solidFill>
              <a:bevel/>
              <a:headEnd type="stealth" w="sm" len="med"/>
              <a:tailEnd type="stealth" w="sm"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79951" name="Group 102">
              <a:extLst>
                <a:ext uri="{FF2B5EF4-FFF2-40B4-BE49-F238E27FC236}">
                  <a16:creationId xmlns:a16="http://schemas.microsoft.com/office/drawing/2014/main" id="{EA482BD3-0D52-5166-2679-281BE9E4CA7B}"/>
                </a:ext>
              </a:extLst>
            </p:cNvPr>
            <p:cNvGrpSpPr>
              <a:grpSpLocks/>
            </p:cNvGrpSpPr>
            <p:nvPr/>
          </p:nvGrpSpPr>
          <p:grpSpPr bwMode="auto">
            <a:xfrm>
              <a:off x="55" y="0"/>
              <a:ext cx="343" cy="1207"/>
              <a:chOff x="0" y="0"/>
              <a:chExt cx="343" cy="1207"/>
            </a:xfrm>
          </p:grpSpPr>
          <p:sp>
            <p:nvSpPr>
              <p:cNvPr id="79952" name="Text Box 103">
                <a:extLst>
                  <a:ext uri="{FF2B5EF4-FFF2-40B4-BE49-F238E27FC236}">
                    <a16:creationId xmlns:a16="http://schemas.microsoft.com/office/drawing/2014/main" id="{087E3416-A1B5-805E-8E64-E73409837EDD}"/>
                  </a:ext>
                </a:extLst>
              </p:cNvPr>
              <p:cNvSpPr txBox="1">
                <a:spLocks noChangeArrowheads="1"/>
              </p:cNvSpPr>
              <p:nvPr/>
            </p:nvSpPr>
            <p:spPr bwMode="auto">
              <a:xfrm>
                <a:off x="0" y="0"/>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9900FF"/>
                    </a:solidFill>
                    <a:latin typeface="Times New Roman" panose="02020603050405020304" pitchFamily="18" charset="0"/>
                  </a:rPr>
                  <a:t>15</a:t>
                </a:r>
              </a:p>
            </p:txBody>
          </p:sp>
          <p:sp>
            <p:nvSpPr>
              <p:cNvPr id="79953" name="Line 104">
                <a:extLst>
                  <a:ext uri="{FF2B5EF4-FFF2-40B4-BE49-F238E27FC236}">
                    <a16:creationId xmlns:a16="http://schemas.microsoft.com/office/drawing/2014/main" id="{5152F4D8-35E5-55F5-74F5-01A20274F24C}"/>
                  </a:ext>
                </a:extLst>
              </p:cNvPr>
              <p:cNvSpPr>
                <a:spLocks noChangeShapeType="1"/>
              </p:cNvSpPr>
              <p:nvPr/>
            </p:nvSpPr>
            <p:spPr bwMode="auto">
              <a:xfrm>
                <a:off x="31" y="227"/>
                <a:ext cx="8" cy="980"/>
              </a:xfrm>
              <a:prstGeom prst="line">
                <a:avLst/>
              </a:prstGeom>
              <a:noFill/>
              <a:ln w="28575">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54" name="Line 105">
                <a:extLst>
                  <a:ext uri="{FF2B5EF4-FFF2-40B4-BE49-F238E27FC236}">
                    <a16:creationId xmlns:a16="http://schemas.microsoft.com/office/drawing/2014/main" id="{BAB7F597-B44C-4EBF-F348-69F253638344}"/>
                  </a:ext>
                </a:extLst>
              </p:cNvPr>
              <p:cNvSpPr>
                <a:spLocks noChangeShapeType="1"/>
              </p:cNvSpPr>
              <p:nvPr/>
            </p:nvSpPr>
            <p:spPr bwMode="auto">
              <a:xfrm rot="842781">
                <a:off x="145" y="234"/>
                <a:ext cx="2" cy="932"/>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grpSp>
        <p:nvGrpSpPr>
          <p:cNvPr id="25" name="Group 106">
            <a:extLst>
              <a:ext uri="{FF2B5EF4-FFF2-40B4-BE49-F238E27FC236}">
                <a16:creationId xmlns:a16="http://schemas.microsoft.com/office/drawing/2014/main" id="{12CEE05D-CA94-B0C5-D5B8-0E0657033B9E}"/>
              </a:ext>
            </a:extLst>
          </p:cNvPr>
          <p:cNvGrpSpPr>
            <a:grpSpLocks/>
          </p:cNvGrpSpPr>
          <p:nvPr/>
        </p:nvGrpSpPr>
        <p:grpSpPr bwMode="auto">
          <a:xfrm>
            <a:off x="3595688" y="1752600"/>
            <a:ext cx="1779587" cy="2138363"/>
            <a:chOff x="0" y="0"/>
            <a:chExt cx="1121" cy="1347"/>
          </a:xfrm>
        </p:grpSpPr>
        <p:grpSp>
          <p:nvGrpSpPr>
            <p:cNvPr id="79938" name="Group 107">
              <a:extLst>
                <a:ext uri="{FF2B5EF4-FFF2-40B4-BE49-F238E27FC236}">
                  <a16:creationId xmlns:a16="http://schemas.microsoft.com/office/drawing/2014/main" id="{25A00ED6-1B67-82A2-DAE3-432D052BDBC7}"/>
                </a:ext>
              </a:extLst>
            </p:cNvPr>
            <p:cNvGrpSpPr>
              <a:grpSpLocks/>
            </p:cNvGrpSpPr>
            <p:nvPr/>
          </p:nvGrpSpPr>
          <p:grpSpPr bwMode="auto">
            <a:xfrm rot="-2294071">
              <a:off x="0" y="0"/>
              <a:ext cx="718" cy="730"/>
              <a:chOff x="0" y="0"/>
              <a:chExt cx="718" cy="730"/>
            </a:xfrm>
          </p:grpSpPr>
          <p:sp>
            <p:nvSpPr>
              <p:cNvPr id="79946" name="未知">
                <a:extLst>
                  <a:ext uri="{FF2B5EF4-FFF2-40B4-BE49-F238E27FC236}">
                    <a16:creationId xmlns:a16="http://schemas.microsoft.com/office/drawing/2014/main" id="{49A650A2-84EB-AD32-F4C9-E810B0BC72F8}"/>
                  </a:ext>
                </a:extLst>
              </p:cNvPr>
              <p:cNvSpPr>
                <a:spLocks/>
              </p:cNvSpPr>
              <p:nvPr/>
            </p:nvSpPr>
            <p:spPr bwMode="auto">
              <a:xfrm rot="2505639">
                <a:off x="185" y="0"/>
                <a:ext cx="533" cy="407"/>
              </a:xfrm>
              <a:custGeom>
                <a:avLst/>
                <a:gdLst>
                  <a:gd name="T0" fmla="*/ 0 w 478"/>
                  <a:gd name="T1" fmla="*/ 443 h 403"/>
                  <a:gd name="T2" fmla="*/ 515 w 478"/>
                  <a:gd name="T3" fmla="*/ 133 h 403"/>
                  <a:gd name="T4" fmla="*/ 1419 w 478"/>
                  <a:gd name="T5" fmla="*/ 0 h 403"/>
                  <a:gd name="T6" fmla="*/ 0 60000 65536"/>
                  <a:gd name="T7" fmla="*/ 0 60000 65536"/>
                  <a:gd name="T8" fmla="*/ 0 60000 65536"/>
                  <a:gd name="T9" fmla="*/ 0 w 478"/>
                  <a:gd name="T10" fmla="*/ 0 h 403"/>
                  <a:gd name="T11" fmla="*/ 478 w 478"/>
                  <a:gd name="T12" fmla="*/ 403 h 403"/>
                </a:gdLst>
                <a:ahLst/>
                <a:cxnLst>
                  <a:cxn ang="T6">
                    <a:pos x="T0" y="T1"/>
                  </a:cxn>
                  <a:cxn ang="T7">
                    <a:pos x="T2" y="T3"/>
                  </a:cxn>
                  <a:cxn ang="T8">
                    <a:pos x="T4" y="T5"/>
                  </a:cxn>
                </a:cxnLst>
                <a:rect l="T9" t="T10" r="T11" b="T12"/>
                <a:pathLst>
                  <a:path w="478" h="403">
                    <a:moveTo>
                      <a:pt x="0" y="403"/>
                    </a:moveTo>
                    <a:cubicBezTo>
                      <a:pt x="46" y="296"/>
                      <a:pt x="93" y="190"/>
                      <a:pt x="173" y="123"/>
                    </a:cubicBezTo>
                    <a:cubicBezTo>
                      <a:pt x="253" y="56"/>
                      <a:pt x="365" y="28"/>
                      <a:pt x="478" y="0"/>
                    </a:cubicBezTo>
                  </a:path>
                </a:pathLst>
              </a:custGeom>
              <a:noFill/>
              <a:ln w="28575" cap="flat"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79947" name="Line 109">
                <a:extLst>
                  <a:ext uri="{FF2B5EF4-FFF2-40B4-BE49-F238E27FC236}">
                    <a16:creationId xmlns:a16="http://schemas.microsoft.com/office/drawing/2014/main" id="{3362966A-785B-E9D3-AC85-F4E14CDEBF46}"/>
                  </a:ext>
                </a:extLst>
              </p:cNvPr>
              <p:cNvSpPr>
                <a:spLocks noChangeShapeType="1"/>
              </p:cNvSpPr>
              <p:nvPr/>
            </p:nvSpPr>
            <p:spPr bwMode="auto">
              <a:xfrm rot="2201429">
                <a:off x="0" y="305"/>
                <a:ext cx="442" cy="262"/>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9948" name="Line 110">
                <a:extLst>
                  <a:ext uri="{FF2B5EF4-FFF2-40B4-BE49-F238E27FC236}">
                    <a16:creationId xmlns:a16="http://schemas.microsoft.com/office/drawing/2014/main" id="{D48AD637-8A1A-2812-1B54-26FFF00E7BDC}"/>
                  </a:ext>
                </a:extLst>
              </p:cNvPr>
              <p:cNvSpPr>
                <a:spLocks noChangeShapeType="1"/>
              </p:cNvSpPr>
              <p:nvPr/>
            </p:nvSpPr>
            <p:spPr bwMode="auto">
              <a:xfrm rot="2201429">
                <a:off x="612" y="183"/>
                <a:ext cx="47" cy="52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9949" name="Line 111">
                <a:extLst>
                  <a:ext uri="{FF2B5EF4-FFF2-40B4-BE49-F238E27FC236}">
                    <a16:creationId xmlns:a16="http://schemas.microsoft.com/office/drawing/2014/main" id="{D7170683-5E8B-EBAE-EDD1-C914B393CD33}"/>
                  </a:ext>
                </a:extLst>
              </p:cNvPr>
              <p:cNvSpPr>
                <a:spLocks noChangeShapeType="1"/>
              </p:cNvSpPr>
              <p:nvPr/>
            </p:nvSpPr>
            <p:spPr bwMode="auto">
              <a:xfrm rot="2201429" flipV="1">
                <a:off x="349" y="613"/>
                <a:ext cx="175" cy="117"/>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9939" name="Group 112">
              <a:extLst>
                <a:ext uri="{FF2B5EF4-FFF2-40B4-BE49-F238E27FC236}">
                  <a16:creationId xmlns:a16="http://schemas.microsoft.com/office/drawing/2014/main" id="{DE7FC8F7-A066-FFD8-DAFE-41C9FEB44826}"/>
                </a:ext>
              </a:extLst>
            </p:cNvPr>
            <p:cNvGrpSpPr>
              <a:grpSpLocks/>
            </p:cNvGrpSpPr>
            <p:nvPr/>
          </p:nvGrpSpPr>
          <p:grpSpPr bwMode="auto">
            <a:xfrm rot="9120720" flipH="1">
              <a:off x="403" y="617"/>
              <a:ext cx="718" cy="730"/>
              <a:chOff x="0" y="0"/>
              <a:chExt cx="718" cy="730"/>
            </a:xfrm>
          </p:grpSpPr>
          <p:sp>
            <p:nvSpPr>
              <p:cNvPr id="79942" name="未知">
                <a:extLst>
                  <a:ext uri="{FF2B5EF4-FFF2-40B4-BE49-F238E27FC236}">
                    <a16:creationId xmlns:a16="http://schemas.microsoft.com/office/drawing/2014/main" id="{77F02CB0-C807-19B6-1BB5-53DCCD69F0D1}"/>
                  </a:ext>
                </a:extLst>
              </p:cNvPr>
              <p:cNvSpPr>
                <a:spLocks/>
              </p:cNvSpPr>
              <p:nvPr/>
            </p:nvSpPr>
            <p:spPr bwMode="auto">
              <a:xfrm rot="2505639">
                <a:off x="185" y="0"/>
                <a:ext cx="533" cy="407"/>
              </a:xfrm>
              <a:custGeom>
                <a:avLst/>
                <a:gdLst>
                  <a:gd name="T0" fmla="*/ 0 w 478"/>
                  <a:gd name="T1" fmla="*/ 443 h 403"/>
                  <a:gd name="T2" fmla="*/ 515 w 478"/>
                  <a:gd name="T3" fmla="*/ 133 h 403"/>
                  <a:gd name="T4" fmla="*/ 1419 w 478"/>
                  <a:gd name="T5" fmla="*/ 0 h 403"/>
                  <a:gd name="T6" fmla="*/ 0 60000 65536"/>
                  <a:gd name="T7" fmla="*/ 0 60000 65536"/>
                  <a:gd name="T8" fmla="*/ 0 60000 65536"/>
                  <a:gd name="T9" fmla="*/ 0 w 478"/>
                  <a:gd name="T10" fmla="*/ 0 h 403"/>
                  <a:gd name="T11" fmla="*/ 478 w 478"/>
                  <a:gd name="T12" fmla="*/ 403 h 403"/>
                </a:gdLst>
                <a:ahLst/>
                <a:cxnLst>
                  <a:cxn ang="T6">
                    <a:pos x="T0" y="T1"/>
                  </a:cxn>
                  <a:cxn ang="T7">
                    <a:pos x="T2" y="T3"/>
                  </a:cxn>
                  <a:cxn ang="T8">
                    <a:pos x="T4" y="T5"/>
                  </a:cxn>
                </a:cxnLst>
                <a:rect l="T9" t="T10" r="T11" b="T12"/>
                <a:pathLst>
                  <a:path w="478" h="403">
                    <a:moveTo>
                      <a:pt x="0" y="403"/>
                    </a:moveTo>
                    <a:cubicBezTo>
                      <a:pt x="46" y="296"/>
                      <a:pt x="93" y="190"/>
                      <a:pt x="173" y="123"/>
                    </a:cubicBezTo>
                    <a:cubicBezTo>
                      <a:pt x="253" y="56"/>
                      <a:pt x="365" y="28"/>
                      <a:pt x="478" y="0"/>
                    </a:cubicBezTo>
                  </a:path>
                </a:pathLst>
              </a:custGeom>
              <a:noFill/>
              <a:ln w="28575" cap="flat"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lstStyle/>
              <a:p>
                <a:endParaRPr lang="zh-CN" altLang="en-US"/>
              </a:p>
            </p:txBody>
          </p:sp>
          <p:sp>
            <p:nvSpPr>
              <p:cNvPr id="79943" name="Line 114">
                <a:extLst>
                  <a:ext uri="{FF2B5EF4-FFF2-40B4-BE49-F238E27FC236}">
                    <a16:creationId xmlns:a16="http://schemas.microsoft.com/office/drawing/2014/main" id="{B43634A9-FB1A-C52E-5228-97659150F112}"/>
                  </a:ext>
                </a:extLst>
              </p:cNvPr>
              <p:cNvSpPr>
                <a:spLocks noChangeShapeType="1"/>
              </p:cNvSpPr>
              <p:nvPr/>
            </p:nvSpPr>
            <p:spPr bwMode="auto">
              <a:xfrm rot="2201429">
                <a:off x="0" y="305"/>
                <a:ext cx="442" cy="262"/>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9944" name="Line 115">
                <a:extLst>
                  <a:ext uri="{FF2B5EF4-FFF2-40B4-BE49-F238E27FC236}">
                    <a16:creationId xmlns:a16="http://schemas.microsoft.com/office/drawing/2014/main" id="{FF1F1839-22D5-89B7-30B7-3F29A0B87EB1}"/>
                  </a:ext>
                </a:extLst>
              </p:cNvPr>
              <p:cNvSpPr>
                <a:spLocks noChangeShapeType="1"/>
              </p:cNvSpPr>
              <p:nvPr/>
            </p:nvSpPr>
            <p:spPr bwMode="auto">
              <a:xfrm rot="2201429">
                <a:off x="612" y="183"/>
                <a:ext cx="47" cy="525"/>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sp>
            <p:nvSpPr>
              <p:cNvPr id="79945" name="Line 116">
                <a:extLst>
                  <a:ext uri="{FF2B5EF4-FFF2-40B4-BE49-F238E27FC236}">
                    <a16:creationId xmlns:a16="http://schemas.microsoft.com/office/drawing/2014/main" id="{BA2D4E5B-04D0-5BE0-E9A1-E4AD143B707E}"/>
                  </a:ext>
                </a:extLst>
              </p:cNvPr>
              <p:cNvSpPr>
                <a:spLocks noChangeShapeType="1"/>
              </p:cNvSpPr>
              <p:nvPr/>
            </p:nvSpPr>
            <p:spPr bwMode="auto">
              <a:xfrm rot="2201429" flipV="1">
                <a:off x="349" y="613"/>
                <a:ext cx="175" cy="117"/>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9940" name="Line 117">
              <a:extLst>
                <a:ext uri="{FF2B5EF4-FFF2-40B4-BE49-F238E27FC236}">
                  <a16:creationId xmlns:a16="http://schemas.microsoft.com/office/drawing/2014/main" id="{ADD1952C-0DAC-F84E-1897-1E7D1520DC52}"/>
                </a:ext>
              </a:extLst>
            </p:cNvPr>
            <p:cNvSpPr>
              <a:spLocks noChangeShapeType="1"/>
            </p:cNvSpPr>
            <p:nvPr/>
          </p:nvSpPr>
          <p:spPr bwMode="auto">
            <a:xfrm flipH="1">
              <a:off x="520" y="544"/>
              <a:ext cx="98" cy="66"/>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9941" name="Line 118">
              <a:extLst>
                <a:ext uri="{FF2B5EF4-FFF2-40B4-BE49-F238E27FC236}">
                  <a16:creationId xmlns:a16="http://schemas.microsoft.com/office/drawing/2014/main" id="{BF1B8E47-9880-4D19-FFDB-A3127C98010C}"/>
                </a:ext>
              </a:extLst>
            </p:cNvPr>
            <p:cNvSpPr>
              <a:spLocks noChangeShapeType="1"/>
            </p:cNvSpPr>
            <p:nvPr/>
          </p:nvSpPr>
          <p:spPr bwMode="auto">
            <a:xfrm flipH="1">
              <a:off x="602" y="659"/>
              <a:ext cx="98" cy="66"/>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28" name="Group 179">
            <a:extLst>
              <a:ext uri="{FF2B5EF4-FFF2-40B4-BE49-F238E27FC236}">
                <a16:creationId xmlns:a16="http://schemas.microsoft.com/office/drawing/2014/main" id="{9F479275-4340-C4DB-5C30-53AAB225932E}"/>
              </a:ext>
            </a:extLst>
          </p:cNvPr>
          <p:cNvGrpSpPr>
            <a:grpSpLocks/>
          </p:cNvGrpSpPr>
          <p:nvPr/>
        </p:nvGrpSpPr>
        <p:grpSpPr bwMode="auto">
          <a:xfrm>
            <a:off x="6423025" y="1582738"/>
            <a:ext cx="2381250" cy="2724150"/>
            <a:chOff x="0" y="0"/>
            <a:chExt cx="1500" cy="1716"/>
          </a:xfrm>
        </p:grpSpPr>
        <p:sp>
          <p:nvSpPr>
            <p:cNvPr id="79897" name="Text Box 120">
              <a:extLst>
                <a:ext uri="{FF2B5EF4-FFF2-40B4-BE49-F238E27FC236}">
                  <a16:creationId xmlns:a16="http://schemas.microsoft.com/office/drawing/2014/main" id="{86A7B31F-1854-DB2F-66A6-9B0A74326134}"/>
                </a:ext>
              </a:extLst>
            </p:cNvPr>
            <p:cNvSpPr txBox="1">
              <a:spLocks noChangeArrowheads="1"/>
            </p:cNvSpPr>
            <p:nvPr/>
          </p:nvSpPr>
          <p:spPr bwMode="auto">
            <a:xfrm>
              <a:off x="0" y="1464"/>
              <a:ext cx="150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ea typeface="黑体" panose="02010609060101010101" pitchFamily="49" charset="-122"/>
                </a:rPr>
                <a:t>W</a:t>
              </a:r>
              <a:r>
                <a:rPr lang="en-US" altLang="zh-CN" sz="2000" baseline="-25000">
                  <a:latin typeface="Times New Roman" panose="02020603050405020304" pitchFamily="18" charset="0"/>
                </a:rPr>
                <a:t>1</a:t>
              </a:r>
              <a:r>
                <a:rPr lang="en-US" altLang="zh-CN" sz="2000">
                  <a:latin typeface="宋体" panose="02010600030101010101" pitchFamily="2" charset="-122"/>
                </a:rPr>
                <a:t>)</a:t>
              </a:r>
              <a:r>
                <a:rPr lang="en-US" altLang="zh-CN" sz="2000">
                  <a:latin typeface="Times New Roman" panose="02020603050405020304" pitchFamily="18" charset="0"/>
                </a:rPr>
                <a:t> </a:t>
              </a:r>
              <a:r>
                <a:rPr lang="en-US" altLang="zh-CN" sz="2000">
                  <a:latin typeface="Times New Roman" panose="02020603050405020304" pitchFamily="18" charset="0"/>
                  <a:ea typeface="黑体" panose="02010609060101010101" pitchFamily="49" charset="-122"/>
                </a:rPr>
                <a:t>V</a:t>
              </a:r>
              <a:r>
                <a:rPr lang="en-US" altLang="zh-CN" sz="2000" baseline="-25000">
                  <a:latin typeface="Times New Roman" panose="02020603050405020304" pitchFamily="18" charset="0"/>
                </a:rPr>
                <a:t>1</a:t>
              </a:r>
              <a:r>
                <a:rPr lang="zh-CN" altLang="en-US" sz="2000">
                  <a:latin typeface="Times New Roman" panose="02020603050405020304" pitchFamily="18" charset="0"/>
                </a:rPr>
                <a:t>相通电</a:t>
              </a:r>
              <a:endParaRPr lang="zh-CN" altLang="en-US" sz="1600">
                <a:latin typeface="Times New Roman" panose="02020603050405020304" pitchFamily="18" charset="0"/>
              </a:endParaRPr>
            </a:p>
          </p:txBody>
        </p:sp>
        <p:sp>
          <p:nvSpPr>
            <p:cNvPr id="79898" name="Oval 121">
              <a:extLst>
                <a:ext uri="{FF2B5EF4-FFF2-40B4-BE49-F238E27FC236}">
                  <a16:creationId xmlns:a16="http://schemas.microsoft.com/office/drawing/2014/main" id="{041CF671-95F4-7166-C545-EAD84056D423}"/>
                </a:ext>
              </a:extLst>
            </p:cNvPr>
            <p:cNvSpPr>
              <a:spLocks noChangeArrowheads="1"/>
            </p:cNvSpPr>
            <p:nvPr/>
          </p:nvSpPr>
          <p:spPr bwMode="auto">
            <a:xfrm>
              <a:off x="41" y="0"/>
              <a:ext cx="1390" cy="1391"/>
            </a:xfrm>
            <a:prstGeom prst="ellipse">
              <a:avLst/>
            </a:prstGeom>
            <a:solidFill>
              <a:srgbClr val="D3D3D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9899" name="Oval 122">
              <a:extLst>
                <a:ext uri="{FF2B5EF4-FFF2-40B4-BE49-F238E27FC236}">
                  <a16:creationId xmlns:a16="http://schemas.microsoft.com/office/drawing/2014/main" id="{0DB6898F-5BF0-CD09-EDEB-6028ACB171A8}"/>
                </a:ext>
              </a:extLst>
            </p:cNvPr>
            <p:cNvSpPr>
              <a:spLocks noChangeArrowheads="1"/>
            </p:cNvSpPr>
            <p:nvPr/>
          </p:nvSpPr>
          <p:spPr bwMode="auto">
            <a:xfrm>
              <a:off x="167" y="126"/>
              <a:ext cx="1137" cy="1139"/>
            </a:xfrm>
            <a:prstGeom prst="ellipse">
              <a:avLst/>
            </a:prstGeom>
            <a:solidFill>
              <a:schemeClr val="bg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0" name="Line 123">
              <a:extLst>
                <a:ext uri="{FF2B5EF4-FFF2-40B4-BE49-F238E27FC236}">
                  <a16:creationId xmlns:a16="http://schemas.microsoft.com/office/drawing/2014/main" id="{8673C900-C938-6AF5-1A12-7828ACF7F3E8}"/>
                </a:ext>
              </a:extLst>
            </p:cNvPr>
            <p:cNvSpPr>
              <a:spLocks noChangeShapeType="1"/>
            </p:cNvSpPr>
            <p:nvPr/>
          </p:nvSpPr>
          <p:spPr bwMode="auto">
            <a:xfrm>
              <a:off x="799" y="1012"/>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01" name="Rectangle 124">
              <a:extLst>
                <a:ext uri="{FF2B5EF4-FFF2-40B4-BE49-F238E27FC236}">
                  <a16:creationId xmlns:a16="http://schemas.microsoft.com/office/drawing/2014/main" id="{29CB8E95-D7F2-4A01-81E8-C9C44EA85F0B}"/>
                </a:ext>
              </a:extLst>
            </p:cNvPr>
            <p:cNvSpPr>
              <a:spLocks noChangeArrowheads="1"/>
            </p:cNvSpPr>
            <p:nvPr/>
          </p:nvSpPr>
          <p:spPr bwMode="auto">
            <a:xfrm>
              <a:off x="673" y="126"/>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2" name="Rectangle 125">
              <a:extLst>
                <a:ext uri="{FF2B5EF4-FFF2-40B4-BE49-F238E27FC236}">
                  <a16:creationId xmlns:a16="http://schemas.microsoft.com/office/drawing/2014/main" id="{D129459D-F5DB-6424-FE43-815AD589B068}"/>
                </a:ext>
              </a:extLst>
            </p:cNvPr>
            <p:cNvSpPr>
              <a:spLocks noChangeArrowheads="1"/>
            </p:cNvSpPr>
            <p:nvPr/>
          </p:nvSpPr>
          <p:spPr bwMode="auto">
            <a:xfrm>
              <a:off x="673" y="1054"/>
              <a:ext cx="126" cy="211"/>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3" name="Rectangle 126">
              <a:extLst>
                <a:ext uri="{FF2B5EF4-FFF2-40B4-BE49-F238E27FC236}">
                  <a16:creationId xmlns:a16="http://schemas.microsoft.com/office/drawing/2014/main" id="{CE956008-A397-107B-B68A-8DFEA6C95D29}"/>
                </a:ext>
              </a:extLst>
            </p:cNvPr>
            <p:cNvSpPr>
              <a:spLocks noChangeArrowheads="1"/>
            </p:cNvSpPr>
            <p:nvPr/>
          </p:nvSpPr>
          <p:spPr bwMode="auto">
            <a:xfrm rot="-3721011">
              <a:off x="240" y="38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4" name="Rectangle 127">
              <a:extLst>
                <a:ext uri="{FF2B5EF4-FFF2-40B4-BE49-F238E27FC236}">
                  <a16:creationId xmlns:a16="http://schemas.microsoft.com/office/drawing/2014/main" id="{E593048A-3581-406C-E4FE-1FE9ACF99956}"/>
                </a:ext>
              </a:extLst>
            </p:cNvPr>
            <p:cNvSpPr>
              <a:spLocks noChangeArrowheads="1"/>
            </p:cNvSpPr>
            <p:nvPr/>
          </p:nvSpPr>
          <p:spPr bwMode="auto">
            <a:xfrm rot="-3960452">
              <a:off x="1061" y="791"/>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5" name="Rectangle 128">
              <a:extLst>
                <a:ext uri="{FF2B5EF4-FFF2-40B4-BE49-F238E27FC236}">
                  <a16:creationId xmlns:a16="http://schemas.microsoft.com/office/drawing/2014/main" id="{38D5AB77-6359-1669-8FF6-FFEE1F7FDCCF}"/>
                </a:ext>
              </a:extLst>
            </p:cNvPr>
            <p:cNvSpPr>
              <a:spLocks noChangeArrowheads="1"/>
            </p:cNvSpPr>
            <p:nvPr/>
          </p:nvSpPr>
          <p:spPr bwMode="auto">
            <a:xfrm rot="3641452">
              <a:off x="256" y="807"/>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6" name="Rectangle 129">
              <a:extLst>
                <a:ext uri="{FF2B5EF4-FFF2-40B4-BE49-F238E27FC236}">
                  <a16:creationId xmlns:a16="http://schemas.microsoft.com/office/drawing/2014/main" id="{DBDD813A-4FC3-605F-C7B3-ED1ADFE04D70}"/>
                </a:ext>
              </a:extLst>
            </p:cNvPr>
            <p:cNvSpPr>
              <a:spLocks noChangeArrowheads="1"/>
            </p:cNvSpPr>
            <p:nvPr/>
          </p:nvSpPr>
          <p:spPr bwMode="auto">
            <a:xfrm rot="-7245022">
              <a:off x="1056" y="343"/>
              <a:ext cx="127" cy="210"/>
            </a:xfrm>
            <a:prstGeom prst="rect">
              <a:avLst/>
            </a:prstGeom>
            <a:solidFill>
              <a:srgbClr val="D3D3D3"/>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9907" name="Text Box 130">
              <a:extLst>
                <a:ext uri="{FF2B5EF4-FFF2-40B4-BE49-F238E27FC236}">
                  <a16:creationId xmlns:a16="http://schemas.microsoft.com/office/drawing/2014/main" id="{E3FC79B9-1B00-600F-28ED-1CB496344EEC}"/>
                </a:ext>
              </a:extLst>
            </p:cNvPr>
            <p:cNvSpPr txBox="1">
              <a:spLocks noChangeArrowheads="1"/>
            </p:cNvSpPr>
            <p:nvPr/>
          </p:nvSpPr>
          <p:spPr bwMode="auto">
            <a:xfrm>
              <a:off x="1014" y="334"/>
              <a:ext cx="35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9908" name="Text Box 131">
              <a:extLst>
                <a:ext uri="{FF2B5EF4-FFF2-40B4-BE49-F238E27FC236}">
                  <a16:creationId xmlns:a16="http://schemas.microsoft.com/office/drawing/2014/main" id="{3D893798-860D-BA2C-8AA1-929944B804F7}"/>
                </a:ext>
              </a:extLst>
            </p:cNvPr>
            <p:cNvSpPr txBox="1">
              <a:spLocks noChangeArrowheads="1"/>
            </p:cNvSpPr>
            <p:nvPr/>
          </p:nvSpPr>
          <p:spPr bwMode="auto">
            <a:xfrm>
              <a:off x="648" y="144"/>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9909" name="Text Box 132">
              <a:extLst>
                <a:ext uri="{FF2B5EF4-FFF2-40B4-BE49-F238E27FC236}">
                  <a16:creationId xmlns:a16="http://schemas.microsoft.com/office/drawing/2014/main" id="{A5DA2465-5865-69E4-76BE-148D79386A9C}"/>
                </a:ext>
              </a:extLst>
            </p:cNvPr>
            <p:cNvSpPr txBox="1">
              <a:spLocks noChangeArrowheads="1"/>
            </p:cNvSpPr>
            <p:nvPr/>
          </p:nvSpPr>
          <p:spPr bwMode="auto">
            <a:xfrm>
              <a:off x="1028" y="783"/>
              <a:ext cx="27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9910" name="Text Box 133">
              <a:extLst>
                <a:ext uri="{FF2B5EF4-FFF2-40B4-BE49-F238E27FC236}">
                  <a16:creationId xmlns:a16="http://schemas.microsoft.com/office/drawing/2014/main" id="{394DF5ED-EDED-A3AA-6B87-907EEB9EABBF}"/>
                </a:ext>
              </a:extLst>
            </p:cNvPr>
            <p:cNvSpPr txBox="1">
              <a:spLocks noChangeArrowheads="1"/>
            </p:cNvSpPr>
            <p:nvPr/>
          </p:nvSpPr>
          <p:spPr bwMode="auto">
            <a:xfrm>
              <a:off x="232" y="806"/>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W</a:t>
              </a:r>
              <a:r>
                <a:rPr lang="en-US" altLang="zh-CN" sz="1800" baseline="-25000">
                  <a:solidFill>
                    <a:schemeClr val="accent2"/>
                  </a:solidFill>
                  <a:latin typeface="Times New Roman" panose="02020603050405020304" pitchFamily="18" charset="0"/>
                </a:rPr>
                <a:t>1</a:t>
              </a:r>
              <a:endParaRPr lang="en-US" altLang="zh-CN" sz="1800" i="1" baseline="-25000">
                <a:solidFill>
                  <a:schemeClr val="accent2"/>
                </a:solidFill>
                <a:latin typeface="Times New Roman" panose="02020603050405020304" pitchFamily="18" charset="0"/>
              </a:endParaRPr>
            </a:p>
          </p:txBody>
        </p:sp>
        <p:sp>
          <p:nvSpPr>
            <p:cNvPr id="79911" name="Text Box 134">
              <a:extLst>
                <a:ext uri="{FF2B5EF4-FFF2-40B4-BE49-F238E27FC236}">
                  <a16:creationId xmlns:a16="http://schemas.microsoft.com/office/drawing/2014/main" id="{BF5AD612-E6EE-2E19-DABA-D576D8753EF9}"/>
                </a:ext>
              </a:extLst>
            </p:cNvPr>
            <p:cNvSpPr txBox="1">
              <a:spLocks noChangeArrowheads="1"/>
            </p:cNvSpPr>
            <p:nvPr/>
          </p:nvSpPr>
          <p:spPr bwMode="auto">
            <a:xfrm>
              <a:off x="631" y="1057"/>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U</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sp>
          <p:nvSpPr>
            <p:cNvPr id="79912" name="Text Box 135">
              <a:extLst>
                <a:ext uri="{FF2B5EF4-FFF2-40B4-BE49-F238E27FC236}">
                  <a16:creationId xmlns:a16="http://schemas.microsoft.com/office/drawing/2014/main" id="{04BF0CFF-B846-37BF-BA2A-B831E7ED31BD}"/>
                </a:ext>
              </a:extLst>
            </p:cNvPr>
            <p:cNvSpPr txBox="1">
              <a:spLocks noChangeArrowheads="1"/>
            </p:cNvSpPr>
            <p:nvPr/>
          </p:nvSpPr>
          <p:spPr bwMode="auto">
            <a:xfrm>
              <a:off x="217" y="365"/>
              <a:ext cx="31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800">
                  <a:solidFill>
                    <a:schemeClr val="accent2"/>
                  </a:solidFill>
                  <a:latin typeface="Times New Roman" panose="02020603050405020304" pitchFamily="18" charset="0"/>
                  <a:ea typeface="黑体" panose="02010609060101010101" pitchFamily="49" charset="-122"/>
                </a:rPr>
                <a:t>V</a:t>
              </a:r>
              <a:r>
                <a:rPr lang="en-US" altLang="zh-CN" sz="1800" baseline="-25000">
                  <a:solidFill>
                    <a:schemeClr val="accent2"/>
                  </a:solidFill>
                  <a:latin typeface="Times New Roman" panose="02020603050405020304" pitchFamily="18" charset="0"/>
                </a:rPr>
                <a:t>1</a:t>
              </a:r>
              <a:r>
                <a:rPr lang="en-US" altLang="zh-CN" sz="1800" i="1">
                  <a:solidFill>
                    <a:schemeClr val="accent2"/>
                  </a:solidFill>
                  <a:latin typeface="Times New Roman" panose="02020603050405020304" pitchFamily="18" charset="0"/>
                  <a:ea typeface="Batang" panose="02030600000101010101" pitchFamily="18" charset="-127"/>
                </a:rPr>
                <a:t>'</a:t>
              </a:r>
            </a:p>
          </p:txBody>
        </p:sp>
        <p:grpSp>
          <p:nvGrpSpPr>
            <p:cNvPr id="79913" name="Group 136">
              <a:extLst>
                <a:ext uri="{FF2B5EF4-FFF2-40B4-BE49-F238E27FC236}">
                  <a16:creationId xmlns:a16="http://schemas.microsoft.com/office/drawing/2014/main" id="{4A085C8A-9F50-39B1-C4F3-485D0C67E244}"/>
                </a:ext>
              </a:extLst>
            </p:cNvPr>
            <p:cNvGrpSpPr>
              <a:grpSpLocks/>
            </p:cNvGrpSpPr>
            <p:nvPr/>
          </p:nvGrpSpPr>
          <p:grpSpPr bwMode="auto">
            <a:xfrm rot="-196978">
              <a:off x="438" y="457"/>
              <a:ext cx="572" cy="543"/>
              <a:chOff x="0" y="0"/>
              <a:chExt cx="652" cy="619"/>
            </a:xfrm>
          </p:grpSpPr>
          <p:sp>
            <p:nvSpPr>
              <p:cNvPr id="79914" name="Line 137">
                <a:extLst>
                  <a:ext uri="{FF2B5EF4-FFF2-40B4-BE49-F238E27FC236}">
                    <a16:creationId xmlns:a16="http://schemas.microsoft.com/office/drawing/2014/main" id="{1BF28E0C-3702-CA7D-D05F-D76004487251}"/>
                  </a:ext>
                </a:extLst>
              </p:cNvPr>
              <p:cNvSpPr>
                <a:spLocks noChangeShapeType="1"/>
              </p:cNvSpPr>
              <p:nvPr/>
            </p:nvSpPr>
            <p:spPr bwMode="auto">
              <a:xfrm>
                <a:off x="423" y="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9915" name="Group 138">
                <a:extLst>
                  <a:ext uri="{FF2B5EF4-FFF2-40B4-BE49-F238E27FC236}">
                    <a16:creationId xmlns:a16="http://schemas.microsoft.com/office/drawing/2014/main" id="{E87F8F8B-A214-94A9-1747-C89A9436BC7C}"/>
                  </a:ext>
                </a:extLst>
              </p:cNvPr>
              <p:cNvGrpSpPr>
                <a:grpSpLocks/>
              </p:cNvGrpSpPr>
              <p:nvPr/>
            </p:nvGrpSpPr>
            <p:grpSpPr bwMode="auto">
              <a:xfrm>
                <a:off x="0" y="208"/>
                <a:ext cx="652" cy="364"/>
                <a:chOff x="0" y="0"/>
                <a:chExt cx="652" cy="364"/>
              </a:xfrm>
            </p:grpSpPr>
            <p:sp>
              <p:nvSpPr>
                <p:cNvPr id="79934" name="Line 139">
                  <a:extLst>
                    <a:ext uri="{FF2B5EF4-FFF2-40B4-BE49-F238E27FC236}">
                      <a16:creationId xmlns:a16="http://schemas.microsoft.com/office/drawing/2014/main" id="{6C6C08CF-EA18-A493-BDFB-0EDF48C8F7B6}"/>
                    </a:ext>
                  </a:extLst>
                </p:cNvPr>
                <p:cNvSpPr>
                  <a:spLocks noChangeShapeType="1"/>
                </p:cNvSpPr>
                <p:nvPr/>
              </p:nvSpPr>
              <p:spPr bwMode="auto">
                <a:xfrm rot="3556061">
                  <a:off x="75" y="36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35" name="Line 140">
                  <a:extLst>
                    <a:ext uri="{FF2B5EF4-FFF2-40B4-BE49-F238E27FC236}">
                      <a16:creationId xmlns:a16="http://schemas.microsoft.com/office/drawing/2014/main" id="{15BB0005-9C70-4FB2-B47C-07197C14AEE6}"/>
                    </a:ext>
                  </a:extLst>
                </p:cNvPr>
                <p:cNvSpPr>
                  <a:spLocks noChangeShapeType="1"/>
                </p:cNvSpPr>
                <p:nvPr/>
              </p:nvSpPr>
              <p:spPr bwMode="auto">
                <a:xfrm rot="3556061">
                  <a:off x="652" y="2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36" name="Line 141">
                  <a:extLst>
                    <a:ext uri="{FF2B5EF4-FFF2-40B4-BE49-F238E27FC236}">
                      <a16:creationId xmlns:a16="http://schemas.microsoft.com/office/drawing/2014/main" id="{FCD563D2-0D06-05A7-E0F8-BFE97E874DB1}"/>
                    </a:ext>
                  </a:extLst>
                </p:cNvPr>
                <p:cNvSpPr>
                  <a:spLocks noChangeShapeType="1"/>
                </p:cNvSpPr>
                <p:nvPr/>
              </p:nvSpPr>
              <p:spPr bwMode="auto">
                <a:xfrm rot="6972537">
                  <a:off x="603" y="29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37" name="Line 142">
                  <a:extLst>
                    <a:ext uri="{FF2B5EF4-FFF2-40B4-BE49-F238E27FC236}">
                      <a16:creationId xmlns:a16="http://schemas.microsoft.com/office/drawing/2014/main" id="{0551D26F-0DCB-74E5-6321-5CEF13C9441E}"/>
                    </a:ext>
                  </a:extLst>
                </p:cNvPr>
                <p:cNvSpPr>
                  <a:spLocks noChangeShapeType="1"/>
                </p:cNvSpPr>
                <p:nvPr/>
              </p:nvSpPr>
              <p:spPr bwMode="auto">
                <a:xfrm rot="6972537">
                  <a:off x="0" y="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9916" name="Line 143">
                <a:extLst>
                  <a:ext uri="{FF2B5EF4-FFF2-40B4-BE49-F238E27FC236}">
                    <a16:creationId xmlns:a16="http://schemas.microsoft.com/office/drawing/2014/main" id="{5E5B813F-0708-E082-170C-38A43FCE2681}"/>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17" name="Line 144">
                <a:extLst>
                  <a:ext uri="{FF2B5EF4-FFF2-40B4-BE49-F238E27FC236}">
                    <a16:creationId xmlns:a16="http://schemas.microsoft.com/office/drawing/2014/main" id="{EB2B107A-D00F-5758-E3AA-D8F3DB4B0CB0}"/>
                  </a:ext>
                </a:extLst>
              </p:cNvPr>
              <p:cNvSpPr>
                <a:spLocks noChangeShapeType="1"/>
              </p:cNvSpPr>
              <p:nvPr/>
            </p:nvSpPr>
            <p:spPr bwMode="auto">
              <a:xfrm rot="1989417">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18" name="Line 145">
                <a:extLst>
                  <a:ext uri="{FF2B5EF4-FFF2-40B4-BE49-F238E27FC236}">
                    <a16:creationId xmlns:a16="http://schemas.microsoft.com/office/drawing/2014/main" id="{7E79F783-223A-4913-8245-68E780447F54}"/>
                  </a:ext>
                </a:extLst>
              </p:cNvPr>
              <p:cNvSpPr>
                <a:spLocks noChangeShapeType="1"/>
              </p:cNvSpPr>
              <p:nvPr/>
            </p:nvSpPr>
            <p:spPr bwMode="auto">
              <a:xfrm rot="1989417">
                <a:off x="434" y="57"/>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19" name="Line 146">
                <a:extLst>
                  <a:ext uri="{FF2B5EF4-FFF2-40B4-BE49-F238E27FC236}">
                    <a16:creationId xmlns:a16="http://schemas.microsoft.com/office/drawing/2014/main" id="{B3316A5F-A953-E4DA-D79D-FD077F5B3DAB}"/>
                  </a:ext>
                </a:extLst>
              </p:cNvPr>
              <p:cNvSpPr>
                <a:spLocks noChangeShapeType="1"/>
              </p:cNvSpPr>
              <p:nvPr/>
            </p:nvSpPr>
            <p:spPr bwMode="auto">
              <a:xfrm rot="1989417">
                <a:off x="507" y="79"/>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0" name="Line 147">
                <a:extLst>
                  <a:ext uri="{FF2B5EF4-FFF2-40B4-BE49-F238E27FC236}">
                    <a16:creationId xmlns:a16="http://schemas.microsoft.com/office/drawing/2014/main" id="{97800BFE-B6FF-E302-CA66-680D2D63727A}"/>
                  </a:ext>
                </a:extLst>
              </p:cNvPr>
              <p:cNvSpPr>
                <a:spLocks noChangeShapeType="1"/>
              </p:cNvSpPr>
              <p:nvPr/>
            </p:nvSpPr>
            <p:spPr bwMode="auto">
              <a:xfrm rot="1989417">
                <a:off x="310" y="38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1" name="Line 148">
                <a:extLst>
                  <a:ext uri="{FF2B5EF4-FFF2-40B4-BE49-F238E27FC236}">
                    <a16:creationId xmlns:a16="http://schemas.microsoft.com/office/drawing/2014/main" id="{FF452B3D-9327-1A5C-5D6E-6C161602E47D}"/>
                  </a:ext>
                </a:extLst>
              </p:cNvPr>
              <p:cNvSpPr>
                <a:spLocks noChangeShapeType="1"/>
              </p:cNvSpPr>
              <p:nvPr/>
            </p:nvSpPr>
            <p:spPr bwMode="auto">
              <a:xfrm rot="1989417" flipH="1">
                <a:off x="119" y="539"/>
                <a:ext cx="1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2" name="Line 149">
                <a:extLst>
                  <a:ext uri="{FF2B5EF4-FFF2-40B4-BE49-F238E27FC236}">
                    <a16:creationId xmlns:a16="http://schemas.microsoft.com/office/drawing/2014/main" id="{12A566AF-ADE1-9352-BE83-8AD21B258783}"/>
                  </a:ext>
                </a:extLst>
              </p:cNvPr>
              <p:cNvSpPr>
                <a:spLocks noChangeShapeType="1"/>
              </p:cNvSpPr>
              <p:nvPr/>
            </p:nvSpPr>
            <p:spPr bwMode="auto">
              <a:xfrm rot="1989417" flipV="1">
                <a:off x="190" y="301"/>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3" name="Line 150">
                <a:extLst>
                  <a:ext uri="{FF2B5EF4-FFF2-40B4-BE49-F238E27FC236}">
                    <a16:creationId xmlns:a16="http://schemas.microsoft.com/office/drawing/2014/main" id="{2E5AE2ED-F49A-2EEA-1D9C-9E3495DD5B18}"/>
                  </a:ext>
                </a:extLst>
              </p:cNvPr>
              <p:cNvSpPr>
                <a:spLocks noChangeShapeType="1"/>
              </p:cNvSpPr>
              <p:nvPr/>
            </p:nvSpPr>
            <p:spPr bwMode="auto">
              <a:xfrm rot="1989417" flipV="1">
                <a:off x="387" y="0"/>
                <a:ext cx="0" cy="216"/>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4" name="Line 151">
                <a:extLst>
                  <a:ext uri="{FF2B5EF4-FFF2-40B4-BE49-F238E27FC236}">
                    <a16:creationId xmlns:a16="http://schemas.microsoft.com/office/drawing/2014/main" id="{66169189-C83B-30E9-9F69-8AFC83A4F53F}"/>
                  </a:ext>
                </a:extLst>
              </p:cNvPr>
              <p:cNvSpPr>
                <a:spLocks noChangeShapeType="1"/>
              </p:cNvSpPr>
              <p:nvPr/>
            </p:nvSpPr>
            <p:spPr bwMode="auto">
              <a:xfrm rot="1989417">
                <a:off x="431" y="336"/>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5" name="Line 152">
                <a:extLst>
                  <a:ext uri="{FF2B5EF4-FFF2-40B4-BE49-F238E27FC236}">
                    <a16:creationId xmlns:a16="http://schemas.microsoft.com/office/drawing/2014/main" id="{936B90C9-D25D-8289-90F3-3A067FB431C3}"/>
                  </a:ext>
                </a:extLst>
              </p:cNvPr>
              <p:cNvSpPr>
                <a:spLocks noChangeShapeType="1"/>
              </p:cNvSpPr>
              <p:nvPr/>
            </p:nvSpPr>
            <p:spPr bwMode="auto">
              <a:xfrm rot="1989417">
                <a:off x="590" y="383"/>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6" name="Line 153">
                <a:extLst>
                  <a:ext uri="{FF2B5EF4-FFF2-40B4-BE49-F238E27FC236}">
                    <a16:creationId xmlns:a16="http://schemas.microsoft.com/office/drawing/2014/main" id="{E76694AB-7C3E-70F7-463C-3FA0306E559F}"/>
                  </a:ext>
                </a:extLst>
              </p:cNvPr>
              <p:cNvSpPr>
                <a:spLocks noChangeShapeType="1"/>
              </p:cNvSpPr>
              <p:nvPr/>
            </p:nvSpPr>
            <p:spPr bwMode="auto">
              <a:xfrm rot="1989417" flipH="1">
                <a:off x="352" y="457"/>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7" name="Line 154">
                <a:extLst>
                  <a:ext uri="{FF2B5EF4-FFF2-40B4-BE49-F238E27FC236}">
                    <a16:creationId xmlns:a16="http://schemas.microsoft.com/office/drawing/2014/main" id="{574CC262-AF2D-DB79-57B5-98C72970ED50}"/>
                  </a:ext>
                </a:extLst>
              </p:cNvPr>
              <p:cNvSpPr>
                <a:spLocks noChangeShapeType="1"/>
              </p:cNvSpPr>
              <p:nvPr/>
            </p:nvSpPr>
            <p:spPr bwMode="auto">
              <a:xfrm rot="1989417" flipH="1">
                <a:off x="50" y="260"/>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8" name="Line 155">
                <a:extLst>
                  <a:ext uri="{FF2B5EF4-FFF2-40B4-BE49-F238E27FC236}">
                    <a16:creationId xmlns:a16="http://schemas.microsoft.com/office/drawing/2014/main" id="{6D967E79-2E48-8648-4D99-2C04BBB01096}"/>
                  </a:ext>
                </a:extLst>
              </p:cNvPr>
              <p:cNvSpPr>
                <a:spLocks noChangeShapeType="1"/>
              </p:cNvSpPr>
              <p:nvPr/>
            </p:nvSpPr>
            <p:spPr bwMode="auto">
              <a:xfrm rot="1989417" flipV="1">
                <a:off x="107" y="68"/>
                <a:ext cx="0" cy="144"/>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29" name="Line 156">
                <a:extLst>
                  <a:ext uri="{FF2B5EF4-FFF2-40B4-BE49-F238E27FC236}">
                    <a16:creationId xmlns:a16="http://schemas.microsoft.com/office/drawing/2014/main" id="{866B36EF-033C-4AC8-14E4-1405E24C6467}"/>
                  </a:ext>
                </a:extLst>
              </p:cNvPr>
              <p:cNvSpPr>
                <a:spLocks noChangeShapeType="1"/>
              </p:cNvSpPr>
              <p:nvPr/>
            </p:nvSpPr>
            <p:spPr bwMode="auto">
              <a:xfrm rot="1989417">
                <a:off x="129" y="139"/>
                <a:ext cx="21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930" name="Text Box 157">
                <a:extLst>
                  <a:ext uri="{FF2B5EF4-FFF2-40B4-BE49-F238E27FC236}">
                    <a16:creationId xmlns:a16="http://schemas.microsoft.com/office/drawing/2014/main" id="{A3C802A7-2870-5EBA-A8C3-5054DD4DAC08}"/>
                  </a:ext>
                </a:extLst>
              </p:cNvPr>
              <p:cNvSpPr txBox="1">
                <a:spLocks noChangeArrowheads="1"/>
              </p:cNvSpPr>
              <p:nvPr/>
            </p:nvSpPr>
            <p:spPr bwMode="auto">
              <a:xfrm rot="1989417">
                <a:off x="128" y="376"/>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3</a:t>
                </a:r>
              </a:p>
            </p:txBody>
          </p:sp>
          <p:sp>
            <p:nvSpPr>
              <p:cNvPr id="79931" name="Text Box 158">
                <a:extLst>
                  <a:ext uri="{FF2B5EF4-FFF2-40B4-BE49-F238E27FC236}">
                    <a16:creationId xmlns:a16="http://schemas.microsoft.com/office/drawing/2014/main" id="{423B1812-D0DB-350E-8BBD-94FDB8DAB926}"/>
                  </a:ext>
                </a:extLst>
              </p:cNvPr>
              <p:cNvSpPr txBox="1">
                <a:spLocks noChangeArrowheads="1"/>
              </p:cNvSpPr>
              <p:nvPr/>
            </p:nvSpPr>
            <p:spPr bwMode="auto">
              <a:xfrm rot="1989417">
                <a:off x="56" y="80"/>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4</a:t>
                </a:r>
              </a:p>
            </p:txBody>
          </p:sp>
          <p:sp>
            <p:nvSpPr>
              <p:cNvPr id="79932" name="Text Box 159">
                <a:extLst>
                  <a:ext uri="{FF2B5EF4-FFF2-40B4-BE49-F238E27FC236}">
                    <a16:creationId xmlns:a16="http://schemas.microsoft.com/office/drawing/2014/main" id="{B5D5E445-CFA9-B259-DFC4-6138ADB1DF69}"/>
                  </a:ext>
                </a:extLst>
              </p:cNvPr>
              <p:cNvSpPr txBox="1">
                <a:spLocks noChangeArrowheads="1"/>
              </p:cNvSpPr>
              <p:nvPr/>
            </p:nvSpPr>
            <p:spPr bwMode="auto">
              <a:xfrm rot="1989417">
                <a:off x="343" y="43"/>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1</a:t>
                </a:r>
              </a:p>
            </p:txBody>
          </p:sp>
          <p:sp>
            <p:nvSpPr>
              <p:cNvPr id="79933" name="Text Box 160">
                <a:extLst>
                  <a:ext uri="{FF2B5EF4-FFF2-40B4-BE49-F238E27FC236}">
                    <a16:creationId xmlns:a16="http://schemas.microsoft.com/office/drawing/2014/main" id="{C1A70CC6-A877-F3B5-5A62-6E36204ECD1B}"/>
                  </a:ext>
                </a:extLst>
              </p:cNvPr>
              <p:cNvSpPr txBox="1">
                <a:spLocks noChangeArrowheads="1"/>
              </p:cNvSpPr>
              <p:nvPr/>
            </p:nvSpPr>
            <p:spPr bwMode="auto">
              <a:xfrm rot="1989417">
                <a:off x="409" y="307"/>
                <a:ext cx="206"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1600">
                    <a:latin typeface="Times New Roman" panose="02020603050405020304" pitchFamily="18" charset="0"/>
                  </a:rPr>
                  <a:t>2</a:t>
                </a:r>
              </a:p>
            </p:txBody>
          </p:sp>
        </p:grpSp>
      </p:grpSp>
      <p:grpSp>
        <p:nvGrpSpPr>
          <p:cNvPr id="31" name="Group 166">
            <a:extLst>
              <a:ext uri="{FF2B5EF4-FFF2-40B4-BE49-F238E27FC236}">
                <a16:creationId xmlns:a16="http://schemas.microsoft.com/office/drawing/2014/main" id="{D34F71F6-1BEB-A4BA-2776-1A285601B000}"/>
              </a:ext>
            </a:extLst>
          </p:cNvPr>
          <p:cNvGrpSpPr>
            <a:grpSpLocks/>
          </p:cNvGrpSpPr>
          <p:nvPr/>
        </p:nvGrpSpPr>
        <p:grpSpPr bwMode="auto">
          <a:xfrm rot="7018015">
            <a:off x="6572250" y="1690688"/>
            <a:ext cx="2025650" cy="2012950"/>
            <a:chOff x="0" y="0"/>
            <a:chExt cx="1276" cy="1268"/>
          </a:xfrm>
        </p:grpSpPr>
        <p:grpSp>
          <p:nvGrpSpPr>
            <p:cNvPr id="79889" name="Group 167">
              <a:extLst>
                <a:ext uri="{FF2B5EF4-FFF2-40B4-BE49-F238E27FC236}">
                  <a16:creationId xmlns:a16="http://schemas.microsoft.com/office/drawing/2014/main" id="{BE0E1D42-B04E-9105-E573-1BF5C3C3EF94}"/>
                </a:ext>
              </a:extLst>
            </p:cNvPr>
            <p:cNvGrpSpPr>
              <a:grpSpLocks/>
            </p:cNvGrpSpPr>
            <p:nvPr/>
          </p:nvGrpSpPr>
          <p:grpSpPr bwMode="auto">
            <a:xfrm>
              <a:off x="667" y="0"/>
              <a:ext cx="609" cy="1260"/>
              <a:chOff x="0" y="0"/>
              <a:chExt cx="255" cy="922"/>
            </a:xfrm>
          </p:grpSpPr>
          <p:sp>
            <p:nvSpPr>
              <p:cNvPr id="79895" name="Arc 168">
                <a:extLst>
                  <a:ext uri="{FF2B5EF4-FFF2-40B4-BE49-F238E27FC236}">
                    <a16:creationId xmlns:a16="http://schemas.microsoft.com/office/drawing/2014/main" id="{587C1678-FCD4-E60E-C900-09F26DA0CCF5}"/>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896" name="Line 169">
                <a:extLst>
                  <a:ext uri="{FF2B5EF4-FFF2-40B4-BE49-F238E27FC236}">
                    <a16:creationId xmlns:a16="http://schemas.microsoft.com/office/drawing/2014/main" id="{63F367AE-5639-6D8A-7F68-9F4A885DCC86}"/>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9890" name="Group 170">
              <a:extLst>
                <a:ext uri="{FF2B5EF4-FFF2-40B4-BE49-F238E27FC236}">
                  <a16:creationId xmlns:a16="http://schemas.microsoft.com/office/drawing/2014/main" id="{E2EA9DFD-1740-93C9-EE7C-AFA96DC3C409}"/>
                </a:ext>
              </a:extLst>
            </p:cNvPr>
            <p:cNvGrpSpPr>
              <a:grpSpLocks/>
            </p:cNvGrpSpPr>
            <p:nvPr/>
          </p:nvGrpSpPr>
          <p:grpSpPr bwMode="auto">
            <a:xfrm flipH="1">
              <a:off x="0" y="8"/>
              <a:ext cx="609" cy="1260"/>
              <a:chOff x="0" y="0"/>
              <a:chExt cx="255" cy="922"/>
            </a:xfrm>
          </p:grpSpPr>
          <p:sp>
            <p:nvSpPr>
              <p:cNvPr id="79893" name="Arc 171">
                <a:extLst>
                  <a:ext uri="{FF2B5EF4-FFF2-40B4-BE49-F238E27FC236}">
                    <a16:creationId xmlns:a16="http://schemas.microsoft.com/office/drawing/2014/main" id="{56E9983D-8BB1-AF65-ADCC-E3BE87DC1357}"/>
                  </a:ext>
                </a:extLst>
              </p:cNvPr>
              <p:cNvSpPr>
                <a:spLocks/>
              </p:cNvSpPr>
              <p:nvPr/>
            </p:nvSpPr>
            <p:spPr bwMode="auto">
              <a:xfrm>
                <a:off x="8" y="0"/>
                <a:ext cx="247" cy="922"/>
              </a:xfrm>
              <a:custGeom>
                <a:avLst/>
                <a:gdLst>
                  <a:gd name="T0" fmla="*/ 0 w 21600"/>
                  <a:gd name="T1" fmla="*/ 0 h 43200"/>
                  <a:gd name="T2" fmla="*/ 0 w 21600"/>
                  <a:gd name="T3" fmla="*/ 0 h 43200"/>
                  <a:gd name="T4" fmla="*/ 0 w 21600"/>
                  <a:gd name="T5" fmla="*/ 0 h 43200"/>
                  <a:gd name="T6" fmla="*/ 0 w 21600"/>
                  <a:gd name="T7" fmla="*/ 0 h 43200"/>
                  <a:gd name="T8" fmla="*/ 0 w 21600"/>
                  <a:gd name="T9" fmla="*/ 0 h 43200"/>
                  <a:gd name="T10" fmla="*/ 0 w 21600"/>
                  <a:gd name="T11" fmla="*/ 0 h 43200"/>
                  <a:gd name="T12" fmla="*/ 0 w 21600"/>
                  <a:gd name="T13" fmla="*/ 0 h 43200"/>
                  <a:gd name="T14" fmla="*/ 0 60000 65536"/>
                  <a:gd name="T15" fmla="*/ 0 60000 65536"/>
                  <a:gd name="T16" fmla="*/ 0 60000 65536"/>
                  <a:gd name="T17" fmla="*/ 0 60000 65536"/>
                  <a:gd name="T18" fmla="*/ 0 60000 65536"/>
                  <a:gd name="T19" fmla="*/ 0 60000 65536"/>
                  <a:gd name="T20" fmla="*/ 0 60000 65536"/>
                  <a:gd name="T21" fmla="*/ 0 w 21600"/>
                  <a:gd name="T22" fmla="*/ 0 h 43200"/>
                  <a:gd name="T23" fmla="*/ 21600 w 21600"/>
                  <a:gd name="T24" fmla="*/ 43200 h 432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lnTo>
                      <a:pt x="-1" y="0"/>
                    </a:lnTo>
                    <a:close/>
                  </a:path>
                </a:pathLst>
              </a:custGeom>
              <a:noFill/>
              <a:ln w="28575" cmpd="sng">
                <a:solidFill>
                  <a:srgbClr val="FF0000"/>
                </a:solidFill>
                <a:prstDash val="dash"/>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894" name="Line 172">
                <a:extLst>
                  <a:ext uri="{FF2B5EF4-FFF2-40B4-BE49-F238E27FC236}">
                    <a16:creationId xmlns:a16="http://schemas.microsoft.com/office/drawing/2014/main" id="{551C59F4-5139-8BD4-E888-0371B0618DE4}"/>
                  </a:ext>
                </a:extLst>
              </p:cNvPr>
              <p:cNvSpPr>
                <a:spLocks noChangeShapeType="1"/>
              </p:cNvSpPr>
              <p:nvPr/>
            </p:nvSpPr>
            <p:spPr bwMode="auto">
              <a:xfrm flipH="1">
                <a:off x="0" y="7"/>
                <a:ext cx="0" cy="913"/>
              </a:xfrm>
              <a:prstGeom prst="line">
                <a:avLst/>
              </a:prstGeom>
              <a:noFill/>
              <a:ln w="28575">
                <a:solidFill>
                  <a:srgbClr val="FF0000"/>
                </a:solidFill>
                <a:prstDash val="dash"/>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79891" name="Line 173">
              <a:extLst>
                <a:ext uri="{FF2B5EF4-FFF2-40B4-BE49-F238E27FC236}">
                  <a16:creationId xmlns:a16="http://schemas.microsoft.com/office/drawing/2014/main" id="{63613589-D45A-9E4A-45A5-491DC79E7CF4}"/>
                </a:ext>
              </a:extLst>
            </p:cNvPr>
            <p:cNvSpPr>
              <a:spLocks noChangeShapeType="1"/>
            </p:cNvSpPr>
            <p:nvPr/>
          </p:nvSpPr>
          <p:spPr bwMode="auto">
            <a:xfrm>
              <a:off x="669"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sp>
          <p:nvSpPr>
            <p:cNvPr id="79892" name="Line 174">
              <a:extLst>
                <a:ext uri="{FF2B5EF4-FFF2-40B4-BE49-F238E27FC236}">
                  <a16:creationId xmlns:a16="http://schemas.microsoft.com/office/drawing/2014/main" id="{70C78349-7734-78B4-E0F9-D38482608BDB}"/>
                </a:ext>
              </a:extLst>
            </p:cNvPr>
            <p:cNvSpPr>
              <a:spLocks noChangeShapeType="1"/>
            </p:cNvSpPr>
            <p:nvPr/>
          </p:nvSpPr>
          <p:spPr bwMode="auto">
            <a:xfrm>
              <a:off x="612" y="574"/>
              <a:ext cx="0" cy="181"/>
            </a:xfrm>
            <a:prstGeom prst="line">
              <a:avLst/>
            </a:prstGeom>
            <a:noFill/>
            <a:ln w="28575">
              <a:solidFill>
                <a:srgbClr val="FF0000"/>
              </a:solidFill>
              <a:round/>
              <a:headEnd/>
              <a:tailEnd type="triangle" w="sm" len="lg"/>
            </a:ln>
            <a:extLst>
              <a:ext uri="{909E8E84-426E-40DD-AFC4-6F175D3DCCD1}">
                <a14:hiddenFill xmlns:a14="http://schemas.microsoft.com/office/drawing/2010/main">
                  <a:noFill/>
                </a14:hiddenFill>
              </a:ext>
            </a:extLst>
          </p:spPr>
          <p:txBody>
            <a:bodyPr wrap="none"/>
            <a:lstStyle/>
            <a:p>
              <a:endParaRPr lang="zh-CN" altLang="en-US"/>
            </a:p>
          </p:txBody>
        </p:sp>
      </p:grpSp>
      <p:grpSp>
        <p:nvGrpSpPr>
          <p:cNvPr id="79977" name="Group 183">
            <a:extLst>
              <a:ext uri="{FF2B5EF4-FFF2-40B4-BE49-F238E27FC236}">
                <a16:creationId xmlns:a16="http://schemas.microsoft.com/office/drawing/2014/main" id="{2EBD56A7-3B3C-75E7-6DC8-2171BD45865B}"/>
              </a:ext>
            </a:extLst>
          </p:cNvPr>
          <p:cNvGrpSpPr>
            <a:grpSpLocks/>
          </p:cNvGrpSpPr>
          <p:nvPr/>
        </p:nvGrpSpPr>
        <p:grpSpPr bwMode="auto">
          <a:xfrm>
            <a:off x="7607300" y="1211263"/>
            <a:ext cx="771525" cy="1797050"/>
            <a:chOff x="0" y="22"/>
            <a:chExt cx="681" cy="1390"/>
          </a:xfrm>
        </p:grpSpPr>
        <p:sp>
          <p:nvSpPr>
            <p:cNvPr id="79885" name="Line 184">
              <a:extLst>
                <a:ext uri="{FF2B5EF4-FFF2-40B4-BE49-F238E27FC236}">
                  <a16:creationId xmlns:a16="http://schemas.microsoft.com/office/drawing/2014/main" id="{344D1B72-0CB5-55F4-F876-920406E42C34}"/>
                </a:ext>
              </a:extLst>
            </p:cNvPr>
            <p:cNvSpPr>
              <a:spLocks noChangeShapeType="1"/>
            </p:cNvSpPr>
            <p:nvPr/>
          </p:nvSpPr>
          <p:spPr bwMode="auto">
            <a:xfrm>
              <a:off x="0" y="200"/>
              <a:ext cx="0" cy="1212"/>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886" name="Line 185">
              <a:extLst>
                <a:ext uri="{FF2B5EF4-FFF2-40B4-BE49-F238E27FC236}">
                  <a16:creationId xmlns:a16="http://schemas.microsoft.com/office/drawing/2014/main" id="{CD948782-9953-43F0-8F0B-B31DD30FA28C}"/>
                </a:ext>
              </a:extLst>
            </p:cNvPr>
            <p:cNvSpPr>
              <a:spLocks noChangeShapeType="1"/>
            </p:cNvSpPr>
            <p:nvPr/>
          </p:nvSpPr>
          <p:spPr bwMode="auto">
            <a:xfrm flipV="1">
              <a:off x="2" y="272"/>
              <a:ext cx="552" cy="924"/>
            </a:xfrm>
            <a:prstGeom prst="line">
              <a:avLst/>
            </a:prstGeom>
            <a:noFill/>
            <a:ln w="19050">
              <a:solidFill>
                <a:schemeClr val="accent2"/>
              </a:solidFill>
              <a:prstDash val="lgDash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9887" name="Arc 186">
              <a:extLst>
                <a:ext uri="{FF2B5EF4-FFF2-40B4-BE49-F238E27FC236}">
                  <a16:creationId xmlns:a16="http://schemas.microsoft.com/office/drawing/2014/main" id="{7EA6C8CB-5659-3F40-8062-252A2B479FDA}"/>
                </a:ext>
              </a:extLst>
            </p:cNvPr>
            <p:cNvSpPr>
              <a:spLocks/>
            </p:cNvSpPr>
            <p:nvPr/>
          </p:nvSpPr>
          <p:spPr bwMode="auto">
            <a:xfrm rot="-1310621">
              <a:off x="7" y="151"/>
              <a:ext cx="516" cy="566"/>
            </a:xfrm>
            <a:custGeom>
              <a:avLst/>
              <a:gdLst>
                <a:gd name="T0" fmla="*/ 0 w 19340"/>
                <a:gd name="T1" fmla="*/ 0 h 21240"/>
                <a:gd name="T2" fmla="*/ 0 w 19340"/>
                <a:gd name="T3" fmla="*/ 0 h 21240"/>
                <a:gd name="T4" fmla="*/ 0 w 19340"/>
                <a:gd name="T5" fmla="*/ 0 h 21240"/>
                <a:gd name="T6" fmla="*/ 0 w 19340"/>
                <a:gd name="T7" fmla="*/ 0 h 21240"/>
                <a:gd name="T8" fmla="*/ 0 w 19340"/>
                <a:gd name="T9" fmla="*/ 0 h 21240"/>
                <a:gd name="T10" fmla="*/ 0 60000 65536"/>
                <a:gd name="T11" fmla="*/ 0 60000 65536"/>
                <a:gd name="T12" fmla="*/ 0 60000 65536"/>
                <a:gd name="T13" fmla="*/ 0 60000 65536"/>
                <a:gd name="T14" fmla="*/ 0 60000 65536"/>
                <a:gd name="T15" fmla="*/ 0 w 19340"/>
                <a:gd name="T16" fmla="*/ 0 h 21240"/>
                <a:gd name="T17" fmla="*/ 19340 w 19340"/>
                <a:gd name="T18" fmla="*/ 21240 h 21240"/>
              </a:gdLst>
              <a:ahLst/>
              <a:cxnLst>
                <a:cxn ang="T10">
                  <a:pos x="T0" y="T1"/>
                </a:cxn>
                <a:cxn ang="T11">
                  <a:pos x="T2" y="T3"/>
                </a:cxn>
                <a:cxn ang="T12">
                  <a:pos x="T4" y="T5"/>
                </a:cxn>
                <a:cxn ang="T13">
                  <a:pos x="T6" y="T7"/>
                </a:cxn>
                <a:cxn ang="T14">
                  <a:pos x="T8" y="T9"/>
                </a:cxn>
              </a:cxnLst>
              <a:rect l="T15" t="T16" r="T17" b="T18"/>
              <a:pathLst>
                <a:path w="19340" h="21240" fill="none" extrusionOk="0">
                  <a:moveTo>
                    <a:pt x="3927" y="-1"/>
                  </a:moveTo>
                  <a:cubicBezTo>
                    <a:pt x="10606" y="1234"/>
                    <a:pt x="16315" y="5539"/>
                    <a:pt x="19339" y="11621"/>
                  </a:cubicBezTo>
                </a:path>
                <a:path w="19340" h="21240" stroke="0" extrusionOk="0">
                  <a:moveTo>
                    <a:pt x="3927" y="-1"/>
                  </a:moveTo>
                  <a:cubicBezTo>
                    <a:pt x="10606" y="1234"/>
                    <a:pt x="16315" y="5539"/>
                    <a:pt x="19339" y="11621"/>
                  </a:cubicBezTo>
                  <a:lnTo>
                    <a:pt x="0" y="21240"/>
                  </a:lnTo>
                  <a:lnTo>
                    <a:pt x="3927" y="-1"/>
                  </a:lnTo>
                  <a:close/>
                </a:path>
              </a:pathLst>
            </a:custGeom>
            <a:noFill/>
            <a:ln w="9525" cmpd="sng">
              <a:solidFill>
                <a:schemeClr val="tx1"/>
              </a:solidFill>
              <a:bevel/>
              <a:headEnd type="stealth" w="med" len="lg"/>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888" name="Text Box 187">
              <a:extLst>
                <a:ext uri="{FF2B5EF4-FFF2-40B4-BE49-F238E27FC236}">
                  <a16:creationId xmlns:a16="http://schemas.microsoft.com/office/drawing/2014/main" id="{20A7FF9E-C76A-DAA4-A627-549E211E957A}"/>
                </a:ext>
              </a:extLst>
            </p:cNvPr>
            <p:cNvSpPr txBox="1">
              <a:spLocks noChangeArrowheads="1"/>
            </p:cNvSpPr>
            <p:nvPr/>
          </p:nvSpPr>
          <p:spPr bwMode="auto">
            <a:xfrm rot="485361">
              <a:off x="201" y="22"/>
              <a:ext cx="480"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FF"/>
                  </a:solidFill>
                  <a:latin typeface="Times New Roman" panose="02020603050405020304" pitchFamily="18" charset="0"/>
                </a:rPr>
                <a:t>30</a:t>
              </a:r>
              <a:endParaRPr lang="en-US" altLang="zh-CN" sz="1800">
                <a:solidFill>
                  <a:srgbClr val="FF00FF"/>
                </a:solidFill>
                <a:latin typeface="Times New Roman" panose="02020603050405020304" pitchFamily="18" charset="0"/>
              </a:endParaRPr>
            </a:p>
          </p:txBody>
        </p:sp>
      </p:grpSp>
      <p:sp>
        <p:nvSpPr>
          <p:cNvPr id="80048" name="Text Box 188">
            <a:extLst>
              <a:ext uri="{FF2B5EF4-FFF2-40B4-BE49-F238E27FC236}">
                <a16:creationId xmlns:a16="http://schemas.microsoft.com/office/drawing/2014/main" id="{B078AD39-E702-0C0D-546E-33276AB72B90}"/>
              </a:ext>
            </a:extLst>
          </p:cNvPr>
          <p:cNvSpPr txBox="1">
            <a:spLocks noChangeArrowheads="1"/>
          </p:cNvSpPr>
          <p:nvPr/>
        </p:nvSpPr>
        <p:spPr bwMode="auto">
          <a:xfrm>
            <a:off x="439738" y="4849813"/>
            <a:ext cx="81343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通电顺序：U</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V</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 V</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 V</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W</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W</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 W</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p>
        </p:txBody>
      </p:sp>
      <p:sp>
        <p:nvSpPr>
          <p:cNvPr id="80049" name="Text Box 189">
            <a:extLst>
              <a:ext uri="{FF2B5EF4-FFF2-40B4-BE49-F238E27FC236}">
                <a16:creationId xmlns:a16="http://schemas.microsoft.com/office/drawing/2014/main" id="{BA275299-78E2-60D9-964D-33CB197832CA}"/>
              </a:ext>
            </a:extLst>
          </p:cNvPr>
          <p:cNvSpPr txBox="1">
            <a:spLocks noChangeArrowheads="1"/>
          </p:cNvSpPr>
          <p:nvPr/>
        </p:nvSpPr>
        <p:spPr bwMode="auto">
          <a:xfrm>
            <a:off x="414338" y="5518150"/>
            <a:ext cx="85169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FF00FF"/>
                </a:solidFill>
                <a:latin typeface="Times New Roman" panose="02020603050405020304" pitchFamily="18" charset="0"/>
              </a:rPr>
              <a:t>反转</a:t>
            </a:r>
            <a:r>
              <a:rPr lang="zh-CN" altLang="en-US" sz="2400">
                <a:solidFill>
                  <a:srgbClr val="0000FF"/>
                </a:solidFill>
                <a:latin typeface="Times New Roman" panose="02020603050405020304" pitchFamily="18" charset="0"/>
              </a:rPr>
              <a:t>通电顺序：U</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W</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W</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 – W</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V</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–V</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–V</a:t>
            </a:r>
            <a:r>
              <a:rPr lang="zh-CN" altLang="en-US"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r>
              <a:rPr lang="zh-CN" altLang="en-US" sz="2400">
                <a:solidFill>
                  <a:srgbClr val="0000FF"/>
                </a:solidFill>
                <a:latin typeface="Times New Roman" panose="02020603050405020304" pitchFamily="18" charset="0"/>
              </a:rPr>
              <a:t>–U</a:t>
            </a:r>
            <a:r>
              <a:rPr lang="zh-CN" altLang="en-US" sz="2400" baseline="-25000">
                <a:solidFill>
                  <a:srgbClr val="0000FF"/>
                </a:solidFill>
                <a:latin typeface="Times New Roman" panose="02020603050405020304" pitchFamily="18" charset="0"/>
              </a:rPr>
              <a:t>1</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9877"/>
                                        </p:tgtEl>
                                        <p:attrNameLst>
                                          <p:attrName>style.visibility</p:attrName>
                                        </p:attrNameLst>
                                      </p:cBhvr>
                                      <p:to>
                                        <p:strVal val="visible"/>
                                      </p:to>
                                    </p:set>
                                    <p:animEffect transition="in" filter="wipe(left)">
                                      <p:cBhvr>
                                        <p:cTn id="7" dur="500"/>
                                        <p:tgtEl>
                                          <p:spTgt spid="798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dissolve">
                                      <p:cBhvr>
                                        <p:cTn id="12" dur="500"/>
                                        <p:tgtEl>
                                          <p:spTgt spid="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up)">
                                      <p:cBhvr>
                                        <p:cTn id="17" dur="500"/>
                                        <p:tgtEl>
                                          <p:spTgt spid="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ssolve">
                                      <p:cBhvr>
                                        <p:cTn id="22" dur="500"/>
                                        <p:tgtEl>
                                          <p:spTgt spid="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up)">
                                      <p:cBhvr>
                                        <p:cTn id="27" dur="500"/>
                                        <p:tgtEl>
                                          <p:spTgt spid="2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up)">
                                      <p:cBhvr>
                                        <p:cTn id="32" dur="500"/>
                                        <p:tgtEl>
                                          <p:spTgt spid="2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dissolve">
                                      <p:cBhvr>
                                        <p:cTn id="37" dur="500"/>
                                        <p:tgtEl>
                                          <p:spTgt spid="2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4" fill="hold" nodeType="click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down)">
                                      <p:cBhvr>
                                        <p:cTn id="42" dur="500"/>
                                        <p:tgtEl>
                                          <p:spTgt spid="3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4" fill="hold" nodeType="clickEffect">
                                  <p:stCondLst>
                                    <p:cond delay="0"/>
                                  </p:stCondLst>
                                  <p:childTnLst>
                                    <p:set>
                                      <p:cBhvr>
                                        <p:cTn id="46" dur="1" fill="hold">
                                          <p:stCondLst>
                                            <p:cond delay="0"/>
                                          </p:stCondLst>
                                        </p:cTn>
                                        <p:tgtEl>
                                          <p:spTgt spid="79977"/>
                                        </p:tgtEl>
                                        <p:attrNameLst>
                                          <p:attrName>style.visibility</p:attrName>
                                        </p:attrNameLst>
                                      </p:cBhvr>
                                      <p:to>
                                        <p:strVal val="visible"/>
                                      </p:to>
                                    </p:set>
                                    <p:animEffect transition="in" filter="wipe(down)">
                                      <p:cBhvr>
                                        <p:cTn id="47" dur="500"/>
                                        <p:tgtEl>
                                          <p:spTgt spid="7997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80048"/>
                                        </p:tgtEl>
                                        <p:attrNameLst>
                                          <p:attrName>style.visibility</p:attrName>
                                        </p:attrNameLst>
                                      </p:cBhvr>
                                      <p:to>
                                        <p:strVal val="visible"/>
                                      </p:to>
                                    </p:set>
                                    <p:animEffect transition="in" filter="box(out)">
                                      <p:cBhvr>
                                        <p:cTn id="52" dur="500"/>
                                        <p:tgtEl>
                                          <p:spTgt spid="8004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80049"/>
                                        </p:tgtEl>
                                        <p:attrNameLst>
                                          <p:attrName>style.visibility</p:attrName>
                                        </p:attrNameLst>
                                      </p:cBhvr>
                                      <p:to>
                                        <p:strVal val="visible"/>
                                      </p:to>
                                    </p:set>
                                    <p:animEffect transition="in" filter="box(out)">
                                      <p:cBhvr>
                                        <p:cTn id="57" dur="500"/>
                                        <p:tgtEl>
                                          <p:spTgt spid="800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7" grpId="0" autoUpdateAnimBg="0"/>
      <p:bldP spid="80048" grpId="0" autoUpdateAnimBg="0"/>
      <p:bldP spid="80049"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ext Box 2">
            <a:extLst>
              <a:ext uri="{FF2B5EF4-FFF2-40B4-BE49-F238E27FC236}">
                <a16:creationId xmlns:a16="http://schemas.microsoft.com/office/drawing/2014/main" id="{9A0B187F-3D75-DDE7-E394-A955E5AE4952}"/>
              </a:ext>
            </a:extLst>
          </p:cNvPr>
          <p:cNvSpPr txBox="1">
            <a:spLocks noChangeArrowheads="1"/>
          </p:cNvSpPr>
          <p:nvPr/>
        </p:nvSpPr>
        <p:spPr bwMode="auto">
          <a:xfrm>
            <a:off x="947738" y="2141538"/>
            <a:ext cx="72405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3366CC"/>
                </a:solidFill>
                <a:latin typeface="Times New Roman" panose="02020603050405020304" pitchFamily="18" charset="0"/>
              </a:rPr>
              <a:t>通电顺序：U</a:t>
            </a:r>
            <a:r>
              <a:rPr lang="zh-CN" altLang="en-US" sz="2400" baseline="-25000">
                <a:solidFill>
                  <a:srgbClr val="3366CC"/>
                </a:solidFill>
                <a:latin typeface="Times New Roman" panose="02020603050405020304" pitchFamily="18" charset="0"/>
              </a:rPr>
              <a:t>1</a:t>
            </a:r>
            <a:r>
              <a:rPr lang="en-US" altLang="zh-CN" sz="2400">
                <a:solidFill>
                  <a:srgbClr val="3366CC"/>
                </a:solidFill>
                <a:latin typeface="Times New Roman" panose="02020603050405020304" pitchFamily="18" charset="0"/>
              </a:rPr>
              <a:t>,</a:t>
            </a:r>
            <a:r>
              <a:rPr lang="zh-CN" altLang="en-US" sz="2400">
                <a:solidFill>
                  <a:srgbClr val="3366CC"/>
                </a:solidFill>
                <a:latin typeface="Times New Roman" panose="02020603050405020304" pitchFamily="18" charset="0"/>
              </a:rPr>
              <a:t>V</a:t>
            </a:r>
            <a:r>
              <a:rPr lang="zh-CN" altLang="en-US" sz="2400" baseline="-25000">
                <a:solidFill>
                  <a:srgbClr val="3366CC"/>
                </a:solidFill>
                <a:latin typeface="Times New Roman" panose="02020603050405020304" pitchFamily="18" charset="0"/>
              </a:rPr>
              <a:t>1</a:t>
            </a:r>
            <a:r>
              <a:rPr lang="zh-CN" altLang="en-US" sz="2400">
                <a:solidFill>
                  <a:srgbClr val="3366CC"/>
                </a:solidFill>
                <a:latin typeface="Times New Roman" panose="02020603050405020304" pitchFamily="18" charset="0"/>
              </a:rPr>
              <a:t> – V</a:t>
            </a:r>
            <a:r>
              <a:rPr lang="zh-CN" altLang="en-US" sz="2400" baseline="-25000">
                <a:solidFill>
                  <a:srgbClr val="3366CC"/>
                </a:solidFill>
                <a:latin typeface="Times New Roman" panose="02020603050405020304" pitchFamily="18" charset="0"/>
              </a:rPr>
              <a:t>1</a:t>
            </a:r>
            <a:r>
              <a:rPr lang="en-US" altLang="zh-CN" sz="2400">
                <a:solidFill>
                  <a:srgbClr val="3366CC"/>
                </a:solidFill>
                <a:latin typeface="Times New Roman" panose="02020603050405020304" pitchFamily="18" charset="0"/>
              </a:rPr>
              <a:t>,</a:t>
            </a:r>
            <a:r>
              <a:rPr lang="zh-CN" altLang="en-US" sz="2400">
                <a:solidFill>
                  <a:srgbClr val="3366CC"/>
                </a:solidFill>
                <a:latin typeface="Times New Roman" panose="02020603050405020304" pitchFamily="18" charset="0"/>
              </a:rPr>
              <a:t>W</a:t>
            </a:r>
            <a:r>
              <a:rPr lang="zh-CN" altLang="en-US" sz="2400" baseline="-25000">
                <a:solidFill>
                  <a:srgbClr val="3366CC"/>
                </a:solidFill>
                <a:latin typeface="Times New Roman" panose="02020603050405020304" pitchFamily="18" charset="0"/>
              </a:rPr>
              <a:t>1</a:t>
            </a:r>
            <a:r>
              <a:rPr lang="zh-CN" altLang="en-US" sz="2400">
                <a:solidFill>
                  <a:srgbClr val="3366CC"/>
                </a:solidFill>
                <a:latin typeface="Times New Roman" panose="02020603050405020304" pitchFamily="18" charset="0"/>
              </a:rPr>
              <a:t> – W</a:t>
            </a:r>
            <a:r>
              <a:rPr lang="zh-CN" altLang="en-US" sz="2400" baseline="-25000">
                <a:solidFill>
                  <a:srgbClr val="3366CC"/>
                </a:solidFill>
                <a:latin typeface="Times New Roman" panose="02020603050405020304" pitchFamily="18" charset="0"/>
              </a:rPr>
              <a:t>1</a:t>
            </a:r>
            <a:r>
              <a:rPr lang="en-US" altLang="zh-CN" sz="2400">
                <a:solidFill>
                  <a:srgbClr val="3366CC"/>
                </a:solidFill>
                <a:latin typeface="Times New Roman" panose="02020603050405020304" pitchFamily="18" charset="0"/>
              </a:rPr>
              <a:t>,</a:t>
            </a:r>
            <a:r>
              <a:rPr lang="zh-CN" altLang="en-US" sz="2400">
                <a:solidFill>
                  <a:srgbClr val="3366CC"/>
                </a:solidFill>
                <a:latin typeface="Times New Roman" panose="02020603050405020304" pitchFamily="18" charset="0"/>
              </a:rPr>
              <a:t>U</a:t>
            </a:r>
            <a:r>
              <a:rPr lang="zh-CN" altLang="en-US" sz="2400" baseline="-25000">
                <a:solidFill>
                  <a:srgbClr val="3366CC"/>
                </a:solidFill>
                <a:latin typeface="Times New Roman" panose="02020603050405020304" pitchFamily="18" charset="0"/>
              </a:rPr>
              <a:t>1</a:t>
            </a:r>
            <a:r>
              <a:rPr lang="zh-CN" altLang="en-US" sz="2400">
                <a:solidFill>
                  <a:srgbClr val="3366CC"/>
                </a:solidFill>
                <a:latin typeface="Times New Roman" panose="02020603050405020304" pitchFamily="18" charset="0"/>
              </a:rPr>
              <a:t> – U</a:t>
            </a:r>
            <a:r>
              <a:rPr lang="zh-CN" altLang="en-US" sz="2400" baseline="-25000">
                <a:solidFill>
                  <a:srgbClr val="3366CC"/>
                </a:solidFill>
                <a:latin typeface="Times New Roman" panose="02020603050405020304" pitchFamily="18" charset="0"/>
              </a:rPr>
              <a:t>1</a:t>
            </a:r>
            <a:r>
              <a:rPr lang="en-US" altLang="zh-CN" sz="2400">
                <a:solidFill>
                  <a:srgbClr val="3366CC"/>
                </a:solidFill>
                <a:latin typeface="Times New Roman" panose="02020603050405020304" pitchFamily="18" charset="0"/>
              </a:rPr>
              <a:t>,</a:t>
            </a:r>
            <a:r>
              <a:rPr lang="zh-CN" altLang="en-US" sz="2400">
                <a:solidFill>
                  <a:srgbClr val="3366CC"/>
                </a:solidFill>
                <a:latin typeface="Times New Roman" panose="02020603050405020304" pitchFamily="18" charset="0"/>
              </a:rPr>
              <a:t>V</a:t>
            </a:r>
            <a:r>
              <a:rPr lang="zh-CN" altLang="en-US" sz="2400" baseline="-25000">
                <a:solidFill>
                  <a:srgbClr val="3366CC"/>
                </a:solidFill>
                <a:latin typeface="Times New Roman" panose="02020603050405020304" pitchFamily="18" charset="0"/>
              </a:rPr>
              <a:t>1</a:t>
            </a:r>
            <a:r>
              <a:rPr lang="en-US" altLang="zh-CN" sz="2400">
                <a:solidFill>
                  <a:srgbClr val="3366CC"/>
                </a:solidFill>
                <a:latin typeface="Times New Roman" panose="02020603050405020304" pitchFamily="18" charset="0"/>
              </a:rPr>
              <a:t> </a:t>
            </a:r>
            <a:r>
              <a:rPr lang="en-US" altLang="zh-CN" sz="2400">
                <a:solidFill>
                  <a:srgbClr val="3366CC"/>
                </a:solidFill>
                <a:latin typeface="Times New Roman" panose="02020603050405020304" pitchFamily="18" charset="0"/>
                <a:cs typeface="Times New Roman" panose="02020603050405020304" pitchFamily="18" charset="0"/>
              </a:rPr>
              <a:t>···</a:t>
            </a:r>
          </a:p>
        </p:txBody>
      </p:sp>
      <p:sp>
        <p:nvSpPr>
          <p:cNvPr id="80899" name="Text Box 3">
            <a:extLst>
              <a:ext uri="{FF2B5EF4-FFF2-40B4-BE49-F238E27FC236}">
                <a16:creationId xmlns:a16="http://schemas.microsoft.com/office/drawing/2014/main" id="{503FF339-89AE-FFBF-5BFE-B3979C3079A6}"/>
              </a:ext>
            </a:extLst>
          </p:cNvPr>
          <p:cNvSpPr txBox="1">
            <a:spLocks noChangeArrowheads="1"/>
          </p:cNvSpPr>
          <p:nvPr/>
        </p:nvSpPr>
        <p:spPr bwMode="auto">
          <a:xfrm>
            <a:off x="935038" y="1389063"/>
            <a:ext cx="38623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每次有两相绕组通电</a:t>
            </a:r>
          </a:p>
        </p:txBody>
      </p:sp>
      <p:sp>
        <p:nvSpPr>
          <p:cNvPr id="80900" name="Rectangle 4">
            <a:extLst>
              <a:ext uri="{FF2B5EF4-FFF2-40B4-BE49-F238E27FC236}">
                <a16:creationId xmlns:a16="http://schemas.microsoft.com/office/drawing/2014/main" id="{D148D441-3687-D82F-5254-34B4D36E2FCE}"/>
              </a:ext>
            </a:extLst>
          </p:cNvPr>
          <p:cNvSpPr>
            <a:spLocks noChangeArrowheads="1"/>
          </p:cNvSpPr>
          <p:nvPr/>
        </p:nvSpPr>
        <p:spPr bwMode="auto">
          <a:xfrm>
            <a:off x="498475" y="341313"/>
            <a:ext cx="23241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双三拍</a:t>
            </a:r>
          </a:p>
        </p:txBody>
      </p:sp>
      <p:sp>
        <p:nvSpPr>
          <p:cNvPr id="80901" name="Text Box 5">
            <a:extLst>
              <a:ext uri="{FF2B5EF4-FFF2-40B4-BE49-F238E27FC236}">
                <a16:creationId xmlns:a16="http://schemas.microsoft.com/office/drawing/2014/main" id="{99966A89-B6DC-3A76-1148-EE400CDA22D5}"/>
              </a:ext>
            </a:extLst>
          </p:cNvPr>
          <p:cNvSpPr txBox="1">
            <a:spLocks noChangeArrowheads="1"/>
          </p:cNvSpPr>
          <p:nvPr/>
        </p:nvSpPr>
        <p:spPr bwMode="auto">
          <a:xfrm>
            <a:off x="935038" y="2968625"/>
            <a:ext cx="7556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步距角的大小与转子的齿数及通电的方式有关。</a:t>
            </a:r>
          </a:p>
        </p:txBody>
      </p:sp>
      <p:sp>
        <p:nvSpPr>
          <p:cNvPr id="80902" name="Text Box 6">
            <a:extLst>
              <a:ext uri="{FF2B5EF4-FFF2-40B4-BE49-F238E27FC236}">
                <a16:creationId xmlns:a16="http://schemas.microsoft.com/office/drawing/2014/main" id="{9452AB33-F531-38A1-BB59-625C82BCBAFD}"/>
              </a:ext>
            </a:extLst>
          </p:cNvPr>
          <p:cNvSpPr txBox="1">
            <a:spLocks noChangeArrowheads="1"/>
          </p:cNvSpPr>
          <p:nvPr/>
        </p:nvSpPr>
        <p:spPr bwMode="auto">
          <a:xfrm>
            <a:off x="949325" y="4056063"/>
            <a:ext cx="1422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步距角：</a:t>
            </a:r>
          </a:p>
        </p:txBody>
      </p:sp>
      <p:grpSp>
        <p:nvGrpSpPr>
          <p:cNvPr id="4" name="Group 7">
            <a:extLst>
              <a:ext uri="{FF2B5EF4-FFF2-40B4-BE49-F238E27FC236}">
                <a16:creationId xmlns:a16="http://schemas.microsoft.com/office/drawing/2014/main" id="{1B6F23EE-C049-8218-245C-7F83B5A52F23}"/>
              </a:ext>
            </a:extLst>
          </p:cNvPr>
          <p:cNvGrpSpPr>
            <a:grpSpLocks/>
          </p:cNvGrpSpPr>
          <p:nvPr/>
        </p:nvGrpSpPr>
        <p:grpSpPr bwMode="auto">
          <a:xfrm>
            <a:off x="3844925" y="3849688"/>
            <a:ext cx="1454150" cy="830262"/>
            <a:chOff x="0" y="0"/>
            <a:chExt cx="916" cy="523"/>
          </a:xfrm>
        </p:grpSpPr>
        <p:sp>
          <p:nvSpPr>
            <p:cNvPr id="80906" name="Text Box 8">
              <a:extLst>
                <a:ext uri="{FF2B5EF4-FFF2-40B4-BE49-F238E27FC236}">
                  <a16:creationId xmlns:a16="http://schemas.microsoft.com/office/drawing/2014/main" id="{BEB29B88-D822-0834-3DF2-9477793E9C45}"/>
                </a:ext>
              </a:extLst>
            </p:cNvPr>
            <p:cNvSpPr txBox="1">
              <a:spLocks noChangeArrowheads="1"/>
            </p:cNvSpPr>
            <p:nvPr/>
          </p:nvSpPr>
          <p:spPr bwMode="auto">
            <a:xfrm>
              <a:off x="0" y="128"/>
              <a:ext cx="37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i="1">
                  <a:solidFill>
                    <a:srgbClr val="3366CC"/>
                  </a:solidFill>
                  <a:latin typeface="Times New Roman" panose="02020603050405020304" pitchFamily="18" charset="0"/>
                </a:rPr>
                <a:t></a:t>
              </a:r>
              <a:r>
                <a:rPr lang="zh-CN" altLang="en-US" sz="2400">
                  <a:solidFill>
                    <a:srgbClr val="3366CC"/>
                  </a:solidFill>
                  <a:latin typeface="Times New Roman" panose="02020603050405020304" pitchFamily="18" charset="0"/>
                </a:rPr>
                <a:t> =</a:t>
              </a:r>
            </a:p>
          </p:txBody>
        </p:sp>
        <p:sp>
          <p:nvSpPr>
            <p:cNvPr id="2" name="Text Box 9">
              <a:extLst>
                <a:ext uri="{FF2B5EF4-FFF2-40B4-BE49-F238E27FC236}">
                  <a16:creationId xmlns:a16="http://schemas.microsoft.com/office/drawing/2014/main" id="{859798C2-2786-E93F-9CC4-878170EB04A0}"/>
                </a:ext>
              </a:extLst>
            </p:cNvPr>
            <p:cNvSpPr txBox="1">
              <a:spLocks noChangeArrowheads="1"/>
            </p:cNvSpPr>
            <p:nvPr/>
          </p:nvSpPr>
          <p:spPr bwMode="auto">
            <a:xfrm>
              <a:off x="396" y="0"/>
              <a:ext cx="471"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3366CC"/>
                  </a:solidFill>
                  <a:latin typeface="Times New Roman" panose="02020603050405020304" pitchFamily="18" charset="0"/>
                </a:rPr>
                <a:t>360</a:t>
              </a:r>
              <a:r>
                <a:rPr lang="zh-CN" altLang="en-US" sz="2400">
                  <a:solidFill>
                    <a:srgbClr val="3366CC"/>
                  </a:solidFill>
                  <a:latin typeface="Times New Roman" panose="02020603050405020304" pitchFamily="18" charset="0"/>
                  <a:cs typeface="Times New Roman" panose="02020603050405020304" pitchFamily="18" charset="0"/>
                </a:rPr>
                <a:t>º</a:t>
              </a:r>
            </a:p>
            <a:p>
              <a:pPr>
                <a:spcBef>
                  <a:spcPct val="0"/>
                </a:spcBef>
                <a:buFontTx/>
                <a:buNone/>
              </a:pPr>
              <a:r>
                <a:rPr lang="en-US" altLang="zh-CN" sz="2400" i="1">
                  <a:solidFill>
                    <a:srgbClr val="3366CC"/>
                  </a:solidFill>
                  <a:latin typeface="Times New Roman" panose="02020603050405020304" pitchFamily="18" charset="0"/>
                </a:rPr>
                <a:t>Z</a:t>
              </a:r>
              <a:r>
                <a:rPr lang="en-US" altLang="zh-CN" sz="2400" baseline="-25000">
                  <a:solidFill>
                    <a:srgbClr val="3366CC"/>
                  </a:solidFill>
                  <a:latin typeface="Times New Roman" panose="02020603050405020304" pitchFamily="18" charset="0"/>
                </a:rPr>
                <a:t>r</a:t>
              </a:r>
              <a:r>
                <a:rPr lang="en-US" altLang="zh-CN" sz="2400" i="1">
                  <a:solidFill>
                    <a:srgbClr val="3366CC"/>
                  </a:solidFill>
                  <a:latin typeface="Times New Roman" panose="02020603050405020304" pitchFamily="18" charset="0"/>
                </a:rPr>
                <a:t>m</a:t>
              </a:r>
              <a:endParaRPr lang="zh-CN" altLang="en-US" sz="2400" i="1">
                <a:solidFill>
                  <a:srgbClr val="3366CC"/>
                </a:solidFill>
                <a:latin typeface="Times New Roman" panose="02020603050405020304" pitchFamily="18" charset="0"/>
              </a:endParaRPr>
            </a:p>
          </p:txBody>
        </p:sp>
        <p:sp>
          <p:nvSpPr>
            <p:cNvPr id="3" name="Line 10">
              <a:extLst>
                <a:ext uri="{FF2B5EF4-FFF2-40B4-BE49-F238E27FC236}">
                  <a16:creationId xmlns:a16="http://schemas.microsoft.com/office/drawing/2014/main" id="{159615F5-99CE-2C85-4E0D-BD124F17F00E}"/>
                </a:ext>
              </a:extLst>
            </p:cNvPr>
            <p:cNvSpPr>
              <a:spLocks noChangeShapeType="1"/>
            </p:cNvSpPr>
            <p:nvPr/>
          </p:nvSpPr>
          <p:spPr bwMode="auto">
            <a:xfrm>
              <a:off x="370" y="290"/>
              <a:ext cx="546" cy="0"/>
            </a:xfrm>
            <a:prstGeom prst="line">
              <a:avLst/>
            </a:prstGeom>
            <a:noFill/>
            <a:ln w="9525">
              <a:solidFill>
                <a:srgbClr val="3366CC"/>
              </a:solidFill>
              <a:round/>
              <a:headEnd/>
              <a:tailEnd/>
            </a:ln>
            <a:extLst>
              <a:ext uri="{909E8E84-426E-40DD-AFC4-6F175D3DCCD1}">
                <a14:hiddenFill xmlns:a14="http://schemas.microsoft.com/office/drawing/2010/main">
                  <a:noFill/>
                </a14:hiddenFill>
              </a:ext>
            </a:extLst>
          </p:spPr>
          <p:txBody>
            <a:bodyPr wrap="none"/>
            <a:lstStyle/>
            <a:p>
              <a:endParaRPr lang="zh-CN" altLang="en-US"/>
            </a:p>
          </p:txBody>
        </p:sp>
      </p:grpSp>
      <p:sp>
        <p:nvSpPr>
          <p:cNvPr id="80907" name="Rectangle 11">
            <a:extLst>
              <a:ext uri="{FF2B5EF4-FFF2-40B4-BE49-F238E27FC236}">
                <a16:creationId xmlns:a16="http://schemas.microsoft.com/office/drawing/2014/main" id="{950B53C9-AE25-C797-AA9C-C4704A5F5AAD}"/>
              </a:ext>
            </a:extLst>
          </p:cNvPr>
          <p:cNvSpPr>
            <a:spLocks noChangeArrowheads="1"/>
          </p:cNvSpPr>
          <p:nvPr/>
        </p:nvSpPr>
        <p:spPr bwMode="auto">
          <a:xfrm>
            <a:off x="1011238" y="4897438"/>
            <a:ext cx="2736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3366CC"/>
                </a:solidFill>
                <a:latin typeface="Times New Roman" panose="02020603050405020304" pitchFamily="18" charset="0"/>
              </a:rPr>
              <a:t>Z</a:t>
            </a:r>
            <a:r>
              <a:rPr lang="en-US" altLang="zh-CN" sz="2400" baseline="-25000">
                <a:solidFill>
                  <a:srgbClr val="3366CC"/>
                </a:solidFill>
                <a:latin typeface="Times New Roman" panose="02020603050405020304" pitchFamily="18" charset="0"/>
              </a:rPr>
              <a:t>r</a:t>
            </a:r>
            <a:r>
              <a:rPr lang="zh-CN" altLang="en-US" sz="2400">
                <a:solidFill>
                  <a:srgbClr val="3366CC"/>
                </a:solidFill>
                <a:latin typeface="Times New Roman" panose="02020603050405020304" pitchFamily="18" charset="0"/>
              </a:rPr>
              <a:t>：转子齿数；</a:t>
            </a:r>
          </a:p>
        </p:txBody>
      </p:sp>
      <p:sp>
        <p:nvSpPr>
          <p:cNvPr id="80908" name="Rectangle 12">
            <a:extLst>
              <a:ext uri="{FF2B5EF4-FFF2-40B4-BE49-F238E27FC236}">
                <a16:creationId xmlns:a16="http://schemas.microsoft.com/office/drawing/2014/main" id="{051B44D5-2A2E-7739-B882-C08EE17D929D}"/>
              </a:ext>
            </a:extLst>
          </p:cNvPr>
          <p:cNvSpPr>
            <a:spLocks noChangeArrowheads="1"/>
          </p:cNvSpPr>
          <p:nvPr/>
        </p:nvSpPr>
        <p:spPr bwMode="auto">
          <a:xfrm>
            <a:off x="4117975" y="4905375"/>
            <a:ext cx="3359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solidFill>
                  <a:srgbClr val="3366CC"/>
                </a:solidFill>
                <a:latin typeface="Times New Roman" panose="02020603050405020304" pitchFamily="18" charset="0"/>
              </a:rPr>
              <a:t>m</a:t>
            </a:r>
            <a:r>
              <a:rPr lang="zh-CN" altLang="en-US" sz="2400">
                <a:solidFill>
                  <a:srgbClr val="3366CC"/>
                </a:solidFill>
                <a:latin typeface="Times New Roman" panose="02020603050405020304" pitchFamily="18" charset="0"/>
              </a:rPr>
              <a:t>：循环的拍数。</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0899"/>
                                        </p:tgtEl>
                                        <p:attrNameLst>
                                          <p:attrName>style.visibility</p:attrName>
                                        </p:attrNameLst>
                                      </p:cBhvr>
                                      <p:to>
                                        <p:strVal val="visible"/>
                                      </p:to>
                                    </p:set>
                                    <p:animEffect transition="in" filter="box(in)">
                                      <p:cBhvr>
                                        <p:cTn id="7" dur="500"/>
                                        <p:tgtEl>
                                          <p:spTgt spid="808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80898"/>
                                        </p:tgtEl>
                                        <p:attrNameLst>
                                          <p:attrName>style.visibility</p:attrName>
                                        </p:attrNameLst>
                                      </p:cBhvr>
                                      <p:to>
                                        <p:strVal val="visible"/>
                                      </p:to>
                                    </p:set>
                                    <p:animEffect transition="in" filter="blinds(vertical)">
                                      <p:cBhvr>
                                        <p:cTn id="12" dur="500"/>
                                        <p:tgtEl>
                                          <p:spTgt spid="808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7" presetClass="entr" presetSubtype="4" fill="hold" grpId="0" nodeType="clickEffect">
                                  <p:stCondLst>
                                    <p:cond delay="0"/>
                                  </p:stCondLst>
                                  <p:childTnLst>
                                    <p:set>
                                      <p:cBhvr>
                                        <p:cTn id="16" dur="1" fill="hold">
                                          <p:stCondLst>
                                            <p:cond delay="0"/>
                                          </p:stCondLst>
                                        </p:cTn>
                                        <p:tgtEl>
                                          <p:spTgt spid="80901"/>
                                        </p:tgtEl>
                                        <p:attrNameLst>
                                          <p:attrName>style.visibility</p:attrName>
                                        </p:attrNameLst>
                                      </p:cBhvr>
                                      <p:to>
                                        <p:strVal val="visible"/>
                                      </p:to>
                                    </p:set>
                                    <p:anim calcmode="lin" valueType="num">
                                      <p:cBhvr additive="base">
                                        <p:cTn id="17" dur="5000" fill="hold"/>
                                        <p:tgtEl>
                                          <p:spTgt spid="80901"/>
                                        </p:tgtEl>
                                        <p:attrNameLst>
                                          <p:attrName>ppt_x</p:attrName>
                                        </p:attrNameLst>
                                      </p:cBhvr>
                                      <p:tavLst>
                                        <p:tav tm="0">
                                          <p:val>
                                            <p:strVal val="#ppt_x"/>
                                          </p:val>
                                        </p:tav>
                                        <p:tav tm="100000">
                                          <p:val>
                                            <p:strVal val="#ppt_x"/>
                                          </p:val>
                                        </p:tav>
                                      </p:tavLst>
                                    </p:anim>
                                    <p:anim calcmode="lin" valueType="num">
                                      <p:cBhvr additive="base">
                                        <p:cTn id="18" dur="5000" fill="hold"/>
                                        <p:tgtEl>
                                          <p:spTgt spid="80901"/>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80902"/>
                                        </p:tgtEl>
                                        <p:attrNameLst>
                                          <p:attrName>style.visibility</p:attrName>
                                        </p:attrNameLst>
                                      </p:cBhvr>
                                      <p:to>
                                        <p:strVal val="visible"/>
                                      </p:to>
                                    </p:set>
                                    <p:animEffect transition="in" filter="wipe(left)">
                                      <p:cBhvr>
                                        <p:cTn id="23" dur="500"/>
                                        <p:tgtEl>
                                          <p:spTgt spid="80902"/>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80907"/>
                                        </p:tgtEl>
                                        <p:attrNameLst>
                                          <p:attrName>style.visibility</p:attrName>
                                        </p:attrNameLst>
                                      </p:cBhvr>
                                      <p:to>
                                        <p:strVal val="visible"/>
                                      </p:to>
                                    </p:set>
                                    <p:animEffect transition="in" filter="wipe(left)">
                                      <p:cBhvr>
                                        <p:cTn id="33" dur="500"/>
                                        <p:tgtEl>
                                          <p:spTgt spid="80907"/>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80908"/>
                                        </p:tgtEl>
                                        <p:attrNameLst>
                                          <p:attrName>style.visibility</p:attrName>
                                        </p:attrNameLst>
                                      </p:cBhvr>
                                      <p:to>
                                        <p:strVal val="visible"/>
                                      </p:to>
                                    </p:set>
                                    <p:animEffect transition="in" filter="wipe(left)">
                                      <p:cBhvr>
                                        <p:cTn id="38" dur="500"/>
                                        <p:tgtEl>
                                          <p:spTgt spid="809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bldLvl="0"/>
      <p:bldP spid="80899" grpId="0" autoUpdateAnimBg="0"/>
      <p:bldP spid="80901" grpId="0" autoUpdateAnimBg="0"/>
      <p:bldP spid="80902" grpId="0" autoUpdateAnimBg="0"/>
      <p:bldP spid="80907" grpId="0" autoUpdateAnimBg="0"/>
      <p:bldP spid="80908"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ext Box 89">
            <a:extLst>
              <a:ext uri="{FF2B5EF4-FFF2-40B4-BE49-F238E27FC236}">
                <a16:creationId xmlns:a16="http://schemas.microsoft.com/office/drawing/2014/main" id="{A8EF85BA-4932-16BF-B88C-3E12E75FBFDC}"/>
              </a:ext>
            </a:extLst>
          </p:cNvPr>
          <p:cNvSpPr txBox="1">
            <a:spLocks noChangeArrowheads="1"/>
          </p:cNvSpPr>
          <p:nvPr/>
        </p:nvSpPr>
        <p:spPr bwMode="auto">
          <a:xfrm>
            <a:off x="642938" y="668338"/>
            <a:ext cx="791686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0000FF"/>
                </a:solidFill>
                <a:latin typeface="宋体" panose="02010600030101010101" pitchFamily="2" charset="-122"/>
              </a:rPr>
              <a:t>　　实际需要步距角较小(</a:t>
            </a:r>
            <a:r>
              <a:rPr lang="zh-CN" altLang="en-US" sz="2400">
                <a:solidFill>
                  <a:srgbClr val="0000FF"/>
                </a:solidFill>
                <a:latin typeface="Times New Roman" panose="02020603050405020304" pitchFamily="18" charset="0"/>
              </a:rPr>
              <a:t>1.5</a:t>
            </a:r>
            <a:r>
              <a:rPr lang="zh-CN" altLang="en-US" sz="2400">
                <a:solidFill>
                  <a:srgbClr val="0000FF"/>
                </a:solidFill>
                <a:latin typeface="Times New Roman" panose="02020603050405020304" pitchFamily="18" charset="0"/>
                <a:cs typeface="Times New Roman" panose="02020603050405020304" pitchFamily="18" charset="0"/>
              </a:rPr>
              <a:t>º</a:t>
            </a:r>
            <a:r>
              <a:rPr lang="zh-CN" altLang="en-US" sz="2400">
                <a:solidFill>
                  <a:srgbClr val="0000FF"/>
                </a:solidFill>
                <a:latin typeface="宋体" panose="02010600030101010101" pitchFamily="2" charset="-122"/>
                <a:cs typeface="Times New Roman" panose="02020603050405020304" pitchFamily="18" charset="0"/>
              </a:rPr>
              <a:t>)</a:t>
            </a:r>
            <a:r>
              <a:rPr lang="zh-CN" altLang="en-US" sz="2400">
                <a:solidFill>
                  <a:srgbClr val="0000FF"/>
                </a:solidFill>
                <a:latin typeface="宋体" panose="02010600030101010101" pitchFamily="2" charset="-122"/>
              </a:rPr>
              <a:t>的步进电机，所以其齿数较多。</a:t>
            </a:r>
          </a:p>
        </p:txBody>
      </p:sp>
      <p:grpSp>
        <p:nvGrpSpPr>
          <p:cNvPr id="4" name="Group 2">
            <a:extLst>
              <a:ext uri="{FF2B5EF4-FFF2-40B4-BE49-F238E27FC236}">
                <a16:creationId xmlns:a16="http://schemas.microsoft.com/office/drawing/2014/main" id="{61AFCD10-B68E-DC58-E17C-C0AD4A246818}"/>
              </a:ext>
            </a:extLst>
          </p:cNvPr>
          <p:cNvGrpSpPr>
            <a:grpSpLocks/>
          </p:cNvGrpSpPr>
          <p:nvPr/>
        </p:nvGrpSpPr>
        <p:grpSpPr bwMode="auto">
          <a:xfrm>
            <a:off x="5478463" y="1987550"/>
            <a:ext cx="3230562" cy="3144838"/>
            <a:chOff x="0" y="0"/>
            <a:chExt cx="2112" cy="2113"/>
          </a:xfrm>
        </p:grpSpPr>
        <p:sp>
          <p:nvSpPr>
            <p:cNvPr id="81980" name="Oval 3">
              <a:extLst>
                <a:ext uri="{FF2B5EF4-FFF2-40B4-BE49-F238E27FC236}">
                  <a16:creationId xmlns:a16="http://schemas.microsoft.com/office/drawing/2014/main" id="{0B06DA74-9978-4837-B534-73DDDB41BA60}"/>
                </a:ext>
              </a:extLst>
            </p:cNvPr>
            <p:cNvSpPr>
              <a:spLocks noChangeArrowheads="1"/>
            </p:cNvSpPr>
            <p:nvPr/>
          </p:nvSpPr>
          <p:spPr bwMode="auto">
            <a:xfrm>
              <a:off x="0" y="0"/>
              <a:ext cx="2112" cy="2113"/>
            </a:xfrm>
            <a:prstGeom prst="ellipse">
              <a:avLst/>
            </a:prstGeom>
            <a:solidFill>
              <a:schemeClr val="folHlink"/>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宋体" panose="02010600030101010101" pitchFamily="2" charset="-122"/>
              </a:endParaRPr>
            </a:p>
          </p:txBody>
        </p:sp>
        <p:sp>
          <p:nvSpPr>
            <p:cNvPr id="81981" name="Oval 4">
              <a:extLst>
                <a:ext uri="{FF2B5EF4-FFF2-40B4-BE49-F238E27FC236}">
                  <a16:creationId xmlns:a16="http://schemas.microsoft.com/office/drawing/2014/main" id="{A070D15D-F6B3-A6A7-EADF-359B93944F31}"/>
                </a:ext>
              </a:extLst>
            </p:cNvPr>
            <p:cNvSpPr>
              <a:spLocks noChangeArrowheads="1"/>
            </p:cNvSpPr>
            <p:nvPr/>
          </p:nvSpPr>
          <p:spPr bwMode="auto">
            <a:xfrm>
              <a:off x="144" y="144"/>
              <a:ext cx="1825" cy="1825"/>
            </a:xfrm>
            <a:prstGeom prst="ellipse">
              <a:avLst/>
            </a:prstGeom>
            <a:solidFill>
              <a:schemeClr val="bg1"/>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81982" name="Group 5">
              <a:extLst>
                <a:ext uri="{FF2B5EF4-FFF2-40B4-BE49-F238E27FC236}">
                  <a16:creationId xmlns:a16="http://schemas.microsoft.com/office/drawing/2014/main" id="{FDDFB51E-8FCA-5735-EF33-BC0645D650C7}"/>
                </a:ext>
              </a:extLst>
            </p:cNvPr>
            <p:cNvGrpSpPr>
              <a:grpSpLocks/>
            </p:cNvGrpSpPr>
            <p:nvPr/>
          </p:nvGrpSpPr>
          <p:grpSpPr bwMode="auto">
            <a:xfrm>
              <a:off x="864" y="147"/>
              <a:ext cx="408" cy="300"/>
              <a:chOff x="0" y="0"/>
              <a:chExt cx="528" cy="432"/>
            </a:xfrm>
          </p:grpSpPr>
          <p:sp>
            <p:nvSpPr>
              <p:cNvPr id="82014" name="未知">
                <a:extLst>
                  <a:ext uri="{FF2B5EF4-FFF2-40B4-BE49-F238E27FC236}">
                    <a16:creationId xmlns:a16="http://schemas.microsoft.com/office/drawing/2014/main" id="{E448C51B-20A1-5162-331A-A14EB3C69894}"/>
                  </a:ext>
                </a:extLst>
              </p:cNvPr>
              <p:cNvSpPr>
                <a:spLocks/>
              </p:cNvSpPr>
              <p:nvPr/>
            </p:nvSpPr>
            <p:spPr bwMode="auto">
              <a:xfrm>
                <a:off x="0" y="0"/>
                <a:ext cx="528" cy="432"/>
              </a:xfrm>
              <a:custGeom>
                <a:avLst/>
                <a:gdLst>
                  <a:gd name="T0" fmla="*/ 0 w 528"/>
                  <a:gd name="T1" fmla="*/ 420 h 432"/>
                  <a:gd name="T2" fmla="*/ 0 w 528"/>
                  <a:gd name="T3" fmla="*/ 324 h 432"/>
                  <a:gd name="T4" fmla="*/ 156 w 528"/>
                  <a:gd name="T5" fmla="*/ 144 h 432"/>
                  <a:gd name="T6" fmla="*/ 156 w 528"/>
                  <a:gd name="T7" fmla="*/ 0 h 432"/>
                  <a:gd name="T8" fmla="*/ 384 w 528"/>
                  <a:gd name="T9" fmla="*/ 0 h 432"/>
                  <a:gd name="T10" fmla="*/ 384 w 528"/>
                  <a:gd name="T11" fmla="*/ 144 h 432"/>
                  <a:gd name="T12" fmla="*/ 528 w 528"/>
                  <a:gd name="T13" fmla="*/ 336 h 432"/>
                  <a:gd name="T14" fmla="*/ 528 w 528"/>
                  <a:gd name="T15" fmla="*/ 432 h 432"/>
                  <a:gd name="T16" fmla="*/ 456 w 528"/>
                  <a:gd name="T17" fmla="*/ 432 h 432"/>
                  <a:gd name="T18" fmla="*/ 456 w 528"/>
                  <a:gd name="T19" fmla="*/ 360 h 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432"/>
                  <a:gd name="T32" fmla="*/ 528 w 528"/>
                  <a:gd name="T33" fmla="*/ 432 h 4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432">
                    <a:moveTo>
                      <a:pt x="0" y="420"/>
                    </a:moveTo>
                    <a:lnTo>
                      <a:pt x="0" y="324"/>
                    </a:lnTo>
                    <a:lnTo>
                      <a:pt x="156" y="144"/>
                    </a:lnTo>
                    <a:lnTo>
                      <a:pt x="156" y="0"/>
                    </a:lnTo>
                    <a:lnTo>
                      <a:pt x="384" y="0"/>
                    </a:lnTo>
                    <a:lnTo>
                      <a:pt x="384" y="144"/>
                    </a:lnTo>
                    <a:lnTo>
                      <a:pt x="528" y="336"/>
                    </a:lnTo>
                    <a:lnTo>
                      <a:pt x="528" y="432"/>
                    </a:lnTo>
                    <a:lnTo>
                      <a:pt x="456" y="432"/>
                    </a:lnTo>
                    <a:lnTo>
                      <a:pt x="456" y="360"/>
                    </a:lnTo>
                  </a:path>
                </a:pathLst>
              </a:custGeom>
              <a:solidFill>
                <a:srgbClr val="99FFCC"/>
              </a:solidFill>
              <a:ln w="28575" cap="flat" cmpd="sng">
                <a:solidFill>
                  <a:schemeClr val="tx1"/>
                </a:solidFill>
                <a:bevel/>
                <a:headEnd/>
                <a:tailEnd/>
              </a:ln>
            </p:spPr>
            <p:txBody>
              <a:bodyPr wrap="none" anchor="ctr"/>
              <a:lstStyle/>
              <a:p>
                <a:endParaRPr lang="zh-CN" altLang="en-US"/>
              </a:p>
            </p:txBody>
          </p:sp>
          <p:grpSp>
            <p:nvGrpSpPr>
              <p:cNvPr id="82015" name="Group 7">
                <a:extLst>
                  <a:ext uri="{FF2B5EF4-FFF2-40B4-BE49-F238E27FC236}">
                    <a16:creationId xmlns:a16="http://schemas.microsoft.com/office/drawing/2014/main" id="{DD2E3395-1B52-8A51-8E79-2F989E746D18}"/>
                  </a:ext>
                </a:extLst>
              </p:cNvPr>
              <p:cNvGrpSpPr>
                <a:grpSpLocks/>
              </p:cNvGrpSpPr>
              <p:nvPr/>
            </p:nvGrpSpPr>
            <p:grpSpPr bwMode="auto">
              <a:xfrm>
                <a:off x="0" y="336"/>
                <a:ext cx="504" cy="96"/>
                <a:chOff x="0" y="0"/>
                <a:chExt cx="1572" cy="588"/>
              </a:xfrm>
            </p:grpSpPr>
            <p:sp>
              <p:nvSpPr>
                <p:cNvPr id="82016" name="未知">
                  <a:extLst>
                    <a:ext uri="{FF2B5EF4-FFF2-40B4-BE49-F238E27FC236}">
                      <a16:creationId xmlns:a16="http://schemas.microsoft.com/office/drawing/2014/main" id="{4D1485D4-7FAA-5DFE-8488-7FEAA7EC16F4}"/>
                    </a:ext>
                  </a:extLst>
                </p:cNvPr>
                <p:cNvSpPr>
                  <a:spLocks/>
                </p:cNvSpPr>
                <p:nvPr/>
              </p:nvSpPr>
              <p:spPr bwMode="auto">
                <a:xfrm>
                  <a:off x="0"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sp>
              <p:nvSpPr>
                <p:cNvPr id="82017" name="未知">
                  <a:extLst>
                    <a:ext uri="{FF2B5EF4-FFF2-40B4-BE49-F238E27FC236}">
                      <a16:creationId xmlns:a16="http://schemas.microsoft.com/office/drawing/2014/main" id="{175B6E28-119A-5F6B-5112-9A530449E646}"/>
                    </a:ext>
                  </a:extLst>
                </p:cNvPr>
                <p:cNvSpPr>
                  <a:spLocks/>
                </p:cNvSpPr>
                <p:nvPr/>
              </p:nvSpPr>
              <p:spPr bwMode="auto">
                <a:xfrm>
                  <a:off x="732"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grpSp>
        </p:grpSp>
        <p:grpSp>
          <p:nvGrpSpPr>
            <p:cNvPr id="81983" name="Group 10">
              <a:extLst>
                <a:ext uri="{FF2B5EF4-FFF2-40B4-BE49-F238E27FC236}">
                  <a16:creationId xmlns:a16="http://schemas.microsoft.com/office/drawing/2014/main" id="{8CC3F4A7-2694-2C2A-57D6-40F2CE8F31F3}"/>
                </a:ext>
              </a:extLst>
            </p:cNvPr>
            <p:cNvGrpSpPr>
              <a:grpSpLocks/>
            </p:cNvGrpSpPr>
            <p:nvPr/>
          </p:nvGrpSpPr>
          <p:grpSpPr bwMode="auto">
            <a:xfrm flipV="1">
              <a:off x="852" y="1671"/>
              <a:ext cx="408" cy="300"/>
              <a:chOff x="0" y="0"/>
              <a:chExt cx="528" cy="432"/>
            </a:xfrm>
          </p:grpSpPr>
          <p:sp>
            <p:nvSpPr>
              <p:cNvPr id="82010" name="未知">
                <a:extLst>
                  <a:ext uri="{FF2B5EF4-FFF2-40B4-BE49-F238E27FC236}">
                    <a16:creationId xmlns:a16="http://schemas.microsoft.com/office/drawing/2014/main" id="{9F8A7325-D202-1F9E-AE45-9B8A1E9FDE6A}"/>
                  </a:ext>
                </a:extLst>
              </p:cNvPr>
              <p:cNvSpPr>
                <a:spLocks/>
              </p:cNvSpPr>
              <p:nvPr/>
            </p:nvSpPr>
            <p:spPr bwMode="auto">
              <a:xfrm>
                <a:off x="0" y="0"/>
                <a:ext cx="528" cy="432"/>
              </a:xfrm>
              <a:custGeom>
                <a:avLst/>
                <a:gdLst>
                  <a:gd name="T0" fmla="*/ 0 w 528"/>
                  <a:gd name="T1" fmla="*/ 420 h 432"/>
                  <a:gd name="T2" fmla="*/ 0 w 528"/>
                  <a:gd name="T3" fmla="*/ 324 h 432"/>
                  <a:gd name="T4" fmla="*/ 156 w 528"/>
                  <a:gd name="T5" fmla="*/ 144 h 432"/>
                  <a:gd name="T6" fmla="*/ 156 w 528"/>
                  <a:gd name="T7" fmla="*/ 0 h 432"/>
                  <a:gd name="T8" fmla="*/ 384 w 528"/>
                  <a:gd name="T9" fmla="*/ 0 h 432"/>
                  <a:gd name="T10" fmla="*/ 384 w 528"/>
                  <a:gd name="T11" fmla="*/ 144 h 432"/>
                  <a:gd name="T12" fmla="*/ 528 w 528"/>
                  <a:gd name="T13" fmla="*/ 336 h 432"/>
                  <a:gd name="T14" fmla="*/ 528 w 528"/>
                  <a:gd name="T15" fmla="*/ 432 h 432"/>
                  <a:gd name="T16" fmla="*/ 456 w 528"/>
                  <a:gd name="T17" fmla="*/ 432 h 432"/>
                  <a:gd name="T18" fmla="*/ 456 w 528"/>
                  <a:gd name="T19" fmla="*/ 360 h 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432"/>
                  <a:gd name="T32" fmla="*/ 528 w 528"/>
                  <a:gd name="T33" fmla="*/ 432 h 4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432">
                    <a:moveTo>
                      <a:pt x="0" y="420"/>
                    </a:moveTo>
                    <a:lnTo>
                      <a:pt x="0" y="324"/>
                    </a:lnTo>
                    <a:lnTo>
                      <a:pt x="156" y="144"/>
                    </a:lnTo>
                    <a:lnTo>
                      <a:pt x="156" y="0"/>
                    </a:lnTo>
                    <a:lnTo>
                      <a:pt x="384" y="0"/>
                    </a:lnTo>
                    <a:lnTo>
                      <a:pt x="384" y="144"/>
                    </a:lnTo>
                    <a:lnTo>
                      <a:pt x="528" y="336"/>
                    </a:lnTo>
                    <a:lnTo>
                      <a:pt x="528" y="432"/>
                    </a:lnTo>
                    <a:lnTo>
                      <a:pt x="456" y="432"/>
                    </a:lnTo>
                    <a:lnTo>
                      <a:pt x="456" y="360"/>
                    </a:lnTo>
                  </a:path>
                </a:pathLst>
              </a:custGeom>
              <a:solidFill>
                <a:srgbClr val="99FFCC"/>
              </a:solidFill>
              <a:ln w="28575" cap="flat" cmpd="sng">
                <a:solidFill>
                  <a:schemeClr val="tx1"/>
                </a:solidFill>
                <a:bevel/>
                <a:headEnd/>
                <a:tailEnd/>
              </a:ln>
            </p:spPr>
            <p:txBody>
              <a:bodyPr wrap="none" anchor="ctr"/>
              <a:lstStyle/>
              <a:p>
                <a:endParaRPr lang="zh-CN" altLang="en-US"/>
              </a:p>
            </p:txBody>
          </p:sp>
          <p:grpSp>
            <p:nvGrpSpPr>
              <p:cNvPr id="82011" name="Group 12">
                <a:extLst>
                  <a:ext uri="{FF2B5EF4-FFF2-40B4-BE49-F238E27FC236}">
                    <a16:creationId xmlns:a16="http://schemas.microsoft.com/office/drawing/2014/main" id="{5638CD6B-754B-7643-04E3-222D7A4C7080}"/>
                  </a:ext>
                </a:extLst>
              </p:cNvPr>
              <p:cNvGrpSpPr>
                <a:grpSpLocks/>
              </p:cNvGrpSpPr>
              <p:nvPr/>
            </p:nvGrpSpPr>
            <p:grpSpPr bwMode="auto">
              <a:xfrm>
                <a:off x="0" y="336"/>
                <a:ext cx="504" cy="96"/>
                <a:chOff x="0" y="0"/>
                <a:chExt cx="1572" cy="588"/>
              </a:xfrm>
            </p:grpSpPr>
            <p:sp>
              <p:nvSpPr>
                <p:cNvPr id="2" name="未知">
                  <a:extLst>
                    <a:ext uri="{FF2B5EF4-FFF2-40B4-BE49-F238E27FC236}">
                      <a16:creationId xmlns:a16="http://schemas.microsoft.com/office/drawing/2014/main" id="{B8B896E5-FBD3-CD40-762E-79163387FA50}"/>
                    </a:ext>
                  </a:extLst>
                </p:cNvPr>
                <p:cNvSpPr>
                  <a:spLocks/>
                </p:cNvSpPr>
                <p:nvPr/>
              </p:nvSpPr>
              <p:spPr bwMode="auto">
                <a:xfrm>
                  <a:off x="0"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sp>
              <p:nvSpPr>
                <p:cNvPr id="3" name="未知">
                  <a:extLst>
                    <a:ext uri="{FF2B5EF4-FFF2-40B4-BE49-F238E27FC236}">
                      <a16:creationId xmlns:a16="http://schemas.microsoft.com/office/drawing/2014/main" id="{B1A44B6F-C9C2-2461-9751-40D3C70751F2}"/>
                    </a:ext>
                  </a:extLst>
                </p:cNvPr>
                <p:cNvSpPr>
                  <a:spLocks/>
                </p:cNvSpPr>
                <p:nvPr/>
              </p:nvSpPr>
              <p:spPr bwMode="auto">
                <a:xfrm>
                  <a:off x="732"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grpSp>
        </p:grpSp>
        <p:grpSp>
          <p:nvGrpSpPr>
            <p:cNvPr id="81984" name="Group 15">
              <a:extLst>
                <a:ext uri="{FF2B5EF4-FFF2-40B4-BE49-F238E27FC236}">
                  <a16:creationId xmlns:a16="http://schemas.microsoft.com/office/drawing/2014/main" id="{DBD4E430-7D44-2D79-CB10-796B22A5C470}"/>
                </a:ext>
              </a:extLst>
            </p:cNvPr>
            <p:cNvGrpSpPr>
              <a:grpSpLocks/>
            </p:cNvGrpSpPr>
            <p:nvPr/>
          </p:nvGrpSpPr>
          <p:grpSpPr bwMode="auto">
            <a:xfrm rot="7226488">
              <a:off x="1500" y="1287"/>
              <a:ext cx="408" cy="300"/>
              <a:chOff x="0" y="0"/>
              <a:chExt cx="528" cy="432"/>
            </a:xfrm>
          </p:grpSpPr>
          <p:sp>
            <p:nvSpPr>
              <p:cNvPr id="82006" name="未知">
                <a:extLst>
                  <a:ext uri="{FF2B5EF4-FFF2-40B4-BE49-F238E27FC236}">
                    <a16:creationId xmlns:a16="http://schemas.microsoft.com/office/drawing/2014/main" id="{41B75865-0AE8-AC52-B38D-E6081A1C64AD}"/>
                  </a:ext>
                </a:extLst>
              </p:cNvPr>
              <p:cNvSpPr>
                <a:spLocks/>
              </p:cNvSpPr>
              <p:nvPr/>
            </p:nvSpPr>
            <p:spPr bwMode="auto">
              <a:xfrm>
                <a:off x="0" y="0"/>
                <a:ext cx="528" cy="432"/>
              </a:xfrm>
              <a:custGeom>
                <a:avLst/>
                <a:gdLst>
                  <a:gd name="T0" fmla="*/ 0 w 528"/>
                  <a:gd name="T1" fmla="*/ 420 h 432"/>
                  <a:gd name="T2" fmla="*/ 0 w 528"/>
                  <a:gd name="T3" fmla="*/ 324 h 432"/>
                  <a:gd name="T4" fmla="*/ 156 w 528"/>
                  <a:gd name="T5" fmla="*/ 144 h 432"/>
                  <a:gd name="T6" fmla="*/ 156 w 528"/>
                  <a:gd name="T7" fmla="*/ 0 h 432"/>
                  <a:gd name="T8" fmla="*/ 384 w 528"/>
                  <a:gd name="T9" fmla="*/ 0 h 432"/>
                  <a:gd name="T10" fmla="*/ 384 w 528"/>
                  <a:gd name="T11" fmla="*/ 144 h 432"/>
                  <a:gd name="T12" fmla="*/ 528 w 528"/>
                  <a:gd name="T13" fmla="*/ 336 h 432"/>
                  <a:gd name="T14" fmla="*/ 528 w 528"/>
                  <a:gd name="T15" fmla="*/ 432 h 432"/>
                  <a:gd name="T16" fmla="*/ 456 w 528"/>
                  <a:gd name="T17" fmla="*/ 432 h 432"/>
                  <a:gd name="T18" fmla="*/ 456 w 528"/>
                  <a:gd name="T19" fmla="*/ 360 h 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432"/>
                  <a:gd name="T32" fmla="*/ 528 w 528"/>
                  <a:gd name="T33" fmla="*/ 432 h 4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432">
                    <a:moveTo>
                      <a:pt x="0" y="420"/>
                    </a:moveTo>
                    <a:lnTo>
                      <a:pt x="0" y="324"/>
                    </a:lnTo>
                    <a:lnTo>
                      <a:pt x="156" y="144"/>
                    </a:lnTo>
                    <a:lnTo>
                      <a:pt x="156" y="0"/>
                    </a:lnTo>
                    <a:lnTo>
                      <a:pt x="384" y="0"/>
                    </a:lnTo>
                    <a:lnTo>
                      <a:pt x="384" y="144"/>
                    </a:lnTo>
                    <a:lnTo>
                      <a:pt x="528" y="336"/>
                    </a:lnTo>
                    <a:lnTo>
                      <a:pt x="528" y="432"/>
                    </a:lnTo>
                    <a:lnTo>
                      <a:pt x="456" y="432"/>
                    </a:lnTo>
                    <a:lnTo>
                      <a:pt x="456" y="360"/>
                    </a:lnTo>
                  </a:path>
                </a:pathLst>
              </a:custGeom>
              <a:solidFill>
                <a:srgbClr val="99FFCC"/>
              </a:solidFill>
              <a:ln w="28575" cap="flat" cmpd="sng">
                <a:solidFill>
                  <a:schemeClr val="tx1"/>
                </a:solidFill>
                <a:bevel/>
                <a:headEnd/>
                <a:tailEnd/>
              </a:ln>
            </p:spPr>
            <p:txBody>
              <a:bodyPr wrap="none" anchor="ctr"/>
              <a:lstStyle/>
              <a:p>
                <a:endParaRPr lang="zh-CN" altLang="en-US"/>
              </a:p>
            </p:txBody>
          </p:sp>
          <p:grpSp>
            <p:nvGrpSpPr>
              <p:cNvPr id="82007" name="Group 17">
                <a:extLst>
                  <a:ext uri="{FF2B5EF4-FFF2-40B4-BE49-F238E27FC236}">
                    <a16:creationId xmlns:a16="http://schemas.microsoft.com/office/drawing/2014/main" id="{1A704100-83C1-5EBA-1BB7-7387CD187115}"/>
                  </a:ext>
                </a:extLst>
              </p:cNvPr>
              <p:cNvGrpSpPr>
                <a:grpSpLocks/>
              </p:cNvGrpSpPr>
              <p:nvPr/>
            </p:nvGrpSpPr>
            <p:grpSpPr bwMode="auto">
              <a:xfrm>
                <a:off x="0" y="336"/>
                <a:ext cx="504" cy="96"/>
                <a:chOff x="0" y="0"/>
                <a:chExt cx="1572" cy="588"/>
              </a:xfrm>
            </p:grpSpPr>
            <p:sp>
              <p:nvSpPr>
                <p:cNvPr id="82008" name="未知">
                  <a:extLst>
                    <a:ext uri="{FF2B5EF4-FFF2-40B4-BE49-F238E27FC236}">
                      <a16:creationId xmlns:a16="http://schemas.microsoft.com/office/drawing/2014/main" id="{1C59DC37-D399-64DA-D58F-F65156E46730}"/>
                    </a:ext>
                  </a:extLst>
                </p:cNvPr>
                <p:cNvSpPr>
                  <a:spLocks/>
                </p:cNvSpPr>
                <p:nvPr/>
              </p:nvSpPr>
              <p:spPr bwMode="auto">
                <a:xfrm>
                  <a:off x="0"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sp>
              <p:nvSpPr>
                <p:cNvPr id="82009" name="未知">
                  <a:extLst>
                    <a:ext uri="{FF2B5EF4-FFF2-40B4-BE49-F238E27FC236}">
                      <a16:creationId xmlns:a16="http://schemas.microsoft.com/office/drawing/2014/main" id="{16F93B16-55EA-BAE8-ABE5-4790FEE1BE44}"/>
                    </a:ext>
                  </a:extLst>
                </p:cNvPr>
                <p:cNvSpPr>
                  <a:spLocks/>
                </p:cNvSpPr>
                <p:nvPr/>
              </p:nvSpPr>
              <p:spPr bwMode="auto">
                <a:xfrm>
                  <a:off x="732"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grpSp>
        </p:grpSp>
        <p:grpSp>
          <p:nvGrpSpPr>
            <p:cNvPr id="81985" name="Group 20">
              <a:extLst>
                <a:ext uri="{FF2B5EF4-FFF2-40B4-BE49-F238E27FC236}">
                  <a16:creationId xmlns:a16="http://schemas.microsoft.com/office/drawing/2014/main" id="{AD70E863-F7DB-EE21-80BB-CB15193FEE9E}"/>
                </a:ext>
              </a:extLst>
            </p:cNvPr>
            <p:cNvGrpSpPr>
              <a:grpSpLocks/>
            </p:cNvGrpSpPr>
            <p:nvPr/>
          </p:nvGrpSpPr>
          <p:grpSpPr bwMode="auto">
            <a:xfrm rot="-3261152">
              <a:off x="192" y="531"/>
              <a:ext cx="408" cy="300"/>
              <a:chOff x="0" y="0"/>
              <a:chExt cx="528" cy="432"/>
            </a:xfrm>
          </p:grpSpPr>
          <p:sp>
            <p:nvSpPr>
              <p:cNvPr id="82002" name="未知">
                <a:extLst>
                  <a:ext uri="{FF2B5EF4-FFF2-40B4-BE49-F238E27FC236}">
                    <a16:creationId xmlns:a16="http://schemas.microsoft.com/office/drawing/2014/main" id="{360CF840-C544-89BF-93D6-0FE0ABBF7EEA}"/>
                  </a:ext>
                </a:extLst>
              </p:cNvPr>
              <p:cNvSpPr>
                <a:spLocks/>
              </p:cNvSpPr>
              <p:nvPr/>
            </p:nvSpPr>
            <p:spPr bwMode="auto">
              <a:xfrm>
                <a:off x="0" y="0"/>
                <a:ext cx="528" cy="432"/>
              </a:xfrm>
              <a:custGeom>
                <a:avLst/>
                <a:gdLst>
                  <a:gd name="T0" fmla="*/ 0 w 528"/>
                  <a:gd name="T1" fmla="*/ 420 h 432"/>
                  <a:gd name="T2" fmla="*/ 0 w 528"/>
                  <a:gd name="T3" fmla="*/ 324 h 432"/>
                  <a:gd name="T4" fmla="*/ 156 w 528"/>
                  <a:gd name="T5" fmla="*/ 144 h 432"/>
                  <a:gd name="T6" fmla="*/ 156 w 528"/>
                  <a:gd name="T7" fmla="*/ 0 h 432"/>
                  <a:gd name="T8" fmla="*/ 384 w 528"/>
                  <a:gd name="T9" fmla="*/ 0 h 432"/>
                  <a:gd name="T10" fmla="*/ 384 w 528"/>
                  <a:gd name="T11" fmla="*/ 144 h 432"/>
                  <a:gd name="T12" fmla="*/ 528 w 528"/>
                  <a:gd name="T13" fmla="*/ 336 h 432"/>
                  <a:gd name="T14" fmla="*/ 528 w 528"/>
                  <a:gd name="T15" fmla="*/ 432 h 432"/>
                  <a:gd name="T16" fmla="*/ 456 w 528"/>
                  <a:gd name="T17" fmla="*/ 432 h 432"/>
                  <a:gd name="T18" fmla="*/ 456 w 528"/>
                  <a:gd name="T19" fmla="*/ 360 h 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432"/>
                  <a:gd name="T32" fmla="*/ 528 w 528"/>
                  <a:gd name="T33" fmla="*/ 432 h 4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432">
                    <a:moveTo>
                      <a:pt x="0" y="420"/>
                    </a:moveTo>
                    <a:lnTo>
                      <a:pt x="0" y="324"/>
                    </a:lnTo>
                    <a:lnTo>
                      <a:pt x="156" y="144"/>
                    </a:lnTo>
                    <a:lnTo>
                      <a:pt x="156" y="0"/>
                    </a:lnTo>
                    <a:lnTo>
                      <a:pt x="384" y="0"/>
                    </a:lnTo>
                    <a:lnTo>
                      <a:pt x="384" y="144"/>
                    </a:lnTo>
                    <a:lnTo>
                      <a:pt x="528" y="336"/>
                    </a:lnTo>
                    <a:lnTo>
                      <a:pt x="528" y="432"/>
                    </a:lnTo>
                    <a:lnTo>
                      <a:pt x="456" y="432"/>
                    </a:lnTo>
                    <a:lnTo>
                      <a:pt x="456" y="360"/>
                    </a:lnTo>
                  </a:path>
                </a:pathLst>
              </a:custGeom>
              <a:solidFill>
                <a:srgbClr val="99FFCC"/>
              </a:solidFill>
              <a:ln w="28575" cap="flat" cmpd="sng">
                <a:solidFill>
                  <a:schemeClr val="tx1"/>
                </a:solidFill>
                <a:bevel/>
                <a:headEnd/>
                <a:tailEnd/>
              </a:ln>
            </p:spPr>
            <p:txBody>
              <a:bodyPr wrap="none" anchor="ctr"/>
              <a:lstStyle/>
              <a:p>
                <a:endParaRPr lang="zh-CN" altLang="en-US"/>
              </a:p>
            </p:txBody>
          </p:sp>
          <p:grpSp>
            <p:nvGrpSpPr>
              <p:cNvPr id="82003" name="Group 22">
                <a:extLst>
                  <a:ext uri="{FF2B5EF4-FFF2-40B4-BE49-F238E27FC236}">
                    <a16:creationId xmlns:a16="http://schemas.microsoft.com/office/drawing/2014/main" id="{8726A9C7-361F-D9A2-D666-C0AF55481436}"/>
                  </a:ext>
                </a:extLst>
              </p:cNvPr>
              <p:cNvGrpSpPr>
                <a:grpSpLocks/>
              </p:cNvGrpSpPr>
              <p:nvPr/>
            </p:nvGrpSpPr>
            <p:grpSpPr bwMode="auto">
              <a:xfrm>
                <a:off x="0" y="336"/>
                <a:ext cx="504" cy="96"/>
                <a:chOff x="0" y="0"/>
                <a:chExt cx="1572" cy="588"/>
              </a:xfrm>
            </p:grpSpPr>
            <p:sp>
              <p:nvSpPr>
                <p:cNvPr id="82004" name="未知">
                  <a:extLst>
                    <a:ext uri="{FF2B5EF4-FFF2-40B4-BE49-F238E27FC236}">
                      <a16:creationId xmlns:a16="http://schemas.microsoft.com/office/drawing/2014/main" id="{AE570CF7-2FF1-777C-ED8E-E648E24A009D}"/>
                    </a:ext>
                  </a:extLst>
                </p:cNvPr>
                <p:cNvSpPr>
                  <a:spLocks/>
                </p:cNvSpPr>
                <p:nvPr/>
              </p:nvSpPr>
              <p:spPr bwMode="auto">
                <a:xfrm>
                  <a:off x="0"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sp>
              <p:nvSpPr>
                <p:cNvPr id="82005" name="未知">
                  <a:extLst>
                    <a:ext uri="{FF2B5EF4-FFF2-40B4-BE49-F238E27FC236}">
                      <a16:creationId xmlns:a16="http://schemas.microsoft.com/office/drawing/2014/main" id="{C97C30B5-FFA2-7685-80A0-1DB09B4DAFF0}"/>
                    </a:ext>
                  </a:extLst>
                </p:cNvPr>
                <p:cNvSpPr>
                  <a:spLocks/>
                </p:cNvSpPr>
                <p:nvPr/>
              </p:nvSpPr>
              <p:spPr bwMode="auto">
                <a:xfrm>
                  <a:off x="732"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grpSp>
        </p:grpSp>
        <p:grpSp>
          <p:nvGrpSpPr>
            <p:cNvPr id="81986" name="Group 25">
              <a:extLst>
                <a:ext uri="{FF2B5EF4-FFF2-40B4-BE49-F238E27FC236}">
                  <a16:creationId xmlns:a16="http://schemas.microsoft.com/office/drawing/2014/main" id="{A4521339-8C76-46A2-6723-96D4857626FB}"/>
                </a:ext>
              </a:extLst>
            </p:cNvPr>
            <p:cNvGrpSpPr>
              <a:grpSpLocks/>
            </p:cNvGrpSpPr>
            <p:nvPr/>
          </p:nvGrpSpPr>
          <p:grpSpPr bwMode="auto">
            <a:xfrm rot="-6860304">
              <a:off x="192" y="1275"/>
              <a:ext cx="408" cy="300"/>
              <a:chOff x="0" y="0"/>
              <a:chExt cx="528" cy="432"/>
            </a:xfrm>
          </p:grpSpPr>
          <p:sp>
            <p:nvSpPr>
              <p:cNvPr id="81998" name="未知">
                <a:extLst>
                  <a:ext uri="{FF2B5EF4-FFF2-40B4-BE49-F238E27FC236}">
                    <a16:creationId xmlns:a16="http://schemas.microsoft.com/office/drawing/2014/main" id="{2AC7D0CF-8BD7-24B6-C591-02DF989CC1BD}"/>
                  </a:ext>
                </a:extLst>
              </p:cNvPr>
              <p:cNvSpPr>
                <a:spLocks/>
              </p:cNvSpPr>
              <p:nvPr/>
            </p:nvSpPr>
            <p:spPr bwMode="auto">
              <a:xfrm>
                <a:off x="0" y="0"/>
                <a:ext cx="528" cy="432"/>
              </a:xfrm>
              <a:custGeom>
                <a:avLst/>
                <a:gdLst>
                  <a:gd name="T0" fmla="*/ 0 w 528"/>
                  <a:gd name="T1" fmla="*/ 420 h 432"/>
                  <a:gd name="T2" fmla="*/ 0 w 528"/>
                  <a:gd name="T3" fmla="*/ 324 h 432"/>
                  <a:gd name="T4" fmla="*/ 156 w 528"/>
                  <a:gd name="T5" fmla="*/ 144 h 432"/>
                  <a:gd name="T6" fmla="*/ 156 w 528"/>
                  <a:gd name="T7" fmla="*/ 0 h 432"/>
                  <a:gd name="T8" fmla="*/ 384 w 528"/>
                  <a:gd name="T9" fmla="*/ 0 h 432"/>
                  <a:gd name="T10" fmla="*/ 384 w 528"/>
                  <a:gd name="T11" fmla="*/ 144 h 432"/>
                  <a:gd name="T12" fmla="*/ 528 w 528"/>
                  <a:gd name="T13" fmla="*/ 336 h 432"/>
                  <a:gd name="T14" fmla="*/ 528 w 528"/>
                  <a:gd name="T15" fmla="*/ 432 h 432"/>
                  <a:gd name="T16" fmla="*/ 456 w 528"/>
                  <a:gd name="T17" fmla="*/ 432 h 432"/>
                  <a:gd name="T18" fmla="*/ 456 w 528"/>
                  <a:gd name="T19" fmla="*/ 360 h 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432"/>
                  <a:gd name="T32" fmla="*/ 528 w 528"/>
                  <a:gd name="T33" fmla="*/ 432 h 4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432">
                    <a:moveTo>
                      <a:pt x="0" y="420"/>
                    </a:moveTo>
                    <a:lnTo>
                      <a:pt x="0" y="324"/>
                    </a:lnTo>
                    <a:lnTo>
                      <a:pt x="156" y="144"/>
                    </a:lnTo>
                    <a:lnTo>
                      <a:pt x="156" y="0"/>
                    </a:lnTo>
                    <a:lnTo>
                      <a:pt x="384" y="0"/>
                    </a:lnTo>
                    <a:lnTo>
                      <a:pt x="384" y="144"/>
                    </a:lnTo>
                    <a:lnTo>
                      <a:pt x="528" y="336"/>
                    </a:lnTo>
                    <a:lnTo>
                      <a:pt x="528" y="432"/>
                    </a:lnTo>
                    <a:lnTo>
                      <a:pt x="456" y="432"/>
                    </a:lnTo>
                    <a:lnTo>
                      <a:pt x="456" y="360"/>
                    </a:lnTo>
                  </a:path>
                </a:pathLst>
              </a:custGeom>
              <a:solidFill>
                <a:srgbClr val="99FFCC"/>
              </a:solidFill>
              <a:ln w="28575" cap="flat" cmpd="sng">
                <a:solidFill>
                  <a:schemeClr val="tx1"/>
                </a:solidFill>
                <a:bevel/>
                <a:headEnd/>
                <a:tailEnd/>
              </a:ln>
            </p:spPr>
            <p:txBody>
              <a:bodyPr wrap="none" anchor="ctr"/>
              <a:lstStyle/>
              <a:p>
                <a:endParaRPr lang="zh-CN" altLang="en-US"/>
              </a:p>
            </p:txBody>
          </p:sp>
          <p:grpSp>
            <p:nvGrpSpPr>
              <p:cNvPr id="81999" name="Group 27">
                <a:extLst>
                  <a:ext uri="{FF2B5EF4-FFF2-40B4-BE49-F238E27FC236}">
                    <a16:creationId xmlns:a16="http://schemas.microsoft.com/office/drawing/2014/main" id="{BAF0A759-C842-65F5-211F-13A31925EB0F}"/>
                  </a:ext>
                </a:extLst>
              </p:cNvPr>
              <p:cNvGrpSpPr>
                <a:grpSpLocks/>
              </p:cNvGrpSpPr>
              <p:nvPr/>
            </p:nvGrpSpPr>
            <p:grpSpPr bwMode="auto">
              <a:xfrm>
                <a:off x="0" y="336"/>
                <a:ext cx="504" cy="96"/>
                <a:chOff x="0" y="0"/>
                <a:chExt cx="1572" cy="588"/>
              </a:xfrm>
            </p:grpSpPr>
            <p:sp>
              <p:nvSpPr>
                <p:cNvPr id="82000" name="未知">
                  <a:extLst>
                    <a:ext uri="{FF2B5EF4-FFF2-40B4-BE49-F238E27FC236}">
                      <a16:creationId xmlns:a16="http://schemas.microsoft.com/office/drawing/2014/main" id="{30D02B75-1955-4A72-09A1-828ADC5A7A5D}"/>
                    </a:ext>
                  </a:extLst>
                </p:cNvPr>
                <p:cNvSpPr>
                  <a:spLocks/>
                </p:cNvSpPr>
                <p:nvPr/>
              </p:nvSpPr>
              <p:spPr bwMode="auto">
                <a:xfrm>
                  <a:off x="0"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sp>
              <p:nvSpPr>
                <p:cNvPr id="82001" name="未知">
                  <a:extLst>
                    <a:ext uri="{FF2B5EF4-FFF2-40B4-BE49-F238E27FC236}">
                      <a16:creationId xmlns:a16="http://schemas.microsoft.com/office/drawing/2014/main" id="{F24F23BF-E048-117E-AA77-CE024C5EF95B}"/>
                    </a:ext>
                  </a:extLst>
                </p:cNvPr>
                <p:cNvSpPr>
                  <a:spLocks/>
                </p:cNvSpPr>
                <p:nvPr/>
              </p:nvSpPr>
              <p:spPr bwMode="auto">
                <a:xfrm>
                  <a:off x="732"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grpSp>
        </p:grpSp>
        <p:sp>
          <p:nvSpPr>
            <p:cNvPr id="81987" name="Text Box 30">
              <a:extLst>
                <a:ext uri="{FF2B5EF4-FFF2-40B4-BE49-F238E27FC236}">
                  <a16:creationId xmlns:a16="http://schemas.microsoft.com/office/drawing/2014/main" id="{A44D7989-7B3E-BF7C-0BEA-B5A1A81F1A17}"/>
                </a:ext>
              </a:extLst>
            </p:cNvPr>
            <p:cNvSpPr txBox="1">
              <a:spLocks noChangeArrowheads="1"/>
            </p:cNvSpPr>
            <p:nvPr/>
          </p:nvSpPr>
          <p:spPr bwMode="auto">
            <a:xfrm>
              <a:off x="942" y="132"/>
              <a:ext cx="262"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accent2"/>
                  </a:solidFill>
                  <a:latin typeface="宋体" panose="02010600030101010101" pitchFamily="2" charset="-122"/>
                </a:rPr>
                <a:t>U</a:t>
              </a:r>
              <a:r>
                <a:rPr lang="en-US" altLang="zh-CN" sz="2000" baseline="-25000">
                  <a:solidFill>
                    <a:schemeClr val="accent2"/>
                  </a:solidFill>
                  <a:latin typeface="宋体" panose="02010600030101010101" pitchFamily="2" charset="-122"/>
                </a:rPr>
                <a:t>1</a:t>
              </a:r>
              <a:endParaRPr lang="en-US" altLang="zh-CN" sz="2000" i="1" baseline="-25000">
                <a:solidFill>
                  <a:schemeClr val="accent2"/>
                </a:solidFill>
                <a:latin typeface="宋体" panose="02010600030101010101" pitchFamily="2" charset="-122"/>
              </a:endParaRPr>
            </a:p>
          </p:txBody>
        </p:sp>
        <p:grpSp>
          <p:nvGrpSpPr>
            <p:cNvPr id="81988" name="Group 31">
              <a:extLst>
                <a:ext uri="{FF2B5EF4-FFF2-40B4-BE49-F238E27FC236}">
                  <a16:creationId xmlns:a16="http://schemas.microsoft.com/office/drawing/2014/main" id="{E1792577-A2A4-081D-DACB-B7422E90F39A}"/>
                </a:ext>
              </a:extLst>
            </p:cNvPr>
            <p:cNvGrpSpPr>
              <a:grpSpLocks/>
            </p:cNvGrpSpPr>
            <p:nvPr/>
          </p:nvGrpSpPr>
          <p:grpSpPr bwMode="auto">
            <a:xfrm rot="3471237" flipH="1">
              <a:off x="1536" y="579"/>
              <a:ext cx="408" cy="300"/>
              <a:chOff x="0" y="0"/>
              <a:chExt cx="528" cy="432"/>
            </a:xfrm>
          </p:grpSpPr>
          <p:sp>
            <p:nvSpPr>
              <p:cNvPr id="81994" name="未知">
                <a:extLst>
                  <a:ext uri="{FF2B5EF4-FFF2-40B4-BE49-F238E27FC236}">
                    <a16:creationId xmlns:a16="http://schemas.microsoft.com/office/drawing/2014/main" id="{06756912-E7A2-0A85-169B-4CC296C387A9}"/>
                  </a:ext>
                </a:extLst>
              </p:cNvPr>
              <p:cNvSpPr>
                <a:spLocks/>
              </p:cNvSpPr>
              <p:nvPr/>
            </p:nvSpPr>
            <p:spPr bwMode="auto">
              <a:xfrm>
                <a:off x="0" y="0"/>
                <a:ext cx="528" cy="432"/>
              </a:xfrm>
              <a:custGeom>
                <a:avLst/>
                <a:gdLst>
                  <a:gd name="T0" fmla="*/ 0 w 528"/>
                  <a:gd name="T1" fmla="*/ 420 h 432"/>
                  <a:gd name="T2" fmla="*/ 0 w 528"/>
                  <a:gd name="T3" fmla="*/ 324 h 432"/>
                  <a:gd name="T4" fmla="*/ 156 w 528"/>
                  <a:gd name="T5" fmla="*/ 144 h 432"/>
                  <a:gd name="T6" fmla="*/ 156 w 528"/>
                  <a:gd name="T7" fmla="*/ 0 h 432"/>
                  <a:gd name="T8" fmla="*/ 384 w 528"/>
                  <a:gd name="T9" fmla="*/ 0 h 432"/>
                  <a:gd name="T10" fmla="*/ 384 w 528"/>
                  <a:gd name="T11" fmla="*/ 144 h 432"/>
                  <a:gd name="T12" fmla="*/ 528 w 528"/>
                  <a:gd name="T13" fmla="*/ 336 h 432"/>
                  <a:gd name="T14" fmla="*/ 528 w 528"/>
                  <a:gd name="T15" fmla="*/ 432 h 432"/>
                  <a:gd name="T16" fmla="*/ 456 w 528"/>
                  <a:gd name="T17" fmla="*/ 432 h 432"/>
                  <a:gd name="T18" fmla="*/ 456 w 528"/>
                  <a:gd name="T19" fmla="*/ 360 h 4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8"/>
                  <a:gd name="T31" fmla="*/ 0 h 432"/>
                  <a:gd name="T32" fmla="*/ 528 w 528"/>
                  <a:gd name="T33" fmla="*/ 432 h 4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8" h="432">
                    <a:moveTo>
                      <a:pt x="0" y="420"/>
                    </a:moveTo>
                    <a:lnTo>
                      <a:pt x="0" y="324"/>
                    </a:lnTo>
                    <a:lnTo>
                      <a:pt x="156" y="144"/>
                    </a:lnTo>
                    <a:lnTo>
                      <a:pt x="156" y="0"/>
                    </a:lnTo>
                    <a:lnTo>
                      <a:pt x="384" y="0"/>
                    </a:lnTo>
                    <a:lnTo>
                      <a:pt x="384" y="144"/>
                    </a:lnTo>
                    <a:lnTo>
                      <a:pt x="528" y="336"/>
                    </a:lnTo>
                    <a:lnTo>
                      <a:pt x="528" y="432"/>
                    </a:lnTo>
                    <a:lnTo>
                      <a:pt x="456" y="432"/>
                    </a:lnTo>
                    <a:lnTo>
                      <a:pt x="456" y="360"/>
                    </a:lnTo>
                  </a:path>
                </a:pathLst>
              </a:custGeom>
              <a:solidFill>
                <a:srgbClr val="99FFCC"/>
              </a:solidFill>
              <a:ln w="28575" cap="flat" cmpd="sng">
                <a:solidFill>
                  <a:schemeClr val="tx1"/>
                </a:solidFill>
                <a:bevel/>
                <a:headEnd/>
                <a:tailEnd/>
              </a:ln>
            </p:spPr>
            <p:txBody>
              <a:bodyPr wrap="none" anchor="ctr"/>
              <a:lstStyle/>
              <a:p>
                <a:endParaRPr lang="zh-CN" altLang="en-US"/>
              </a:p>
            </p:txBody>
          </p:sp>
          <p:grpSp>
            <p:nvGrpSpPr>
              <p:cNvPr id="81995" name="Group 33">
                <a:extLst>
                  <a:ext uri="{FF2B5EF4-FFF2-40B4-BE49-F238E27FC236}">
                    <a16:creationId xmlns:a16="http://schemas.microsoft.com/office/drawing/2014/main" id="{40D60010-35DD-9EB8-3341-45622D0B511A}"/>
                  </a:ext>
                </a:extLst>
              </p:cNvPr>
              <p:cNvGrpSpPr>
                <a:grpSpLocks/>
              </p:cNvGrpSpPr>
              <p:nvPr/>
            </p:nvGrpSpPr>
            <p:grpSpPr bwMode="auto">
              <a:xfrm>
                <a:off x="0" y="336"/>
                <a:ext cx="504" cy="96"/>
                <a:chOff x="0" y="0"/>
                <a:chExt cx="1572" cy="588"/>
              </a:xfrm>
            </p:grpSpPr>
            <p:sp>
              <p:nvSpPr>
                <p:cNvPr id="81996" name="未知">
                  <a:extLst>
                    <a:ext uri="{FF2B5EF4-FFF2-40B4-BE49-F238E27FC236}">
                      <a16:creationId xmlns:a16="http://schemas.microsoft.com/office/drawing/2014/main" id="{CC68FA7A-EC6A-31B8-5D6D-153E0052325D}"/>
                    </a:ext>
                  </a:extLst>
                </p:cNvPr>
                <p:cNvSpPr>
                  <a:spLocks/>
                </p:cNvSpPr>
                <p:nvPr/>
              </p:nvSpPr>
              <p:spPr bwMode="auto">
                <a:xfrm>
                  <a:off x="0"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sp>
              <p:nvSpPr>
                <p:cNvPr id="81997" name="未知">
                  <a:extLst>
                    <a:ext uri="{FF2B5EF4-FFF2-40B4-BE49-F238E27FC236}">
                      <a16:creationId xmlns:a16="http://schemas.microsoft.com/office/drawing/2014/main" id="{684FE05D-E5E9-202E-65FF-457997652069}"/>
                    </a:ext>
                  </a:extLst>
                </p:cNvPr>
                <p:cNvSpPr>
                  <a:spLocks/>
                </p:cNvSpPr>
                <p:nvPr/>
              </p:nvSpPr>
              <p:spPr bwMode="auto">
                <a:xfrm>
                  <a:off x="732" y="0"/>
                  <a:ext cx="840" cy="588"/>
                </a:xfrm>
                <a:custGeom>
                  <a:avLst/>
                  <a:gdLst>
                    <a:gd name="T0" fmla="*/ 0 w 900"/>
                    <a:gd name="T1" fmla="*/ 531652 h 276"/>
                    <a:gd name="T2" fmla="*/ 97 w 900"/>
                    <a:gd name="T3" fmla="*/ 531652 h 276"/>
                    <a:gd name="T4" fmla="*/ 97 w 900"/>
                    <a:gd name="T5" fmla="*/ 0 h 276"/>
                    <a:gd name="T6" fmla="*/ 192 w 900"/>
                    <a:gd name="T7" fmla="*/ 0 h 276"/>
                    <a:gd name="T8" fmla="*/ 192 w 900"/>
                    <a:gd name="T9" fmla="*/ 531652 h 276"/>
                    <a:gd name="T10" fmla="*/ 294 w 900"/>
                    <a:gd name="T11" fmla="*/ 531652 h 276"/>
                    <a:gd name="T12" fmla="*/ 294 w 900"/>
                    <a:gd name="T13" fmla="*/ 0 h 276"/>
                    <a:gd name="T14" fmla="*/ 392 w 900"/>
                    <a:gd name="T15" fmla="*/ 0 h 276"/>
                    <a:gd name="T16" fmla="*/ 392 w 900"/>
                    <a:gd name="T17" fmla="*/ 531652 h 276"/>
                    <a:gd name="T18" fmla="*/ 451 w 900"/>
                    <a:gd name="T19" fmla="*/ 531652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solidFill>
                  <a:srgbClr val="99FFCC"/>
                </a:solidFill>
                <a:ln w="28575" cap="flat" cmpd="sng">
                  <a:solidFill>
                    <a:schemeClr val="tx1"/>
                  </a:solidFill>
                  <a:bevel/>
                  <a:headEnd/>
                  <a:tailEnd/>
                </a:ln>
              </p:spPr>
              <p:txBody>
                <a:bodyPr wrap="none" anchor="ctr"/>
                <a:lstStyle/>
                <a:p>
                  <a:endParaRPr lang="zh-CN" altLang="en-US"/>
                </a:p>
              </p:txBody>
            </p:sp>
          </p:grpSp>
        </p:grpSp>
        <p:sp>
          <p:nvSpPr>
            <p:cNvPr id="81989" name="Text Box 36">
              <a:extLst>
                <a:ext uri="{FF2B5EF4-FFF2-40B4-BE49-F238E27FC236}">
                  <a16:creationId xmlns:a16="http://schemas.microsoft.com/office/drawing/2014/main" id="{0949585C-6521-283F-7A49-A084B8515FCF}"/>
                </a:ext>
              </a:extLst>
            </p:cNvPr>
            <p:cNvSpPr txBox="1">
              <a:spLocks noChangeArrowheads="1"/>
            </p:cNvSpPr>
            <p:nvPr/>
          </p:nvSpPr>
          <p:spPr bwMode="auto">
            <a:xfrm>
              <a:off x="1610" y="579"/>
              <a:ext cx="39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accent2"/>
                  </a:solidFill>
                  <a:latin typeface="Times New Roman" panose="02020603050405020304" pitchFamily="18" charset="0"/>
                </a:rPr>
                <a:t>W</a:t>
              </a:r>
              <a:r>
                <a:rPr lang="en-US" altLang="zh-CN" sz="2000" baseline="-25000">
                  <a:solidFill>
                    <a:schemeClr val="accent2"/>
                  </a:solidFill>
                  <a:latin typeface="Times New Roman" panose="02020603050405020304" pitchFamily="18" charset="0"/>
                </a:rPr>
                <a:t>1</a:t>
              </a:r>
              <a:r>
                <a:rPr lang="en-US" altLang="zh-CN" sz="2000" i="1">
                  <a:solidFill>
                    <a:schemeClr val="accent2"/>
                  </a:solidFill>
                  <a:latin typeface="Times New Roman" panose="02020603050405020304" pitchFamily="18" charset="0"/>
                </a:rPr>
                <a:t>'</a:t>
              </a:r>
            </a:p>
          </p:txBody>
        </p:sp>
        <p:sp>
          <p:nvSpPr>
            <p:cNvPr id="81990" name="Text Box 37">
              <a:extLst>
                <a:ext uri="{FF2B5EF4-FFF2-40B4-BE49-F238E27FC236}">
                  <a16:creationId xmlns:a16="http://schemas.microsoft.com/office/drawing/2014/main" id="{86510CDF-5F61-D22A-5631-97BC96C0A49E}"/>
                </a:ext>
              </a:extLst>
            </p:cNvPr>
            <p:cNvSpPr txBox="1">
              <a:spLocks noChangeArrowheads="1"/>
            </p:cNvSpPr>
            <p:nvPr/>
          </p:nvSpPr>
          <p:spPr bwMode="auto">
            <a:xfrm>
              <a:off x="936" y="1707"/>
              <a:ext cx="3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accent2"/>
                  </a:solidFill>
                  <a:latin typeface="Times New Roman" panose="02020603050405020304" pitchFamily="18" charset="0"/>
                </a:rPr>
                <a:t>U</a:t>
              </a:r>
              <a:r>
                <a:rPr lang="en-US" altLang="zh-CN" sz="2000" baseline="-25000">
                  <a:solidFill>
                    <a:schemeClr val="accent2"/>
                  </a:solidFill>
                  <a:latin typeface="Times New Roman" panose="02020603050405020304" pitchFamily="18" charset="0"/>
                </a:rPr>
                <a:t>1</a:t>
              </a:r>
              <a:r>
                <a:rPr lang="en-US" altLang="zh-CN" sz="2000" i="1">
                  <a:solidFill>
                    <a:schemeClr val="accent2"/>
                  </a:solidFill>
                  <a:latin typeface="Times New Roman" panose="02020603050405020304" pitchFamily="18" charset="0"/>
                </a:rPr>
                <a:t>'</a:t>
              </a:r>
            </a:p>
          </p:txBody>
        </p:sp>
        <p:sp>
          <p:nvSpPr>
            <p:cNvPr id="81991" name="Text Box 38">
              <a:extLst>
                <a:ext uri="{FF2B5EF4-FFF2-40B4-BE49-F238E27FC236}">
                  <a16:creationId xmlns:a16="http://schemas.microsoft.com/office/drawing/2014/main" id="{F3D81E7D-BDB4-4E87-F3BE-0F166AB8FE4B}"/>
                </a:ext>
              </a:extLst>
            </p:cNvPr>
            <p:cNvSpPr txBox="1">
              <a:spLocks noChangeArrowheads="1"/>
            </p:cNvSpPr>
            <p:nvPr/>
          </p:nvSpPr>
          <p:spPr bwMode="auto">
            <a:xfrm>
              <a:off x="264" y="534"/>
              <a:ext cx="3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accent2"/>
                  </a:solidFill>
                  <a:latin typeface="Times New Roman" panose="02020603050405020304" pitchFamily="18" charset="0"/>
                </a:rPr>
                <a:t>V</a:t>
              </a:r>
              <a:r>
                <a:rPr lang="en-US" altLang="zh-CN" sz="2000" baseline="-25000">
                  <a:solidFill>
                    <a:schemeClr val="accent2"/>
                  </a:solidFill>
                  <a:latin typeface="Times New Roman" panose="02020603050405020304" pitchFamily="18" charset="0"/>
                </a:rPr>
                <a:t>1</a:t>
              </a:r>
              <a:r>
                <a:rPr lang="en-US" altLang="zh-CN" sz="2000" i="1">
                  <a:solidFill>
                    <a:schemeClr val="accent2"/>
                  </a:solidFill>
                  <a:latin typeface="Times New Roman" panose="02020603050405020304" pitchFamily="18" charset="0"/>
                </a:rPr>
                <a:t>'</a:t>
              </a:r>
            </a:p>
          </p:txBody>
        </p:sp>
        <p:sp>
          <p:nvSpPr>
            <p:cNvPr id="81992" name="Text Box 39">
              <a:extLst>
                <a:ext uri="{FF2B5EF4-FFF2-40B4-BE49-F238E27FC236}">
                  <a16:creationId xmlns:a16="http://schemas.microsoft.com/office/drawing/2014/main" id="{F3A90C03-1B2E-049D-A32B-E9C537E46795}"/>
                </a:ext>
              </a:extLst>
            </p:cNvPr>
            <p:cNvSpPr txBox="1">
              <a:spLocks noChangeArrowheads="1"/>
            </p:cNvSpPr>
            <p:nvPr/>
          </p:nvSpPr>
          <p:spPr bwMode="auto">
            <a:xfrm>
              <a:off x="228" y="1286"/>
              <a:ext cx="262"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accent2"/>
                  </a:solidFill>
                  <a:latin typeface="宋体" panose="02010600030101010101" pitchFamily="2" charset="-122"/>
                </a:rPr>
                <a:t>W</a:t>
              </a:r>
              <a:r>
                <a:rPr lang="en-US" altLang="zh-CN" sz="2000" baseline="-25000">
                  <a:solidFill>
                    <a:schemeClr val="accent2"/>
                  </a:solidFill>
                  <a:latin typeface="宋体" panose="02010600030101010101" pitchFamily="2" charset="-122"/>
                </a:rPr>
                <a:t>1</a:t>
              </a:r>
              <a:endParaRPr lang="en-US" altLang="zh-CN" sz="2000" i="1" baseline="-25000">
                <a:solidFill>
                  <a:schemeClr val="accent2"/>
                </a:solidFill>
                <a:latin typeface="宋体" panose="02010600030101010101" pitchFamily="2" charset="-122"/>
              </a:endParaRPr>
            </a:p>
          </p:txBody>
        </p:sp>
        <p:sp>
          <p:nvSpPr>
            <p:cNvPr id="81993" name="Text Box 40">
              <a:extLst>
                <a:ext uri="{FF2B5EF4-FFF2-40B4-BE49-F238E27FC236}">
                  <a16:creationId xmlns:a16="http://schemas.microsoft.com/office/drawing/2014/main" id="{4C52EA9D-34DA-DC79-62D1-8F273E754646}"/>
                </a:ext>
              </a:extLst>
            </p:cNvPr>
            <p:cNvSpPr txBox="1">
              <a:spLocks noChangeArrowheads="1"/>
            </p:cNvSpPr>
            <p:nvPr/>
          </p:nvSpPr>
          <p:spPr bwMode="auto">
            <a:xfrm>
              <a:off x="1568" y="1298"/>
              <a:ext cx="262"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accent2"/>
                  </a:solidFill>
                  <a:latin typeface="宋体" panose="02010600030101010101" pitchFamily="2" charset="-122"/>
                </a:rPr>
                <a:t>V</a:t>
              </a:r>
              <a:r>
                <a:rPr lang="en-US" altLang="zh-CN" sz="2000" baseline="-25000">
                  <a:solidFill>
                    <a:schemeClr val="accent2"/>
                  </a:solidFill>
                  <a:latin typeface="宋体" panose="02010600030101010101" pitchFamily="2" charset="-122"/>
                </a:rPr>
                <a:t>1</a:t>
              </a:r>
              <a:endParaRPr lang="en-US" altLang="zh-CN" sz="2000" i="1" baseline="-25000">
                <a:solidFill>
                  <a:schemeClr val="accent2"/>
                </a:solidFill>
                <a:latin typeface="宋体" panose="02010600030101010101" pitchFamily="2" charset="-122"/>
              </a:endParaRPr>
            </a:p>
          </p:txBody>
        </p:sp>
      </p:grpSp>
      <p:grpSp>
        <p:nvGrpSpPr>
          <p:cNvPr id="19" name="Group 41">
            <a:extLst>
              <a:ext uri="{FF2B5EF4-FFF2-40B4-BE49-F238E27FC236}">
                <a16:creationId xmlns:a16="http://schemas.microsoft.com/office/drawing/2014/main" id="{EFAA2A07-D388-B0BF-D41B-4830D0DA401B}"/>
              </a:ext>
            </a:extLst>
          </p:cNvPr>
          <p:cNvGrpSpPr>
            <a:grpSpLocks/>
          </p:cNvGrpSpPr>
          <p:nvPr/>
        </p:nvGrpSpPr>
        <p:grpSpPr bwMode="auto">
          <a:xfrm rot="9072411">
            <a:off x="6230938" y="2686050"/>
            <a:ext cx="1746250" cy="1763713"/>
            <a:chOff x="0" y="0"/>
            <a:chExt cx="1100" cy="1111"/>
          </a:xfrm>
        </p:grpSpPr>
        <p:grpSp>
          <p:nvGrpSpPr>
            <p:cNvPr id="81934" name="Group 42">
              <a:extLst>
                <a:ext uri="{FF2B5EF4-FFF2-40B4-BE49-F238E27FC236}">
                  <a16:creationId xmlns:a16="http://schemas.microsoft.com/office/drawing/2014/main" id="{D29C7F4F-FDB9-ADC6-E10E-3B90D94564D4}"/>
                </a:ext>
              </a:extLst>
            </p:cNvPr>
            <p:cNvGrpSpPr>
              <a:grpSpLocks/>
            </p:cNvGrpSpPr>
            <p:nvPr/>
          </p:nvGrpSpPr>
          <p:grpSpPr bwMode="auto">
            <a:xfrm>
              <a:off x="0" y="0"/>
              <a:ext cx="1099" cy="1111"/>
              <a:chOff x="0" y="0"/>
              <a:chExt cx="1099" cy="1111"/>
            </a:xfrm>
          </p:grpSpPr>
          <p:sp>
            <p:nvSpPr>
              <p:cNvPr id="81971" name="Oval 43">
                <a:extLst>
                  <a:ext uri="{FF2B5EF4-FFF2-40B4-BE49-F238E27FC236}">
                    <a16:creationId xmlns:a16="http://schemas.microsoft.com/office/drawing/2014/main" id="{BFCA6633-7CA1-B482-6A6B-D0AD5DC49932}"/>
                  </a:ext>
                </a:extLst>
              </p:cNvPr>
              <p:cNvSpPr>
                <a:spLocks noChangeArrowheads="1"/>
              </p:cNvSpPr>
              <p:nvPr/>
            </p:nvSpPr>
            <p:spPr bwMode="auto">
              <a:xfrm>
                <a:off x="77" y="81"/>
                <a:ext cx="948" cy="948"/>
              </a:xfrm>
              <a:prstGeom prst="ellipse">
                <a:avLst/>
              </a:prstGeom>
              <a:solidFill>
                <a:srgbClr val="00FFFF"/>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2" name="Rectangle 44">
                <a:extLst>
                  <a:ext uri="{FF2B5EF4-FFF2-40B4-BE49-F238E27FC236}">
                    <a16:creationId xmlns:a16="http://schemas.microsoft.com/office/drawing/2014/main" id="{6E7131CD-F318-76D1-01E4-2D3452337B7D}"/>
                  </a:ext>
                </a:extLst>
              </p:cNvPr>
              <p:cNvSpPr>
                <a:spLocks noChangeArrowheads="1"/>
              </p:cNvSpPr>
              <p:nvPr/>
            </p:nvSpPr>
            <p:spPr bwMode="auto">
              <a:xfrm>
                <a:off x="533" y="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3" name="Rectangle 45">
                <a:extLst>
                  <a:ext uri="{FF2B5EF4-FFF2-40B4-BE49-F238E27FC236}">
                    <a16:creationId xmlns:a16="http://schemas.microsoft.com/office/drawing/2014/main" id="{63395274-E14D-5A94-7AE8-F5F147896EFD}"/>
                  </a:ext>
                </a:extLst>
              </p:cNvPr>
              <p:cNvSpPr>
                <a:spLocks noChangeArrowheads="1"/>
              </p:cNvSpPr>
              <p:nvPr/>
            </p:nvSpPr>
            <p:spPr bwMode="auto">
              <a:xfrm>
                <a:off x="533" y="103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4" name="Rectangle 46">
                <a:extLst>
                  <a:ext uri="{FF2B5EF4-FFF2-40B4-BE49-F238E27FC236}">
                    <a16:creationId xmlns:a16="http://schemas.microsoft.com/office/drawing/2014/main" id="{A12A0514-65D5-7240-3900-95C11024AEE3}"/>
                  </a:ext>
                </a:extLst>
              </p:cNvPr>
              <p:cNvSpPr>
                <a:spLocks noChangeArrowheads="1"/>
              </p:cNvSpPr>
              <p:nvPr/>
            </p:nvSpPr>
            <p:spPr bwMode="auto">
              <a:xfrm rot="5400000">
                <a:off x="1021" y="51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5" name="Rectangle 47">
                <a:extLst>
                  <a:ext uri="{FF2B5EF4-FFF2-40B4-BE49-F238E27FC236}">
                    <a16:creationId xmlns:a16="http://schemas.microsoft.com/office/drawing/2014/main" id="{19815224-4DD6-15FC-995A-72E31B57E7F3}"/>
                  </a:ext>
                </a:extLst>
              </p:cNvPr>
              <p:cNvSpPr>
                <a:spLocks noChangeArrowheads="1"/>
              </p:cNvSpPr>
              <p:nvPr/>
            </p:nvSpPr>
            <p:spPr bwMode="auto">
              <a:xfrm rot="5400000">
                <a:off x="17" y="50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6" name="Rectangle 48">
                <a:extLst>
                  <a:ext uri="{FF2B5EF4-FFF2-40B4-BE49-F238E27FC236}">
                    <a16:creationId xmlns:a16="http://schemas.microsoft.com/office/drawing/2014/main" id="{65FD2C0D-6AAC-89A0-DD0D-C60CE13D356B}"/>
                  </a:ext>
                </a:extLst>
              </p:cNvPr>
              <p:cNvSpPr>
                <a:spLocks noChangeArrowheads="1"/>
              </p:cNvSpPr>
              <p:nvPr/>
            </p:nvSpPr>
            <p:spPr bwMode="auto">
              <a:xfrm rot="3114493">
                <a:off x="889" y="14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7" name="Rectangle 49">
                <a:extLst>
                  <a:ext uri="{FF2B5EF4-FFF2-40B4-BE49-F238E27FC236}">
                    <a16:creationId xmlns:a16="http://schemas.microsoft.com/office/drawing/2014/main" id="{8AAEDA14-7D96-5498-D1CA-DDD82F4C09AE}"/>
                  </a:ext>
                </a:extLst>
              </p:cNvPr>
              <p:cNvSpPr>
                <a:spLocks noChangeArrowheads="1"/>
              </p:cNvSpPr>
              <p:nvPr/>
            </p:nvSpPr>
            <p:spPr bwMode="auto">
              <a:xfrm rot="8163322">
                <a:off x="893" y="888"/>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8" name="Rectangle 50">
                <a:extLst>
                  <a:ext uri="{FF2B5EF4-FFF2-40B4-BE49-F238E27FC236}">
                    <a16:creationId xmlns:a16="http://schemas.microsoft.com/office/drawing/2014/main" id="{9873E611-A478-0B07-C299-87C93939C876}"/>
                  </a:ext>
                </a:extLst>
              </p:cNvPr>
              <p:cNvSpPr>
                <a:spLocks noChangeArrowheads="1"/>
              </p:cNvSpPr>
              <p:nvPr/>
            </p:nvSpPr>
            <p:spPr bwMode="auto">
              <a:xfrm rot="2794974">
                <a:off x="133" y="86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9" name="Rectangle 51">
                <a:extLst>
                  <a:ext uri="{FF2B5EF4-FFF2-40B4-BE49-F238E27FC236}">
                    <a16:creationId xmlns:a16="http://schemas.microsoft.com/office/drawing/2014/main" id="{038810DF-F70B-96DC-41D5-9233BC770CB6}"/>
                  </a:ext>
                </a:extLst>
              </p:cNvPr>
              <p:cNvSpPr>
                <a:spLocks noChangeArrowheads="1"/>
              </p:cNvSpPr>
              <p:nvPr/>
            </p:nvSpPr>
            <p:spPr bwMode="auto">
              <a:xfrm rot="-3022925">
                <a:off x="169" y="116"/>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81935" name="Group 52">
              <a:extLst>
                <a:ext uri="{FF2B5EF4-FFF2-40B4-BE49-F238E27FC236}">
                  <a16:creationId xmlns:a16="http://schemas.microsoft.com/office/drawing/2014/main" id="{5B778028-700F-A328-89CE-CC72BE966646}"/>
                </a:ext>
              </a:extLst>
            </p:cNvPr>
            <p:cNvGrpSpPr>
              <a:grpSpLocks/>
            </p:cNvGrpSpPr>
            <p:nvPr/>
          </p:nvGrpSpPr>
          <p:grpSpPr bwMode="auto">
            <a:xfrm rot="541570">
              <a:off x="1" y="0"/>
              <a:ext cx="1099" cy="1111"/>
              <a:chOff x="0" y="0"/>
              <a:chExt cx="1099" cy="1111"/>
            </a:xfrm>
          </p:grpSpPr>
          <p:sp>
            <p:nvSpPr>
              <p:cNvPr id="81963" name="Rectangle 53">
                <a:extLst>
                  <a:ext uri="{FF2B5EF4-FFF2-40B4-BE49-F238E27FC236}">
                    <a16:creationId xmlns:a16="http://schemas.microsoft.com/office/drawing/2014/main" id="{D7894F4F-7D15-76E6-E33D-44DBD90A0B53}"/>
                  </a:ext>
                </a:extLst>
              </p:cNvPr>
              <p:cNvSpPr>
                <a:spLocks noChangeArrowheads="1"/>
              </p:cNvSpPr>
              <p:nvPr/>
            </p:nvSpPr>
            <p:spPr bwMode="auto">
              <a:xfrm>
                <a:off x="533" y="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4" name="Rectangle 54">
                <a:extLst>
                  <a:ext uri="{FF2B5EF4-FFF2-40B4-BE49-F238E27FC236}">
                    <a16:creationId xmlns:a16="http://schemas.microsoft.com/office/drawing/2014/main" id="{5FB8F24C-76A1-01AF-DB1D-DDD2A3147248}"/>
                  </a:ext>
                </a:extLst>
              </p:cNvPr>
              <p:cNvSpPr>
                <a:spLocks noChangeArrowheads="1"/>
              </p:cNvSpPr>
              <p:nvPr/>
            </p:nvSpPr>
            <p:spPr bwMode="auto">
              <a:xfrm>
                <a:off x="533" y="103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5" name="Rectangle 55">
                <a:extLst>
                  <a:ext uri="{FF2B5EF4-FFF2-40B4-BE49-F238E27FC236}">
                    <a16:creationId xmlns:a16="http://schemas.microsoft.com/office/drawing/2014/main" id="{5DB9DB35-E32C-106A-8196-BF7D46D535DF}"/>
                  </a:ext>
                </a:extLst>
              </p:cNvPr>
              <p:cNvSpPr>
                <a:spLocks noChangeArrowheads="1"/>
              </p:cNvSpPr>
              <p:nvPr/>
            </p:nvSpPr>
            <p:spPr bwMode="auto">
              <a:xfrm rot="5400000">
                <a:off x="1021" y="51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6" name="Rectangle 56">
                <a:extLst>
                  <a:ext uri="{FF2B5EF4-FFF2-40B4-BE49-F238E27FC236}">
                    <a16:creationId xmlns:a16="http://schemas.microsoft.com/office/drawing/2014/main" id="{1C8CC4FD-DA5C-FBF8-3F5E-0CEE405E089D}"/>
                  </a:ext>
                </a:extLst>
              </p:cNvPr>
              <p:cNvSpPr>
                <a:spLocks noChangeArrowheads="1"/>
              </p:cNvSpPr>
              <p:nvPr/>
            </p:nvSpPr>
            <p:spPr bwMode="auto">
              <a:xfrm rot="5400000">
                <a:off x="17" y="50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7" name="Rectangle 57">
                <a:extLst>
                  <a:ext uri="{FF2B5EF4-FFF2-40B4-BE49-F238E27FC236}">
                    <a16:creationId xmlns:a16="http://schemas.microsoft.com/office/drawing/2014/main" id="{496F7AFA-2A7B-A552-8B32-F14C38A5D3BD}"/>
                  </a:ext>
                </a:extLst>
              </p:cNvPr>
              <p:cNvSpPr>
                <a:spLocks noChangeArrowheads="1"/>
              </p:cNvSpPr>
              <p:nvPr/>
            </p:nvSpPr>
            <p:spPr bwMode="auto">
              <a:xfrm rot="3114493">
                <a:off x="889" y="14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8" name="Rectangle 58">
                <a:extLst>
                  <a:ext uri="{FF2B5EF4-FFF2-40B4-BE49-F238E27FC236}">
                    <a16:creationId xmlns:a16="http://schemas.microsoft.com/office/drawing/2014/main" id="{CBD1CE9F-2560-8EFB-C108-5F3331736B01}"/>
                  </a:ext>
                </a:extLst>
              </p:cNvPr>
              <p:cNvSpPr>
                <a:spLocks noChangeArrowheads="1"/>
              </p:cNvSpPr>
              <p:nvPr/>
            </p:nvSpPr>
            <p:spPr bwMode="auto">
              <a:xfrm rot="8163322">
                <a:off x="893" y="888"/>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9" name="Rectangle 59">
                <a:extLst>
                  <a:ext uri="{FF2B5EF4-FFF2-40B4-BE49-F238E27FC236}">
                    <a16:creationId xmlns:a16="http://schemas.microsoft.com/office/drawing/2014/main" id="{973B40C0-CE54-79EB-7B98-8BC75CEA6F94}"/>
                  </a:ext>
                </a:extLst>
              </p:cNvPr>
              <p:cNvSpPr>
                <a:spLocks noChangeArrowheads="1"/>
              </p:cNvSpPr>
              <p:nvPr/>
            </p:nvSpPr>
            <p:spPr bwMode="auto">
              <a:xfrm rot="2794974">
                <a:off x="133" y="86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70" name="Rectangle 60">
                <a:extLst>
                  <a:ext uri="{FF2B5EF4-FFF2-40B4-BE49-F238E27FC236}">
                    <a16:creationId xmlns:a16="http://schemas.microsoft.com/office/drawing/2014/main" id="{D88B6B7D-DE3B-7B2F-3A93-65B76439FD97}"/>
                  </a:ext>
                </a:extLst>
              </p:cNvPr>
              <p:cNvSpPr>
                <a:spLocks noChangeArrowheads="1"/>
              </p:cNvSpPr>
              <p:nvPr/>
            </p:nvSpPr>
            <p:spPr bwMode="auto">
              <a:xfrm rot="-3022925">
                <a:off x="169" y="116"/>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81936" name="Group 61">
              <a:extLst>
                <a:ext uri="{FF2B5EF4-FFF2-40B4-BE49-F238E27FC236}">
                  <a16:creationId xmlns:a16="http://schemas.microsoft.com/office/drawing/2014/main" id="{6F562779-D4F5-D594-A5E1-2D7CA18AD2BB}"/>
                </a:ext>
              </a:extLst>
            </p:cNvPr>
            <p:cNvGrpSpPr>
              <a:grpSpLocks/>
            </p:cNvGrpSpPr>
            <p:nvPr/>
          </p:nvGrpSpPr>
          <p:grpSpPr bwMode="auto">
            <a:xfrm rot="1059129">
              <a:off x="1" y="0"/>
              <a:ext cx="1099" cy="1111"/>
              <a:chOff x="0" y="0"/>
              <a:chExt cx="1099" cy="1111"/>
            </a:xfrm>
          </p:grpSpPr>
          <p:sp>
            <p:nvSpPr>
              <p:cNvPr id="81955" name="Rectangle 62">
                <a:extLst>
                  <a:ext uri="{FF2B5EF4-FFF2-40B4-BE49-F238E27FC236}">
                    <a16:creationId xmlns:a16="http://schemas.microsoft.com/office/drawing/2014/main" id="{41F54BEE-AD95-7A7E-EB5B-FDAF5566DE7A}"/>
                  </a:ext>
                </a:extLst>
              </p:cNvPr>
              <p:cNvSpPr>
                <a:spLocks noChangeArrowheads="1"/>
              </p:cNvSpPr>
              <p:nvPr/>
            </p:nvSpPr>
            <p:spPr bwMode="auto">
              <a:xfrm>
                <a:off x="533" y="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6" name="Rectangle 63">
                <a:extLst>
                  <a:ext uri="{FF2B5EF4-FFF2-40B4-BE49-F238E27FC236}">
                    <a16:creationId xmlns:a16="http://schemas.microsoft.com/office/drawing/2014/main" id="{64F72032-2A36-9D81-C7E6-8A2777152AC9}"/>
                  </a:ext>
                </a:extLst>
              </p:cNvPr>
              <p:cNvSpPr>
                <a:spLocks noChangeArrowheads="1"/>
              </p:cNvSpPr>
              <p:nvPr/>
            </p:nvSpPr>
            <p:spPr bwMode="auto">
              <a:xfrm>
                <a:off x="533" y="103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7" name="Rectangle 64">
                <a:extLst>
                  <a:ext uri="{FF2B5EF4-FFF2-40B4-BE49-F238E27FC236}">
                    <a16:creationId xmlns:a16="http://schemas.microsoft.com/office/drawing/2014/main" id="{C11134A3-0CD0-021A-DFC5-2424E5FB321B}"/>
                  </a:ext>
                </a:extLst>
              </p:cNvPr>
              <p:cNvSpPr>
                <a:spLocks noChangeArrowheads="1"/>
              </p:cNvSpPr>
              <p:nvPr/>
            </p:nvSpPr>
            <p:spPr bwMode="auto">
              <a:xfrm rot="5400000">
                <a:off x="1021" y="51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8" name="Rectangle 65">
                <a:extLst>
                  <a:ext uri="{FF2B5EF4-FFF2-40B4-BE49-F238E27FC236}">
                    <a16:creationId xmlns:a16="http://schemas.microsoft.com/office/drawing/2014/main" id="{D1754DF1-8381-3404-0E81-1954A44C33C3}"/>
                  </a:ext>
                </a:extLst>
              </p:cNvPr>
              <p:cNvSpPr>
                <a:spLocks noChangeArrowheads="1"/>
              </p:cNvSpPr>
              <p:nvPr/>
            </p:nvSpPr>
            <p:spPr bwMode="auto">
              <a:xfrm rot="5400000">
                <a:off x="17" y="50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9" name="Rectangle 66">
                <a:extLst>
                  <a:ext uri="{FF2B5EF4-FFF2-40B4-BE49-F238E27FC236}">
                    <a16:creationId xmlns:a16="http://schemas.microsoft.com/office/drawing/2014/main" id="{173CCE02-CD25-5BAC-8E75-951ADDA65E30}"/>
                  </a:ext>
                </a:extLst>
              </p:cNvPr>
              <p:cNvSpPr>
                <a:spLocks noChangeArrowheads="1"/>
              </p:cNvSpPr>
              <p:nvPr/>
            </p:nvSpPr>
            <p:spPr bwMode="auto">
              <a:xfrm rot="3114493">
                <a:off x="889" y="14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0" name="Rectangle 67">
                <a:extLst>
                  <a:ext uri="{FF2B5EF4-FFF2-40B4-BE49-F238E27FC236}">
                    <a16:creationId xmlns:a16="http://schemas.microsoft.com/office/drawing/2014/main" id="{DEFECF34-555A-26CB-EB5B-2392E3E61AC4}"/>
                  </a:ext>
                </a:extLst>
              </p:cNvPr>
              <p:cNvSpPr>
                <a:spLocks noChangeArrowheads="1"/>
              </p:cNvSpPr>
              <p:nvPr/>
            </p:nvSpPr>
            <p:spPr bwMode="auto">
              <a:xfrm rot="8163322">
                <a:off x="893" y="888"/>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1" name="Rectangle 68">
                <a:extLst>
                  <a:ext uri="{FF2B5EF4-FFF2-40B4-BE49-F238E27FC236}">
                    <a16:creationId xmlns:a16="http://schemas.microsoft.com/office/drawing/2014/main" id="{04CEC825-1F8C-7F80-35D5-8120FE71D492}"/>
                  </a:ext>
                </a:extLst>
              </p:cNvPr>
              <p:cNvSpPr>
                <a:spLocks noChangeArrowheads="1"/>
              </p:cNvSpPr>
              <p:nvPr/>
            </p:nvSpPr>
            <p:spPr bwMode="auto">
              <a:xfrm rot="2794974">
                <a:off x="133" y="86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62" name="Rectangle 69">
                <a:extLst>
                  <a:ext uri="{FF2B5EF4-FFF2-40B4-BE49-F238E27FC236}">
                    <a16:creationId xmlns:a16="http://schemas.microsoft.com/office/drawing/2014/main" id="{A8A12ECB-0EE3-0C3C-9AB0-28FE0C2BB721}"/>
                  </a:ext>
                </a:extLst>
              </p:cNvPr>
              <p:cNvSpPr>
                <a:spLocks noChangeArrowheads="1"/>
              </p:cNvSpPr>
              <p:nvPr/>
            </p:nvSpPr>
            <p:spPr bwMode="auto">
              <a:xfrm rot="-3022925">
                <a:off x="169" y="116"/>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81937" name="Group 70">
              <a:extLst>
                <a:ext uri="{FF2B5EF4-FFF2-40B4-BE49-F238E27FC236}">
                  <a16:creationId xmlns:a16="http://schemas.microsoft.com/office/drawing/2014/main" id="{672D90B9-537E-141B-B3F4-9F1F8955D998}"/>
                </a:ext>
              </a:extLst>
            </p:cNvPr>
            <p:cNvGrpSpPr>
              <a:grpSpLocks/>
            </p:cNvGrpSpPr>
            <p:nvPr/>
          </p:nvGrpSpPr>
          <p:grpSpPr bwMode="auto">
            <a:xfrm rot="-601199">
              <a:off x="1" y="0"/>
              <a:ext cx="1099" cy="1111"/>
              <a:chOff x="0" y="0"/>
              <a:chExt cx="1099" cy="1111"/>
            </a:xfrm>
          </p:grpSpPr>
          <p:sp>
            <p:nvSpPr>
              <p:cNvPr id="81947" name="Rectangle 71">
                <a:extLst>
                  <a:ext uri="{FF2B5EF4-FFF2-40B4-BE49-F238E27FC236}">
                    <a16:creationId xmlns:a16="http://schemas.microsoft.com/office/drawing/2014/main" id="{34000FE0-5F86-68DB-E1BC-DA6120F2E3B1}"/>
                  </a:ext>
                </a:extLst>
              </p:cNvPr>
              <p:cNvSpPr>
                <a:spLocks noChangeArrowheads="1"/>
              </p:cNvSpPr>
              <p:nvPr/>
            </p:nvSpPr>
            <p:spPr bwMode="auto">
              <a:xfrm>
                <a:off x="533" y="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8" name="Rectangle 72">
                <a:extLst>
                  <a:ext uri="{FF2B5EF4-FFF2-40B4-BE49-F238E27FC236}">
                    <a16:creationId xmlns:a16="http://schemas.microsoft.com/office/drawing/2014/main" id="{AC16B6CD-A2AB-FA8A-78C6-2C5FC1D47623}"/>
                  </a:ext>
                </a:extLst>
              </p:cNvPr>
              <p:cNvSpPr>
                <a:spLocks noChangeArrowheads="1"/>
              </p:cNvSpPr>
              <p:nvPr/>
            </p:nvSpPr>
            <p:spPr bwMode="auto">
              <a:xfrm>
                <a:off x="533" y="103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9" name="Rectangle 73">
                <a:extLst>
                  <a:ext uri="{FF2B5EF4-FFF2-40B4-BE49-F238E27FC236}">
                    <a16:creationId xmlns:a16="http://schemas.microsoft.com/office/drawing/2014/main" id="{1FB88DBB-B3D4-7B5D-1042-F2B1B7C0DBE2}"/>
                  </a:ext>
                </a:extLst>
              </p:cNvPr>
              <p:cNvSpPr>
                <a:spLocks noChangeArrowheads="1"/>
              </p:cNvSpPr>
              <p:nvPr/>
            </p:nvSpPr>
            <p:spPr bwMode="auto">
              <a:xfrm rot="5400000">
                <a:off x="1021" y="51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0" name="Rectangle 74">
                <a:extLst>
                  <a:ext uri="{FF2B5EF4-FFF2-40B4-BE49-F238E27FC236}">
                    <a16:creationId xmlns:a16="http://schemas.microsoft.com/office/drawing/2014/main" id="{F4C81BCD-1B4F-FBF0-AB0B-B27F83716226}"/>
                  </a:ext>
                </a:extLst>
              </p:cNvPr>
              <p:cNvSpPr>
                <a:spLocks noChangeArrowheads="1"/>
              </p:cNvSpPr>
              <p:nvPr/>
            </p:nvSpPr>
            <p:spPr bwMode="auto">
              <a:xfrm rot="5400000">
                <a:off x="17" y="50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1" name="Rectangle 75">
                <a:extLst>
                  <a:ext uri="{FF2B5EF4-FFF2-40B4-BE49-F238E27FC236}">
                    <a16:creationId xmlns:a16="http://schemas.microsoft.com/office/drawing/2014/main" id="{6B272373-921F-BEF4-1686-366B89F4A063}"/>
                  </a:ext>
                </a:extLst>
              </p:cNvPr>
              <p:cNvSpPr>
                <a:spLocks noChangeArrowheads="1"/>
              </p:cNvSpPr>
              <p:nvPr/>
            </p:nvSpPr>
            <p:spPr bwMode="auto">
              <a:xfrm rot="3114493">
                <a:off x="889" y="14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2" name="Rectangle 76">
                <a:extLst>
                  <a:ext uri="{FF2B5EF4-FFF2-40B4-BE49-F238E27FC236}">
                    <a16:creationId xmlns:a16="http://schemas.microsoft.com/office/drawing/2014/main" id="{D83ECAA5-8C84-EF2E-8C32-D6F5831C389A}"/>
                  </a:ext>
                </a:extLst>
              </p:cNvPr>
              <p:cNvSpPr>
                <a:spLocks noChangeArrowheads="1"/>
              </p:cNvSpPr>
              <p:nvPr/>
            </p:nvSpPr>
            <p:spPr bwMode="auto">
              <a:xfrm rot="8163322">
                <a:off x="893" y="888"/>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3" name="Rectangle 77">
                <a:extLst>
                  <a:ext uri="{FF2B5EF4-FFF2-40B4-BE49-F238E27FC236}">
                    <a16:creationId xmlns:a16="http://schemas.microsoft.com/office/drawing/2014/main" id="{513C032F-D4E5-17A5-8E3C-6E767D7E256A}"/>
                  </a:ext>
                </a:extLst>
              </p:cNvPr>
              <p:cNvSpPr>
                <a:spLocks noChangeArrowheads="1"/>
              </p:cNvSpPr>
              <p:nvPr/>
            </p:nvSpPr>
            <p:spPr bwMode="auto">
              <a:xfrm rot="2794974">
                <a:off x="133" y="86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54" name="Rectangle 78">
                <a:extLst>
                  <a:ext uri="{FF2B5EF4-FFF2-40B4-BE49-F238E27FC236}">
                    <a16:creationId xmlns:a16="http://schemas.microsoft.com/office/drawing/2014/main" id="{6AB4CC6F-7D79-EFBE-0C78-649713EA261C}"/>
                  </a:ext>
                </a:extLst>
              </p:cNvPr>
              <p:cNvSpPr>
                <a:spLocks noChangeArrowheads="1"/>
              </p:cNvSpPr>
              <p:nvPr/>
            </p:nvSpPr>
            <p:spPr bwMode="auto">
              <a:xfrm rot="-3022925">
                <a:off x="169" y="116"/>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81938" name="Group 79">
              <a:extLst>
                <a:ext uri="{FF2B5EF4-FFF2-40B4-BE49-F238E27FC236}">
                  <a16:creationId xmlns:a16="http://schemas.microsoft.com/office/drawing/2014/main" id="{3A2BF2C9-6BDC-9E31-28F0-EC61C2FE224C}"/>
                </a:ext>
              </a:extLst>
            </p:cNvPr>
            <p:cNvGrpSpPr>
              <a:grpSpLocks/>
            </p:cNvGrpSpPr>
            <p:nvPr/>
          </p:nvGrpSpPr>
          <p:grpSpPr bwMode="auto">
            <a:xfrm rot="-1118347">
              <a:off x="1" y="0"/>
              <a:ext cx="1099" cy="1111"/>
              <a:chOff x="0" y="0"/>
              <a:chExt cx="1099" cy="1111"/>
            </a:xfrm>
          </p:grpSpPr>
          <p:sp>
            <p:nvSpPr>
              <p:cNvPr id="81939" name="Rectangle 80">
                <a:extLst>
                  <a:ext uri="{FF2B5EF4-FFF2-40B4-BE49-F238E27FC236}">
                    <a16:creationId xmlns:a16="http://schemas.microsoft.com/office/drawing/2014/main" id="{F58089C7-F97B-B28E-DF79-4ED54BC0E3D9}"/>
                  </a:ext>
                </a:extLst>
              </p:cNvPr>
              <p:cNvSpPr>
                <a:spLocks noChangeArrowheads="1"/>
              </p:cNvSpPr>
              <p:nvPr/>
            </p:nvSpPr>
            <p:spPr bwMode="auto">
              <a:xfrm>
                <a:off x="533" y="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0" name="Rectangle 81">
                <a:extLst>
                  <a:ext uri="{FF2B5EF4-FFF2-40B4-BE49-F238E27FC236}">
                    <a16:creationId xmlns:a16="http://schemas.microsoft.com/office/drawing/2014/main" id="{CB0AD859-65A9-7503-D52B-1BD0B84E9F1E}"/>
                  </a:ext>
                </a:extLst>
              </p:cNvPr>
              <p:cNvSpPr>
                <a:spLocks noChangeArrowheads="1"/>
              </p:cNvSpPr>
              <p:nvPr/>
            </p:nvSpPr>
            <p:spPr bwMode="auto">
              <a:xfrm>
                <a:off x="533" y="103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1" name="Rectangle 82">
                <a:extLst>
                  <a:ext uri="{FF2B5EF4-FFF2-40B4-BE49-F238E27FC236}">
                    <a16:creationId xmlns:a16="http://schemas.microsoft.com/office/drawing/2014/main" id="{2191853F-EB3E-617E-6DB5-E5461DB87711}"/>
                  </a:ext>
                </a:extLst>
              </p:cNvPr>
              <p:cNvSpPr>
                <a:spLocks noChangeArrowheads="1"/>
              </p:cNvSpPr>
              <p:nvPr/>
            </p:nvSpPr>
            <p:spPr bwMode="auto">
              <a:xfrm rot="5400000">
                <a:off x="1021" y="512"/>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2" name="Rectangle 83">
                <a:extLst>
                  <a:ext uri="{FF2B5EF4-FFF2-40B4-BE49-F238E27FC236}">
                    <a16:creationId xmlns:a16="http://schemas.microsoft.com/office/drawing/2014/main" id="{8CE4DBA9-9416-0F07-761E-E2CABFD6D029}"/>
                  </a:ext>
                </a:extLst>
              </p:cNvPr>
              <p:cNvSpPr>
                <a:spLocks noChangeArrowheads="1"/>
              </p:cNvSpPr>
              <p:nvPr/>
            </p:nvSpPr>
            <p:spPr bwMode="auto">
              <a:xfrm rot="5400000">
                <a:off x="17" y="50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3" name="Rectangle 84">
                <a:extLst>
                  <a:ext uri="{FF2B5EF4-FFF2-40B4-BE49-F238E27FC236}">
                    <a16:creationId xmlns:a16="http://schemas.microsoft.com/office/drawing/2014/main" id="{E1E33C96-307C-7624-E5EC-EE0FE2B31FA6}"/>
                  </a:ext>
                </a:extLst>
              </p:cNvPr>
              <p:cNvSpPr>
                <a:spLocks noChangeArrowheads="1"/>
              </p:cNvSpPr>
              <p:nvPr/>
            </p:nvSpPr>
            <p:spPr bwMode="auto">
              <a:xfrm rot="3114493">
                <a:off x="889" y="14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4" name="Rectangle 85">
                <a:extLst>
                  <a:ext uri="{FF2B5EF4-FFF2-40B4-BE49-F238E27FC236}">
                    <a16:creationId xmlns:a16="http://schemas.microsoft.com/office/drawing/2014/main" id="{99FB1032-BE65-6E94-1728-F936C9FA00A7}"/>
                  </a:ext>
                </a:extLst>
              </p:cNvPr>
              <p:cNvSpPr>
                <a:spLocks noChangeArrowheads="1"/>
              </p:cNvSpPr>
              <p:nvPr/>
            </p:nvSpPr>
            <p:spPr bwMode="auto">
              <a:xfrm rot="8163322">
                <a:off x="893" y="888"/>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5" name="Rectangle 86">
                <a:extLst>
                  <a:ext uri="{FF2B5EF4-FFF2-40B4-BE49-F238E27FC236}">
                    <a16:creationId xmlns:a16="http://schemas.microsoft.com/office/drawing/2014/main" id="{5640965D-45FF-FA1B-9096-3CFE1340352D}"/>
                  </a:ext>
                </a:extLst>
              </p:cNvPr>
              <p:cNvSpPr>
                <a:spLocks noChangeArrowheads="1"/>
              </p:cNvSpPr>
              <p:nvPr/>
            </p:nvSpPr>
            <p:spPr bwMode="auto">
              <a:xfrm rot="2794974">
                <a:off x="133" y="860"/>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1946" name="Rectangle 87">
                <a:extLst>
                  <a:ext uri="{FF2B5EF4-FFF2-40B4-BE49-F238E27FC236}">
                    <a16:creationId xmlns:a16="http://schemas.microsoft.com/office/drawing/2014/main" id="{68483101-B8D6-DAA3-3159-B5EF00571F09}"/>
                  </a:ext>
                </a:extLst>
              </p:cNvPr>
              <p:cNvSpPr>
                <a:spLocks noChangeArrowheads="1"/>
              </p:cNvSpPr>
              <p:nvPr/>
            </p:nvSpPr>
            <p:spPr bwMode="auto">
              <a:xfrm rot="-3022925">
                <a:off x="169" y="116"/>
                <a:ext cx="45" cy="79"/>
              </a:xfrm>
              <a:prstGeom prst="rect">
                <a:avLst/>
              </a:prstGeom>
              <a:solidFill>
                <a:srgbClr val="00FFFF"/>
              </a:solidFill>
              <a:ln w="1905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sp>
        <p:nvSpPr>
          <p:cNvPr id="82012" name="Text Box 88">
            <a:extLst>
              <a:ext uri="{FF2B5EF4-FFF2-40B4-BE49-F238E27FC236}">
                <a16:creationId xmlns:a16="http://schemas.microsoft.com/office/drawing/2014/main" id="{B7F277EB-783F-5E62-5BB1-CC936C91D313}"/>
              </a:ext>
            </a:extLst>
          </p:cNvPr>
          <p:cNvSpPr txBox="1">
            <a:spLocks noChangeArrowheads="1"/>
          </p:cNvSpPr>
          <p:nvPr/>
        </p:nvSpPr>
        <p:spPr bwMode="auto">
          <a:xfrm>
            <a:off x="320675" y="2300288"/>
            <a:ext cx="49371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latin typeface="宋体" panose="02010600030101010101" pitchFamily="2" charset="-122"/>
              </a:rPr>
              <a:t>　　定、转子齿距相等，且齿数配合要恰当。</a:t>
            </a:r>
          </a:p>
        </p:txBody>
      </p:sp>
      <p:sp>
        <p:nvSpPr>
          <p:cNvPr id="82013" name="Rectangle 90">
            <a:extLst>
              <a:ext uri="{FF2B5EF4-FFF2-40B4-BE49-F238E27FC236}">
                <a16:creationId xmlns:a16="http://schemas.microsoft.com/office/drawing/2014/main" id="{A7ECE13A-D95C-2F11-D2A1-6DEB3D51C97A}"/>
              </a:ext>
            </a:extLst>
          </p:cNvPr>
          <p:cNvSpPr>
            <a:spLocks noChangeArrowheads="1"/>
          </p:cNvSpPr>
          <p:nvPr/>
        </p:nvSpPr>
        <p:spPr bwMode="auto">
          <a:xfrm>
            <a:off x="1019175" y="3794125"/>
            <a:ext cx="38401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如：转子齿数</a:t>
            </a:r>
            <a:r>
              <a:rPr lang="zh-CN" altLang="en-US" sz="2400" i="1">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Z</a:t>
            </a:r>
            <a:r>
              <a:rPr lang="en-US" altLang="zh-CN" sz="2400" baseline="-25000">
                <a:solidFill>
                  <a:srgbClr val="0000FF"/>
                </a:solidFill>
                <a:latin typeface="Times New Roman" panose="02020603050405020304" pitchFamily="18" charset="0"/>
              </a:rPr>
              <a:t>r</a:t>
            </a:r>
            <a:r>
              <a:rPr lang="zh-CN" altLang="en-US" sz="2400" baseline="-250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 40，</a:t>
            </a:r>
          </a:p>
        </p:txBody>
      </p:sp>
      <p:grpSp>
        <p:nvGrpSpPr>
          <p:cNvPr id="25" name="Group 105">
            <a:extLst>
              <a:ext uri="{FF2B5EF4-FFF2-40B4-BE49-F238E27FC236}">
                <a16:creationId xmlns:a16="http://schemas.microsoft.com/office/drawing/2014/main" id="{0FEA6601-87C1-7703-0DEA-54D733EC51D8}"/>
              </a:ext>
            </a:extLst>
          </p:cNvPr>
          <p:cNvGrpSpPr>
            <a:grpSpLocks/>
          </p:cNvGrpSpPr>
          <p:nvPr/>
        </p:nvGrpSpPr>
        <p:grpSpPr bwMode="auto">
          <a:xfrm>
            <a:off x="990600" y="4878388"/>
            <a:ext cx="4864100" cy="958850"/>
            <a:chOff x="161" y="9"/>
            <a:chExt cx="3064" cy="604"/>
          </a:xfrm>
        </p:grpSpPr>
        <p:sp>
          <p:nvSpPr>
            <p:cNvPr id="81929" name="Rectangle 92">
              <a:extLst>
                <a:ext uri="{FF2B5EF4-FFF2-40B4-BE49-F238E27FC236}">
                  <a16:creationId xmlns:a16="http://schemas.microsoft.com/office/drawing/2014/main" id="{C355FB6F-E8F1-A35F-6814-6DDC109A3B18}"/>
                </a:ext>
              </a:extLst>
            </p:cNvPr>
            <p:cNvSpPr>
              <a:spLocks noChangeArrowheads="1"/>
            </p:cNvSpPr>
            <p:nvPr/>
          </p:nvSpPr>
          <p:spPr bwMode="auto">
            <a:xfrm>
              <a:off x="161" y="146"/>
              <a:ext cx="30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齿距角　　 —— </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 = 9</a:t>
              </a:r>
            </a:p>
          </p:txBody>
        </p:sp>
        <p:sp>
          <p:nvSpPr>
            <p:cNvPr id="81930" name="Rectangle 93">
              <a:extLst>
                <a:ext uri="{FF2B5EF4-FFF2-40B4-BE49-F238E27FC236}">
                  <a16:creationId xmlns:a16="http://schemas.microsoft.com/office/drawing/2014/main" id="{822CE416-7724-9735-8ED6-3EAAFF386570}"/>
                </a:ext>
              </a:extLst>
            </p:cNvPr>
            <p:cNvSpPr>
              <a:spLocks noChangeArrowheads="1"/>
            </p:cNvSpPr>
            <p:nvPr/>
          </p:nvSpPr>
          <p:spPr bwMode="auto">
            <a:xfrm>
              <a:off x="1250" y="322"/>
              <a:ext cx="29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0000FF"/>
                  </a:solidFill>
                  <a:latin typeface="Times New Roman" panose="02020603050405020304" pitchFamily="18" charset="0"/>
                  <a:ea typeface="黑体" panose="02010609060101010101" pitchFamily="49" charset="-122"/>
                </a:rPr>
                <a:t>Z</a:t>
              </a:r>
              <a:r>
                <a:rPr lang="en-US" altLang="zh-CN" sz="2400" baseline="-25000">
                  <a:solidFill>
                    <a:srgbClr val="0000FF"/>
                  </a:solidFill>
                  <a:latin typeface="Times New Roman" panose="02020603050405020304" pitchFamily="18" charset="0"/>
                </a:rPr>
                <a:t>r</a:t>
              </a:r>
            </a:p>
          </p:txBody>
        </p:sp>
        <p:sp>
          <p:nvSpPr>
            <p:cNvPr id="81931" name="Rectangle 94">
              <a:extLst>
                <a:ext uri="{FF2B5EF4-FFF2-40B4-BE49-F238E27FC236}">
                  <a16:creationId xmlns:a16="http://schemas.microsoft.com/office/drawing/2014/main" id="{E4F65A9B-323B-5B79-3434-17D06A2C2F43}"/>
                </a:ext>
              </a:extLst>
            </p:cNvPr>
            <p:cNvSpPr>
              <a:spLocks noChangeArrowheads="1"/>
            </p:cNvSpPr>
            <p:nvPr/>
          </p:nvSpPr>
          <p:spPr bwMode="auto">
            <a:xfrm>
              <a:off x="1197" y="9"/>
              <a:ext cx="48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0000FF"/>
                  </a:solidFill>
                  <a:latin typeface="Times New Roman" panose="02020603050405020304" pitchFamily="18" charset="0"/>
                </a:rPr>
                <a:t>360</a:t>
              </a:r>
            </a:p>
          </p:txBody>
        </p:sp>
        <p:sp>
          <p:nvSpPr>
            <p:cNvPr id="81932" name="Rectangle 95">
              <a:extLst>
                <a:ext uri="{FF2B5EF4-FFF2-40B4-BE49-F238E27FC236}">
                  <a16:creationId xmlns:a16="http://schemas.microsoft.com/office/drawing/2014/main" id="{6427DC81-B685-45D2-A822-BBF724F38D8F}"/>
                </a:ext>
              </a:extLst>
            </p:cNvPr>
            <p:cNvSpPr>
              <a:spLocks noChangeArrowheads="1"/>
            </p:cNvSpPr>
            <p:nvPr/>
          </p:nvSpPr>
          <p:spPr bwMode="auto">
            <a:xfrm>
              <a:off x="1923" y="19"/>
              <a:ext cx="48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0000FF"/>
                  </a:solidFill>
                  <a:latin typeface="Times New Roman" panose="02020603050405020304" pitchFamily="18" charset="0"/>
                </a:rPr>
                <a:t>360</a:t>
              </a:r>
            </a:p>
          </p:txBody>
        </p:sp>
        <p:sp>
          <p:nvSpPr>
            <p:cNvPr id="81933" name="Rectangle 96">
              <a:extLst>
                <a:ext uri="{FF2B5EF4-FFF2-40B4-BE49-F238E27FC236}">
                  <a16:creationId xmlns:a16="http://schemas.microsoft.com/office/drawing/2014/main" id="{29150219-0878-9383-AA09-D36B42021970}"/>
                </a:ext>
              </a:extLst>
            </p:cNvPr>
            <p:cNvSpPr>
              <a:spLocks noChangeArrowheads="1"/>
            </p:cNvSpPr>
            <p:nvPr/>
          </p:nvSpPr>
          <p:spPr bwMode="auto">
            <a:xfrm>
              <a:off x="1954" y="317"/>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0000FF"/>
                  </a:solidFill>
                  <a:latin typeface="Times New Roman" panose="02020603050405020304" pitchFamily="18" charset="0"/>
                </a:rPr>
                <a:t>40</a:t>
              </a:r>
            </a:p>
          </p:txBody>
        </p:sp>
      </p:grpSp>
      <p:sp>
        <p:nvSpPr>
          <p:cNvPr id="82020" name="Oval 97">
            <a:extLst>
              <a:ext uri="{FF2B5EF4-FFF2-40B4-BE49-F238E27FC236}">
                <a16:creationId xmlns:a16="http://schemas.microsoft.com/office/drawing/2014/main" id="{560AE804-49D8-2722-17B6-DF0C1C5A8FCF}"/>
              </a:ext>
            </a:extLst>
          </p:cNvPr>
          <p:cNvSpPr>
            <a:spLocks noChangeArrowheads="1"/>
          </p:cNvSpPr>
          <p:nvPr/>
        </p:nvSpPr>
        <p:spPr bwMode="auto">
          <a:xfrm>
            <a:off x="6972300" y="3390900"/>
            <a:ext cx="247650" cy="247650"/>
          </a:xfrm>
          <a:prstGeom prst="ellipse">
            <a:avLst/>
          </a:prstGeom>
          <a:solidFill>
            <a:srgbClr val="FFFFFF"/>
          </a:solidFill>
          <a:ln w="1905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ox(out)">
                                      <p:cBhvr>
                                        <p:cTn id="12" dur="500"/>
                                        <p:tgtEl>
                                          <p:spTgt spid="19"/>
                                        </p:tgtEl>
                                      </p:cBhvr>
                                    </p:animEffect>
                                  </p:childTnLst>
                                </p:cTn>
                              </p:par>
                            </p:childTnLst>
                          </p:cTn>
                        </p:par>
                        <p:par>
                          <p:cTn id="13" fill="hold" nodeType="afterGroup">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82020"/>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iterate type="wd">
                                    <p:tmPct val="100000"/>
                                  </p:iterate>
                                  <p:childTnLst>
                                    <p:set>
                                      <p:cBhvr>
                                        <p:cTn id="19" dur="1" fill="hold">
                                          <p:stCondLst>
                                            <p:cond delay="0"/>
                                          </p:stCondLst>
                                        </p:cTn>
                                        <p:tgtEl>
                                          <p:spTgt spid="82012"/>
                                        </p:tgtEl>
                                        <p:attrNameLst>
                                          <p:attrName>style.visibility</p:attrName>
                                        </p:attrNameLst>
                                      </p:cBhvr>
                                      <p:to>
                                        <p:strVal val="visible"/>
                                      </p:to>
                                    </p:set>
                                    <p:animEffect transition="in" filter="wipe(left)">
                                      <p:cBhvr>
                                        <p:cTn id="20" dur="300"/>
                                        <p:tgtEl>
                                          <p:spTgt spid="8201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82013"/>
                                        </p:tgtEl>
                                        <p:attrNameLst>
                                          <p:attrName>style.visibility</p:attrName>
                                        </p:attrNameLst>
                                      </p:cBhvr>
                                      <p:to>
                                        <p:strVal val="visible"/>
                                      </p:to>
                                    </p:set>
                                    <p:animEffect transition="in" filter="wipe(left)">
                                      <p:cBhvr>
                                        <p:cTn id="25" dur="500"/>
                                        <p:tgtEl>
                                          <p:spTgt spid="8201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nodeType="click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left)">
                                      <p:cBhvr>
                                        <p:cTn id="3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012" grpId="0" autoUpdateAnimBg="0"/>
      <p:bldP spid="82013" grpId="0" autoUpdateAnimBg="0"/>
      <p:bldP spid="82020" grpId="0" animBg="1" autoUpdateAnimBg="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Line 2">
            <a:extLst>
              <a:ext uri="{FF2B5EF4-FFF2-40B4-BE49-F238E27FC236}">
                <a16:creationId xmlns:a16="http://schemas.microsoft.com/office/drawing/2014/main" id="{DED5A260-BD99-0AB3-3255-39D3B504C5F1}"/>
              </a:ext>
            </a:extLst>
          </p:cNvPr>
          <p:cNvSpPr>
            <a:spLocks noChangeShapeType="1"/>
          </p:cNvSpPr>
          <p:nvPr/>
        </p:nvSpPr>
        <p:spPr bwMode="auto">
          <a:xfrm rot="3556061">
            <a:off x="7881938" y="510222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47" name="Rectangle 3">
            <a:extLst>
              <a:ext uri="{FF2B5EF4-FFF2-40B4-BE49-F238E27FC236}">
                <a16:creationId xmlns:a16="http://schemas.microsoft.com/office/drawing/2014/main" id="{9C0CDB76-8E1B-C2A9-D02A-38E9C2A1AB9D}"/>
              </a:ext>
            </a:extLst>
          </p:cNvPr>
          <p:cNvSpPr>
            <a:spLocks noChangeArrowheads="1"/>
          </p:cNvSpPr>
          <p:nvPr/>
        </p:nvSpPr>
        <p:spPr bwMode="auto">
          <a:xfrm>
            <a:off x="2228850" y="444500"/>
            <a:ext cx="4621213"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600">
                <a:solidFill>
                  <a:srgbClr val="008000"/>
                </a:solidFill>
                <a:latin typeface="宋体" panose="02010600030101010101" pitchFamily="2" charset="-122"/>
                <a:ea typeface="黑体" panose="02010609060101010101" pitchFamily="49" charset="-122"/>
              </a:rPr>
              <a:t>步进电机的控制电路框图</a:t>
            </a:r>
            <a:endParaRPr lang="zh-CN" altLang="en-US" sz="2600">
              <a:solidFill>
                <a:srgbClr val="008000"/>
              </a:solidFill>
              <a:latin typeface="宋体" panose="02010600030101010101" pitchFamily="2" charset="-122"/>
            </a:endParaRPr>
          </a:p>
        </p:txBody>
      </p:sp>
      <p:sp>
        <p:nvSpPr>
          <p:cNvPr id="82948" name="Line 4">
            <a:extLst>
              <a:ext uri="{FF2B5EF4-FFF2-40B4-BE49-F238E27FC236}">
                <a16:creationId xmlns:a16="http://schemas.microsoft.com/office/drawing/2014/main" id="{938A8BFD-979D-048D-0B28-57435702F39E}"/>
              </a:ext>
            </a:extLst>
          </p:cNvPr>
          <p:cNvSpPr>
            <a:spLocks noChangeShapeType="1"/>
          </p:cNvSpPr>
          <p:nvPr/>
        </p:nvSpPr>
        <p:spPr bwMode="auto">
          <a:xfrm>
            <a:off x="1641475" y="2116138"/>
            <a:ext cx="685800" cy="0"/>
          </a:xfrm>
          <a:prstGeom prst="line">
            <a:avLst/>
          </a:prstGeom>
          <a:noFill/>
          <a:ln w="28575">
            <a:solidFill>
              <a:srgbClr val="FF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49" name="Text Box 5">
            <a:extLst>
              <a:ext uri="{FF2B5EF4-FFF2-40B4-BE49-F238E27FC236}">
                <a16:creationId xmlns:a16="http://schemas.microsoft.com/office/drawing/2014/main" id="{F5F1997F-3538-143E-ED0F-E35FAA0AB648}"/>
              </a:ext>
            </a:extLst>
          </p:cNvPr>
          <p:cNvSpPr txBox="1">
            <a:spLocks noChangeArrowheads="1"/>
          </p:cNvSpPr>
          <p:nvPr/>
        </p:nvSpPr>
        <p:spPr bwMode="auto">
          <a:xfrm>
            <a:off x="2381250" y="1747838"/>
            <a:ext cx="1036638" cy="701675"/>
          </a:xfrm>
          <a:prstGeom prst="rect">
            <a:avLst/>
          </a:prstGeom>
          <a:solidFill>
            <a:srgbClr val="FFF3FF">
              <a:alpha val="50195"/>
            </a:srgbClr>
          </a:solidFill>
          <a:ln w="28575">
            <a:solidFill>
              <a:srgbClr val="9933FF"/>
            </a:solidFill>
            <a:miter lim="800000"/>
            <a:headEnd/>
            <a:tailEnd/>
          </a:ln>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200">
                <a:solidFill>
                  <a:srgbClr val="0000FF"/>
                </a:solidFill>
                <a:latin typeface="宋体" panose="02010600030101010101" pitchFamily="2" charset="-122"/>
              </a:rPr>
              <a:t>脉冲</a:t>
            </a:r>
          </a:p>
          <a:p>
            <a:pPr algn="ctr">
              <a:lnSpc>
                <a:spcPct val="90000"/>
              </a:lnSpc>
              <a:spcBef>
                <a:spcPct val="0"/>
              </a:spcBef>
              <a:buFontTx/>
              <a:buNone/>
            </a:pPr>
            <a:r>
              <a:rPr lang="zh-CN" altLang="en-US" sz="2200">
                <a:solidFill>
                  <a:srgbClr val="0000FF"/>
                </a:solidFill>
                <a:latin typeface="宋体" panose="02010600030101010101" pitchFamily="2" charset="-122"/>
              </a:rPr>
              <a:t>分配器</a:t>
            </a:r>
          </a:p>
        </p:txBody>
      </p:sp>
      <p:sp>
        <p:nvSpPr>
          <p:cNvPr id="82950" name="Line 6">
            <a:extLst>
              <a:ext uri="{FF2B5EF4-FFF2-40B4-BE49-F238E27FC236}">
                <a16:creationId xmlns:a16="http://schemas.microsoft.com/office/drawing/2014/main" id="{19B60AD4-6D52-9BEA-F9E8-FE0AE8DF79AE}"/>
              </a:ext>
            </a:extLst>
          </p:cNvPr>
          <p:cNvSpPr>
            <a:spLocks noChangeShapeType="1"/>
          </p:cNvSpPr>
          <p:nvPr/>
        </p:nvSpPr>
        <p:spPr bwMode="auto">
          <a:xfrm>
            <a:off x="3470275" y="2097088"/>
            <a:ext cx="685800" cy="0"/>
          </a:xfrm>
          <a:prstGeom prst="line">
            <a:avLst/>
          </a:prstGeom>
          <a:noFill/>
          <a:ln w="28575">
            <a:solidFill>
              <a:srgbClr val="FF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51" name="Text Box 7">
            <a:extLst>
              <a:ext uri="{FF2B5EF4-FFF2-40B4-BE49-F238E27FC236}">
                <a16:creationId xmlns:a16="http://schemas.microsoft.com/office/drawing/2014/main" id="{E96A5D01-255E-8919-7B8A-E6050E63D79D}"/>
              </a:ext>
            </a:extLst>
          </p:cNvPr>
          <p:cNvSpPr txBox="1">
            <a:spLocks noChangeArrowheads="1"/>
          </p:cNvSpPr>
          <p:nvPr/>
        </p:nvSpPr>
        <p:spPr bwMode="auto">
          <a:xfrm>
            <a:off x="4179888" y="1766888"/>
            <a:ext cx="1176337" cy="701675"/>
          </a:xfrm>
          <a:prstGeom prst="rect">
            <a:avLst/>
          </a:prstGeom>
          <a:solidFill>
            <a:srgbClr val="FFF3FF">
              <a:alpha val="50195"/>
            </a:srgbClr>
          </a:solidFill>
          <a:ln w="28575">
            <a:solidFill>
              <a:srgbClr val="9933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200">
                <a:solidFill>
                  <a:srgbClr val="0000FF"/>
                </a:solidFill>
                <a:latin typeface="宋体" panose="02010600030101010101" pitchFamily="2" charset="-122"/>
              </a:rPr>
              <a:t>功率</a:t>
            </a:r>
          </a:p>
          <a:p>
            <a:pPr algn="ctr">
              <a:lnSpc>
                <a:spcPct val="90000"/>
              </a:lnSpc>
              <a:spcBef>
                <a:spcPct val="0"/>
              </a:spcBef>
              <a:buFontTx/>
              <a:buNone/>
            </a:pPr>
            <a:r>
              <a:rPr lang="zh-CN" altLang="en-US" sz="2200">
                <a:solidFill>
                  <a:srgbClr val="0000FF"/>
                </a:solidFill>
                <a:latin typeface="宋体" panose="02010600030101010101" pitchFamily="2" charset="-122"/>
              </a:rPr>
              <a:t>放大器</a:t>
            </a:r>
          </a:p>
        </p:txBody>
      </p:sp>
      <p:sp>
        <p:nvSpPr>
          <p:cNvPr id="82952" name="Text Box 8">
            <a:extLst>
              <a:ext uri="{FF2B5EF4-FFF2-40B4-BE49-F238E27FC236}">
                <a16:creationId xmlns:a16="http://schemas.microsoft.com/office/drawing/2014/main" id="{F3720D6F-B93C-2AD5-70F9-309282AC1049}"/>
              </a:ext>
            </a:extLst>
          </p:cNvPr>
          <p:cNvSpPr txBox="1">
            <a:spLocks noChangeArrowheads="1"/>
          </p:cNvSpPr>
          <p:nvPr/>
        </p:nvSpPr>
        <p:spPr bwMode="auto">
          <a:xfrm>
            <a:off x="6027738" y="1785938"/>
            <a:ext cx="1228725" cy="701675"/>
          </a:xfrm>
          <a:prstGeom prst="rect">
            <a:avLst/>
          </a:prstGeom>
          <a:solidFill>
            <a:srgbClr val="FFF3FF">
              <a:alpha val="50195"/>
            </a:srgbClr>
          </a:solidFill>
          <a:ln w="28575">
            <a:solidFill>
              <a:srgbClr val="9933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200">
                <a:solidFill>
                  <a:srgbClr val="0000FF"/>
                </a:solidFill>
                <a:latin typeface="宋体" panose="02010600030101010101" pitchFamily="2" charset="-122"/>
              </a:rPr>
              <a:t>步进</a:t>
            </a:r>
          </a:p>
          <a:p>
            <a:pPr algn="ctr">
              <a:lnSpc>
                <a:spcPct val="90000"/>
              </a:lnSpc>
              <a:spcBef>
                <a:spcPct val="0"/>
              </a:spcBef>
              <a:buFontTx/>
              <a:buNone/>
            </a:pPr>
            <a:r>
              <a:rPr lang="zh-CN" altLang="en-US" sz="2200">
                <a:solidFill>
                  <a:srgbClr val="0000FF"/>
                </a:solidFill>
                <a:latin typeface="宋体" panose="02010600030101010101" pitchFamily="2" charset="-122"/>
              </a:rPr>
              <a:t>电机</a:t>
            </a:r>
          </a:p>
        </p:txBody>
      </p:sp>
      <p:sp>
        <p:nvSpPr>
          <p:cNvPr id="82953" name="Line 9">
            <a:extLst>
              <a:ext uri="{FF2B5EF4-FFF2-40B4-BE49-F238E27FC236}">
                <a16:creationId xmlns:a16="http://schemas.microsoft.com/office/drawing/2014/main" id="{2221B989-A96D-B3B4-4BF2-C4A39120EBBB}"/>
              </a:ext>
            </a:extLst>
          </p:cNvPr>
          <p:cNvSpPr>
            <a:spLocks noChangeShapeType="1"/>
          </p:cNvSpPr>
          <p:nvPr/>
        </p:nvSpPr>
        <p:spPr bwMode="auto">
          <a:xfrm>
            <a:off x="5356225" y="2135188"/>
            <a:ext cx="685800" cy="0"/>
          </a:xfrm>
          <a:prstGeom prst="line">
            <a:avLst/>
          </a:prstGeom>
          <a:noFill/>
          <a:ln w="28575">
            <a:solidFill>
              <a:srgbClr val="FF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54" name="Text Box 10">
            <a:extLst>
              <a:ext uri="{FF2B5EF4-FFF2-40B4-BE49-F238E27FC236}">
                <a16:creationId xmlns:a16="http://schemas.microsoft.com/office/drawing/2014/main" id="{85FB4246-1FD2-B1C1-172A-A7C4ADBFE450}"/>
              </a:ext>
            </a:extLst>
          </p:cNvPr>
          <p:cNvSpPr txBox="1">
            <a:spLocks noChangeArrowheads="1"/>
          </p:cNvSpPr>
          <p:nvPr/>
        </p:nvSpPr>
        <p:spPr bwMode="auto">
          <a:xfrm>
            <a:off x="7932738" y="1731963"/>
            <a:ext cx="581025" cy="769937"/>
          </a:xfrm>
          <a:prstGeom prst="rect">
            <a:avLst/>
          </a:prstGeom>
          <a:solidFill>
            <a:srgbClr val="FFF3FF">
              <a:alpha val="50195"/>
            </a:srgbClr>
          </a:solidFill>
          <a:ln w="28575">
            <a:solidFill>
              <a:srgbClr val="9933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200">
                <a:solidFill>
                  <a:srgbClr val="0000FF"/>
                </a:solidFill>
                <a:latin typeface="宋体" panose="02010600030101010101" pitchFamily="2" charset="-122"/>
              </a:rPr>
              <a:t>负载</a:t>
            </a:r>
          </a:p>
        </p:txBody>
      </p:sp>
      <p:sp>
        <p:nvSpPr>
          <p:cNvPr id="82955" name="Line 11">
            <a:extLst>
              <a:ext uri="{FF2B5EF4-FFF2-40B4-BE49-F238E27FC236}">
                <a16:creationId xmlns:a16="http://schemas.microsoft.com/office/drawing/2014/main" id="{2780218D-2EA1-C76A-31F8-317E2BE36528}"/>
              </a:ext>
            </a:extLst>
          </p:cNvPr>
          <p:cNvSpPr>
            <a:spLocks noChangeShapeType="1"/>
          </p:cNvSpPr>
          <p:nvPr/>
        </p:nvSpPr>
        <p:spPr bwMode="auto">
          <a:xfrm>
            <a:off x="7261225" y="2116138"/>
            <a:ext cx="685800" cy="0"/>
          </a:xfrm>
          <a:prstGeom prst="line">
            <a:avLst/>
          </a:prstGeom>
          <a:noFill/>
          <a:ln w="28575">
            <a:solidFill>
              <a:srgbClr val="FF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56" name="未知">
            <a:extLst>
              <a:ext uri="{FF2B5EF4-FFF2-40B4-BE49-F238E27FC236}">
                <a16:creationId xmlns:a16="http://schemas.microsoft.com/office/drawing/2014/main" id="{E037DD42-65DF-D3BE-69C4-86830AB8E12B}"/>
              </a:ext>
            </a:extLst>
          </p:cNvPr>
          <p:cNvSpPr>
            <a:spLocks/>
          </p:cNvSpPr>
          <p:nvPr/>
        </p:nvSpPr>
        <p:spPr bwMode="auto">
          <a:xfrm>
            <a:off x="815975" y="1620838"/>
            <a:ext cx="895350" cy="381000"/>
          </a:xfrm>
          <a:custGeom>
            <a:avLst/>
            <a:gdLst>
              <a:gd name="T0" fmla="*/ 0 w 900"/>
              <a:gd name="T1" fmla="*/ 2147483647 h 276"/>
              <a:gd name="T2" fmla="*/ 2147483647 w 900"/>
              <a:gd name="T3" fmla="*/ 2147483647 h 276"/>
              <a:gd name="T4" fmla="*/ 2147483647 w 900"/>
              <a:gd name="T5" fmla="*/ 0 h 276"/>
              <a:gd name="T6" fmla="*/ 2147483647 w 900"/>
              <a:gd name="T7" fmla="*/ 0 h 276"/>
              <a:gd name="T8" fmla="*/ 2147483647 w 900"/>
              <a:gd name="T9" fmla="*/ 2147483647 h 276"/>
              <a:gd name="T10" fmla="*/ 2147483647 w 900"/>
              <a:gd name="T11" fmla="*/ 2147483647 h 276"/>
              <a:gd name="T12" fmla="*/ 2147483647 w 900"/>
              <a:gd name="T13" fmla="*/ 0 h 276"/>
              <a:gd name="T14" fmla="*/ 2147483647 w 900"/>
              <a:gd name="T15" fmla="*/ 0 h 276"/>
              <a:gd name="T16" fmla="*/ 2147483647 w 900"/>
              <a:gd name="T17" fmla="*/ 2147483647 h 276"/>
              <a:gd name="T18" fmla="*/ 2147483647 w 900"/>
              <a:gd name="T19" fmla="*/ 2147483647 h 27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00"/>
              <a:gd name="T31" fmla="*/ 0 h 276"/>
              <a:gd name="T32" fmla="*/ 900 w 900"/>
              <a:gd name="T33" fmla="*/ 276 h 27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00" h="276">
                <a:moveTo>
                  <a:pt x="0" y="276"/>
                </a:moveTo>
                <a:lnTo>
                  <a:pt x="192" y="276"/>
                </a:lnTo>
                <a:lnTo>
                  <a:pt x="192" y="0"/>
                </a:lnTo>
                <a:lnTo>
                  <a:pt x="384" y="0"/>
                </a:lnTo>
                <a:lnTo>
                  <a:pt x="384" y="276"/>
                </a:lnTo>
                <a:lnTo>
                  <a:pt x="588" y="276"/>
                </a:lnTo>
                <a:lnTo>
                  <a:pt x="588" y="0"/>
                </a:lnTo>
                <a:lnTo>
                  <a:pt x="780" y="0"/>
                </a:lnTo>
                <a:lnTo>
                  <a:pt x="780" y="276"/>
                </a:lnTo>
                <a:lnTo>
                  <a:pt x="900" y="276"/>
                </a:lnTo>
              </a:path>
            </a:pathLst>
          </a:custGeom>
          <a:noFill/>
          <a:ln w="38100" cap="flat" cmpd="sng">
            <a:solidFill>
              <a:srgbClr val="FF3300"/>
            </a:solidFill>
            <a:bevel/>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57" name="Rectangle 13">
            <a:extLst>
              <a:ext uri="{FF2B5EF4-FFF2-40B4-BE49-F238E27FC236}">
                <a16:creationId xmlns:a16="http://schemas.microsoft.com/office/drawing/2014/main" id="{D53159E0-FF15-D42A-C467-CF26CA40A34C}"/>
              </a:ext>
            </a:extLst>
          </p:cNvPr>
          <p:cNvSpPr>
            <a:spLocks noChangeArrowheads="1"/>
          </p:cNvSpPr>
          <p:nvPr/>
        </p:nvSpPr>
        <p:spPr bwMode="auto">
          <a:xfrm>
            <a:off x="511175" y="2165350"/>
            <a:ext cx="15240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200">
                <a:solidFill>
                  <a:srgbClr val="FF3300"/>
                </a:solidFill>
                <a:latin typeface="宋体" panose="02010600030101010101" pitchFamily="2" charset="-122"/>
              </a:rPr>
              <a:t>输入脉冲</a:t>
            </a:r>
            <a:endParaRPr lang="zh-CN" altLang="en-US" sz="2200">
              <a:solidFill>
                <a:srgbClr val="FF00FF"/>
              </a:solidFill>
              <a:latin typeface="宋体" panose="02010600030101010101" pitchFamily="2" charset="-122"/>
            </a:endParaRPr>
          </a:p>
        </p:txBody>
      </p:sp>
      <p:sp>
        <p:nvSpPr>
          <p:cNvPr id="82958" name="Rectangle 14">
            <a:extLst>
              <a:ext uri="{FF2B5EF4-FFF2-40B4-BE49-F238E27FC236}">
                <a16:creationId xmlns:a16="http://schemas.microsoft.com/office/drawing/2014/main" id="{7DDCF859-51A2-8AC5-7C2C-AD53931F23E7}"/>
              </a:ext>
            </a:extLst>
          </p:cNvPr>
          <p:cNvSpPr>
            <a:spLocks noChangeArrowheads="1"/>
          </p:cNvSpPr>
          <p:nvPr/>
        </p:nvSpPr>
        <p:spPr bwMode="auto">
          <a:xfrm>
            <a:off x="781050" y="3240088"/>
            <a:ext cx="762317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FF00FF"/>
                </a:solidFill>
                <a:latin typeface="宋体" panose="02010600030101010101" pitchFamily="2" charset="-122"/>
              </a:rPr>
              <a:t>　　脉冲分配器：</a:t>
            </a:r>
            <a:r>
              <a:rPr lang="zh-CN" altLang="en-US" sz="2400">
                <a:solidFill>
                  <a:srgbClr val="0000FF"/>
                </a:solidFill>
                <a:latin typeface="宋体" panose="02010600030101010101" pitchFamily="2" charset="-122"/>
              </a:rPr>
              <a:t>决定步进电机定子绕组通电顺序和电机转速的电路。</a:t>
            </a:r>
          </a:p>
        </p:txBody>
      </p:sp>
      <p:sp>
        <p:nvSpPr>
          <p:cNvPr id="82959" name="Rectangle 15">
            <a:extLst>
              <a:ext uri="{FF2B5EF4-FFF2-40B4-BE49-F238E27FC236}">
                <a16:creationId xmlns:a16="http://schemas.microsoft.com/office/drawing/2014/main" id="{437F2EDF-0423-86FE-7C0F-4A7DF2C02000}"/>
              </a:ext>
            </a:extLst>
          </p:cNvPr>
          <p:cNvSpPr>
            <a:spLocks noChangeArrowheads="1"/>
          </p:cNvSpPr>
          <p:nvPr/>
        </p:nvSpPr>
        <p:spPr bwMode="auto">
          <a:xfrm>
            <a:off x="784225" y="4646613"/>
            <a:ext cx="763111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FF00FF"/>
                </a:solidFill>
                <a:latin typeface="宋体" panose="02010600030101010101" pitchFamily="2" charset="-122"/>
              </a:rPr>
              <a:t>　　功率放大器：</a:t>
            </a:r>
            <a:r>
              <a:rPr lang="zh-CN" altLang="en-US" sz="2400">
                <a:solidFill>
                  <a:srgbClr val="0000FF"/>
                </a:solidFill>
                <a:latin typeface="宋体" panose="02010600030101010101" pitchFamily="2" charset="-122"/>
              </a:rPr>
              <a:t>分配器输出的脉冲信号必须经过功率放大，才能作为励磁电流送到步进电机定子绕组。</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2956"/>
                                        </p:tgtEl>
                                        <p:attrNameLst>
                                          <p:attrName>style.visibility</p:attrName>
                                        </p:attrNameLst>
                                      </p:cBhvr>
                                      <p:to>
                                        <p:strVal val="visible"/>
                                      </p:to>
                                    </p:set>
                                    <p:animEffect transition="in" filter="wipe(left)">
                                      <p:cBhvr>
                                        <p:cTn id="7" dur="500"/>
                                        <p:tgtEl>
                                          <p:spTgt spid="8295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2957"/>
                                        </p:tgtEl>
                                        <p:attrNameLst>
                                          <p:attrName>style.visibility</p:attrName>
                                        </p:attrNameLst>
                                      </p:cBhvr>
                                      <p:to>
                                        <p:strVal val="visible"/>
                                      </p:to>
                                    </p:set>
                                    <p:animEffect transition="in" filter="wipe(left)">
                                      <p:cBhvr>
                                        <p:cTn id="11" dur="500"/>
                                        <p:tgtEl>
                                          <p:spTgt spid="82957"/>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82948"/>
                                        </p:tgtEl>
                                        <p:attrNameLst>
                                          <p:attrName>style.visibility</p:attrName>
                                        </p:attrNameLst>
                                      </p:cBhvr>
                                      <p:to>
                                        <p:strVal val="visible"/>
                                      </p:to>
                                    </p:set>
                                    <p:animEffect transition="in" filter="wipe(left)">
                                      <p:cBhvr>
                                        <p:cTn id="15" dur="500"/>
                                        <p:tgtEl>
                                          <p:spTgt spid="82948"/>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iterate type="wd">
                                    <p:tmPct val="100000"/>
                                  </p:iterate>
                                  <p:childTnLst>
                                    <p:set>
                                      <p:cBhvr>
                                        <p:cTn id="18" dur="1" fill="hold">
                                          <p:stCondLst>
                                            <p:cond delay="0"/>
                                          </p:stCondLst>
                                        </p:cTn>
                                        <p:tgtEl>
                                          <p:spTgt spid="82949"/>
                                        </p:tgtEl>
                                        <p:attrNameLst>
                                          <p:attrName>style.visibility</p:attrName>
                                        </p:attrNameLst>
                                      </p:cBhvr>
                                      <p:to>
                                        <p:strVal val="visible"/>
                                      </p:to>
                                    </p:set>
                                    <p:animEffect transition="in" filter="wipe(left)">
                                      <p:cBhvr>
                                        <p:cTn id="19" dur="300"/>
                                        <p:tgtEl>
                                          <p:spTgt spid="8294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nodeType="clickEffect">
                                  <p:stCondLst>
                                    <p:cond delay="0"/>
                                  </p:stCondLst>
                                  <p:childTnLst>
                                    <p:set>
                                      <p:cBhvr>
                                        <p:cTn id="23" dur="1" fill="hold">
                                          <p:stCondLst>
                                            <p:cond delay="0"/>
                                          </p:stCondLst>
                                        </p:cTn>
                                        <p:tgtEl>
                                          <p:spTgt spid="82950"/>
                                        </p:tgtEl>
                                        <p:attrNameLst>
                                          <p:attrName>style.visibility</p:attrName>
                                        </p:attrNameLst>
                                      </p:cBhvr>
                                      <p:to>
                                        <p:strVal val="visible"/>
                                      </p:to>
                                    </p:set>
                                    <p:animEffect transition="in" filter="wipe(left)">
                                      <p:cBhvr>
                                        <p:cTn id="24" dur="500"/>
                                        <p:tgtEl>
                                          <p:spTgt spid="82950"/>
                                        </p:tgtEl>
                                      </p:cBhvr>
                                    </p:animEffect>
                                  </p:childTnLst>
                                </p:cTn>
                              </p:par>
                            </p:childTnLst>
                          </p:cTn>
                        </p:par>
                        <p:par>
                          <p:cTn id="25" fill="hold" nodeType="afterGroup">
                            <p:stCondLst>
                              <p:cond delay="500"/>
                            </p:stCondLst>
                            <p:childTnLst>
                              <p:par>
                                <p:cTn id="26" presetID="22" presetClass="entr" presetSubtype="8" fill="hold" grpId="0" nodeType="afterEffect">
                                  <p:stCondLst>
                                    <p:cond delay="0"/>
                                  </p:stCondLst>
                                  <p:iterate type="wd">
                                    <p:tmPct val="100000"/>
                                  </p:iterate>
                                  <p:childTnLst>
                                    <p:set>
                                      <p:cBhvr>
                                        <p:cTn id="27" dur="1" fill="hold">
                                          <p:stCondLst>
                                            <p:cond delay="0"/>
                                          </p:stCondLst>
                                        </p:cTn>
                                        <p:tgtEl>
                                          <p:spTgt spid="82951"/>
                                        </p:tgtEl>
                                        <p:attrNameLst>
                                          <p:attrName>style.visibility</p:attrName>
                                        </p:attrNameLst>
                                      </p:cBhvr>
                                      <p:to>
                                        <p:strVal val="visible"/>
                                      </p:to>
                                    </p:set>
                                    <p:animEffect transition="in" filter="wipe(left)">
                                      <p:cBhvr>
                                        <p:cTn id="28" dur="300"/>
                                        <p:tgtEl>
                                          <p:spTgt spid="8295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82953"/>
                                        </p:tgtEl>
                                        <p:attrNameLst>
                                          <p:attrName>style.visibility</p:attrName>
                                        </p:attrNameLst>
                                      </p:cBhvr>
                                      <p:to>
                                        <p:strVal val="visible"/>
                                      </p:to>
                                    </p:set>
                                    <p:animEffect transition="in" filter="wipe(left)">
                                      <p:cBhvr>
                                        <p:cTn id="33" dur="500"/>
                                        <p:tgtEl>
                                          <p:spTgt spid="82953"/>
                                        </p:tgtEl>
                                      </p:cBhvr>
                                    </p:animEffect>
                                  </p:childTnLst>
                                </p:cTn>
                              </p:par>
                            </p:childTnLst>
                          </p:cTn>
                        </p:par>
                        <p:par>
                          <p:cTn id="34" fill="hold" nodeType="afterGroup">
                            <p:stCondLst>
                              <p:cond delay="500"/>
                            </p:stCondLst>
                            <p:childTnLst>
                              <p:par>
                                <p:cTn id="35" presetID="22" presetClass="entr" presetSubtype="8" fill="hold" grpId="0" nodeType="afterEffect">
                                  <p:stCondLst>
                                    <p:cond delay="0"/>
                                  </p:stCondLst>
                                  <p:iterate type="wd">
                                    <p:tmPct val="100000"/>
                                  </p:iterate>
                                  <p:childTnLst>
                                    <p:set>
                                      <p:cBhvr>
                                        <p:cTn id="36" dur="1" fill="hold">
                                          <p:stCondLst>
                                            <p:cond delay="0"/>
                                          </p:stCondLst>
                                        </p:cTn>
                                        <p:tgtEl>
                                          <p:spTgt spid="82952"/>
                                        </p:tgtEl>
                                        <p:attrNameLst>
                                          <p:attrName>style.visibility</p:attrName>
                                        </p:attrNameLst>
                                      </p:cBhvr>
                                      <p:to>
                                        <p:strVal val="visible"/>
                                      </p:to>
                                    </p:set>
                                    <p:animEffect transition="in" filter="wipe(left)">
                                      <p:cBhvr>
                                        <p:cTn id="37" dur="300"/>
                                        <p:tgtEl>
                                          <p:spTgt spid="82952"/>
                                        </p:tgtEl>
                                      </p:cBhvr>
                                    </p:animEffect>
                                  </p:childTnLst>
                                </p:cTn>
                              </p:par>
                            </p:childTnLst>
                          </p:cTn>
                        </p:par>
                        <p:par>
                          <p:cTn id="38" fill="hold" nodeType="afterGroup">
                            <p:stCondLst>
                              <p:cond delay="800"/>
                            </p:stCondLst>
                            <p:childTnLst>
                              <p:par>
                                <p:cTn id="39" presetID="22" presetClass="entr" presetSubtype="8" fill="hold" nodeType="afterEffect">
                                  <p:stCondLst>
                                    <p:cond delay="1000"/>
                                  </p:stCondLst>
                                  <p:childTnLst>
                                    <p:set>
                                      <p:cBhvr>
                                        <p:cTn id="40" dur="1" fill="hold">
                                          <p:stCondLst>
                                            <p:cond delay="0"/>
                                          </p:stCondLst>
                                        </p:cTn>
                                        <p:tgtEl>
                                          <p:spTgt spid="82955"/>
                                        </p:tgtEl>
                                        <p:attrNameLst>
                                          <p:attrName>style.visibility</p:attrName>
                                        </p:attrNameLst>
                                      </p:cBhvr>
                                      <p:to>
                                        <p:strVal val="visible"/>
                                      </p:to>
                                    </p:set>
                                    <p:animEffect transition="in" filter="wipe(left)">
                                      <p:cBhvr>
                                        <p:cTn id="41" dur="500"/>
                                        <p:tgtEl>
                                          <p:spTgt spid="82955"/>
                                        </p:tgtEl>
                                      </p:cBhvr>
                                    </p:animEffect>
                                  </p:childTnLst>
                                </p:cTn>
                              </p:par>
                            </p:childTnLst>
                          </p:cTn>
                        </p:par>
                        <p:par>
                          <p:cTn id="42" fill="hold" nodeType="afterGroup">
                            <p:stCondLst>
                              <p:cond delay="2300"/>
                            </p:stCondLst>
                            <p:childTnLst>
                              <p:par>
                                <p:cTn id="43" presetID="22" presetClass="entr" presetSubtype="8" fill="hold" grpId="0" nodeType="afterEffect">
                                  <p:stCondLst>
                                    <p:cond delay="0"/>
                                  </p:stCondLst>
                                  <p:iterate type="lt">
                                    <p:tmPct val="100000"/>
                                  </p:iterate>
                                  <p:childTnLst>
                                    <p:set>
                                      <p:cBhvr>
                                        <p:cTn id="44" dur="1" fill="hold">
                                          <p:stCondLst>
                                            <p:cond delay="0"/>
                                          </p:stCondLst>
                                        </p:cTn>
                                        <p:tgtEl>
                                          <p:spTgt spid="82954"/>
                                        </p:tgtEl>
                                        <p:attrNameLst>
                                          <p:attrName>style.visibility</p:attrName>
                                        </p:attrNameLst>
                                      </p:cBhvr>
                                      <p:to>
                                        <p:strVal val="visible"/>
                                      </p:to>
                                    </p:set>
                                    <p:animEffect transition="in" filter="wipe(left)">
                                      <p:cBhvr>
                                        <p:cTn id="45" dur="75"/>
                                        <p:tgtEl>
                                          <p:spTgt spid="8295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9" presetClass="entr" presetSubtype="0" fill="hold" grpId="0" nodeType="clickEffect">
                                  <p:stCondLst>
                                    <p:cond delay="0"/>
                                  </p:stCondLst>
                                  <p:iterate type="wd">
                                    <p:tmPct val="100000"/>
                                  </p:iterate>
                                  <p:childTnLst>
                                    <p:set>
                                      <p:cBhvr>
                                        <p:cTn id="49" dur="1" fill="hold">
                                          <p:stCondLst>
                                            <p:cond delay="0"/>
                                          </p:stCondLst>
                                        </p:cTn>
                                        <p:tgtEl>
                                          <p:spTgt spid="82958"/>
                                        </p:tgtEl>
                                        <p:attrNameLst>
                                          <p:attrName>style.visibility</p:attrName>
                                        </p:attrNameLst>
                                      </p:cBhvr>
                                      <p:to>
                                        <p:strVal val="visible"/>
                                      </p:to>
                                    </p:set>
                                    <p:animEffect transition="in" filter="dissolve">
                                      <p:cBhvr>
                                        <p:cTn id="50" dur="300"/>
                                        <p:tgtEl>
                                          <p:spTgt spid="82958"/>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9" presetClass="entr" presetSubtype="0" fill="hold" grpId="0" nodeType="clickEffect">
                                  <p:stCondLst>
                                    <p:cond delay="0"/>
                                  </p:stCondLst>
                                  <p:iterate type="lt">
                                    <p:tmPct val="100000"/>
                                  </p:iterate>
                                  <p:childTnLst>
                                    <p:set>
                                      <p:cBhvr>
                                        <p:cTn id="54" dur="1" fill="hold">
                                          <p:stCondLst>
                                            <p:cond delay="0"/>
                                          </p:stCondLst>
                                        </p:cTn>
                                        <p:tgtEl>
                                          <p:spTgt spid="82959"/>
                                        </p:tgtEl>
                                        <p:attrNameLst>
                                          <p:attrName>style.visibility</p:attrName>
                                        </p:attrNameLst>
                                      </p:cBhvr>
                                      <p:to>
                                        <p:strVal val="visible"/>
                                      </p:to>
                                    </p:set>
                                    <p:animEffect transition="in" filter="dissolve">
                                      <p:cBhvr>
                                        <p:cTn id="55" dur="75"/>
                                        <p:tgtEl>
                                          <p:spTgt spid="829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9" grpId="0" animBg="1" autoUpdateAnimBg="0"/>
      <p:bldP spid="82951" grpId="0" animBg="1" autoUpdateAnimBg="0"/>
      <p:bldP spid="82952" grpId="0" animBg="1" autoUpdateAnimBg="0"/>
      <p:bldP spid="82954" grpId="0" animBg="1" autoUpdateAnimBg="0"/>
      <p:bldP spid="82957" grpId="0" autoUpdateAnimBg="0"/>
      <p:bldP spid="82958" grpId="0" autoUpdateAnimBg="0"/>
      <p:bldP spid="82959"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电动机结构4.avi">
            <a:hlinkClick r:id="" action="ppaction://media"/>
            <a:extLst>
              <a:ext uri="{FF2B5EF4-FFF2-40B4-BE49-F238E27FC236}">
                <a16:creationId xmlns:a16="http://schemas.microsoft.com/office/drawing/2014/main" id="{C29C943C-34F9-5E59-5CFB-B9962635CEA8}"/>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2003425" y="1731963"/>
            <a:ext cx="6096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4" name="AutoShape 5">
            <a:extLst>
              <a:ext uri="{FF2B5EF4-FFF2-40B4-BE49-F238E27FC236}">
                <a16:creationId xmlns:a16="http://schemas.microsoft.com/office/drawing/2014/main" id="{FD83E04E-692E-248D-7B50-A37E54ECAD4F}"/>
              </a:ext>
            </a:extLst>
          </p:cNvPr>
          <p:cNvSpPr>
            <a:spLocks noChangeArrowheads="1"/>
          </p:cNvSpPr>
          <p:nvPr/>
        </p:nvSpPr>
        <p:spPr bwMode="auto">
          <a:xfrm>
            <a:off x="6226175" y="5219700"/>
            <a:ext cx="990600" cy="457200"/>
          </a:xfrm>
          <a:prstGeom prst="wedgeRoundRectCallout">
            <a:avLst>
              <a:gd name="adj1" fmla="val -128528"/>
              <a:gd name="adj2" fmla="val -44097"/>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定子</a:t>
            </a:r>
          </a:p>
        </p:txBody>
      </p:sp>
      <p:sp>
        <p:nvSpPr>
          <p:cNvPr id="10245" name="AutoShape 6">
            <a:extLst>
              <a:ext uri="{FF2B5EF4-FFF2-40B4-BE49-F238E27FC236}">
                <a16:creationId xmlns:a16="http://schemas.microsoft.com/office/drawing/2014/main" id="{ECE871BD-FC82-29B4-38AB-F683FC065BE5}"/>
              </a:ext>
            </a:extLst>
          </p:cNvPr>
          <p:cNvSpPr>
            <a:spLocks noChangeArrowheads="1"/>
          </p:cNvSpPr>
          <p:nvPr/>
        </p:nvSpPr>
        <p:spPr bwMode="auto">
          <a:xfrm flipV="1">
            <a:off x="5921375" y="4248150"/>
            <a:ext cx="838200" cy="514350"/>
          </a:xfrm>
          <a:prstGeom prst="wedgeRoundRectCallout">
            <a:avLst>
              <a:gd name="adj1" fmla="val -131255"/>
              <a:gd name="adj2" fmla="val 111417"/>
              <a:gd name="adj3" fmla="val 16667"/>
            </a:avLst>
          </a:prstGeom>
          <a:solidFill>
            <a:srgbClr val="EBEBFF"/>
          </a:solidFill>
          <a:ln w="9525">
            <a:solidFill>
              <a:schemeClr val="tx1"/>
            </a:solidFill>
            <a:miter lim="800000"/>
            <a:headEnd/>
            <a:tailEnd/>
          </a:ln>
        </p:spPr>
        <p:txBody>
          <a:bodyPr rot="10800000"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转子</a:t>
            </a:r>
          </a:p>
        </p:txBody>
      </p:sp>
      <p:sp>
        <p:nvSpPr>
          <p:cNvPr id="10246" name="AutoShape 7">
            <a:extLst>
              <a:ext uri="{FF2B5EF4-FFF2-40B4-BE49-F238E27FC236}">
                <a16:creationId xmlns:a16="http://schemas.microsoft.com/office/drawing/2014/main" id="{F9689FD1-C76D-37F1-2A2B-C4A923E995EA}"/>
              </a:ext>
            </a:extLst>
          </p:cNvPr>
          <p:cNvSpPr>
            <a:spLocks noChangeArrowheads="1"/>
          </p:cNvSpPr>
          <p:nvPr/>
        </p:nvSpPr>
        <p:spPr bwMode="auto">
          <a:xfrm>
            <a:off x="2841625" y="4229100"/>
            <a:ext cx="1047750" cy="457200"/>
          </a:xfrm>
          <a:prstGeom prst="wedgeRoundRectCallout">
            <a:avLst>
              <a:gd name="adj1" fmla="val 77880"/>
              <a:gd name="adj2" fmla="val -88194"/>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轴承</a:t>
            </a:r>
          </a:p>
        </p:txBody>
      </p:sp>
      <p:sp>
        <p:nvSpPr>
          <p:cNvPr id="10247" name="AutoShape 8">
            <a:extLst>
              <a:ext uri="{FF2B5EF4-FFF2-40B4-BE49-F238E27FC236}">
                <a16:creationId xmlns:a16="http://schemas.microsoft.com/office/drawing/2014/main" id="{D8A5DAE3-7E60-B33C-4CFC-C238A5E5E7FD}"/>
              </a:ext>
            </a:extLst>
          </p:cNvPr>
          <p:cNvSpPr>
            <a:spLocks noChangeArrowheads="1"/>
          </p:cNvSpPr>
          <p:nvPr/>
        </p:nvSpPr>
        <p:spPr bwMode="auto">
          <a:xfrm>
            <a:off x="6740525" y="2108200"/>
            <a:ext cx="971550" cy="476250"/>
          </a:xfrm>
          <a:prstGeom prst="wedgeRoundRectCallout">
            <a:avLst>
              <a:gd name="adj1" fmla="val -75162"/>
              <a:gd name="adj2" fmla="val 34000"/>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端盖</a:t>
            </a:r>
          </a:p>
        </p:txBody>
      </p:sp>
      <p:sp>
        <p:nvSpPr>
          <p:cNvPr id="10248" name="AutoShape 9">
            <a:extLst>
              <a:ext uri="{FF2B5EF4-FFF2-40B4-BE49-F238E27FC236}">
                <a16:creationId xmlns:a16="http://schemas.microsoft.com/office/drawing/2014/main" id="{88182B7E-6036-4013-6C42-3F1A34D9117D}"/>
              </a:ext>
            </a:extLst>
          </p:cNvPr>
          <p:cNvSpPr>
            <a:spLocks noChangeArrowheads="1"/>
          </p:cNvSpPr>
          <p:nvPr/>
        </p:nvSpPr>
        <p:spPr bwMode="auto">
          <a:xfrm>
            <a:off x="5654675" y="2832100"/>
            <a:ext cx="819150" cy="419100"/>
          </a:xfrm>
          <a:prstGeom prst="wedgeRoundRectCallout">
            <a:avLst>
              <a:gd name="adj1" fmla="val -74611"/>
              <a:gd name="adj2" fmla="val -134468"/>
              <a:gd name="adj3" fmla="val 16667"/>
            </a:avLst>
          </a:prstGeom>
          <a:solidFill>
            <a:srgbClr val="EBEBFF"/>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宋体" panose="02010600030101010101" pitchFamily="2" charset="-122"/>
              </a:rPr>
              <a:t>机座</a:t>
            </a:r>
          </a:p>
        </p:txBody>
      </p:sp>
      <p:sp>
        <p:nvSpPr>
          <p:cNvPr id="2" name="Rectangle 13">
            <a:extLst>
              <a:ext uri="{FF2B5EF4-FFF2-40B4-BE49-F238E27FC236}">
                <a16:creationId xmlns:a16="http://schemas.microsoft.com/office/drawing/2014/main" id="{882F3436-B136-C50C-A0C0-0DF50FB0B76C}"/>
              </a:ext>
            </a:extLst>
          </p:cNvPr>
          <p:cNvSpPr>
            <a:spLocks noChangeArrowheads="1"/>
          </p:cNvSpPr>
          <p:nvPr/>
        </p:nvSpPr>
        <p:spPr bwMode="auto">
          <a:xfrm>
            <a:off x="1882775" y="346075"/>
            <a:ext cx="6213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latin typeface="宋体" panose="02010600030101010101" pitchFamily="2" charset="-122"/>
              </a:rPr>
              <a:t>　　三相异步电动机主要部件是由定子和转子两大部分组成。此外，还有端盖、机座、轴承、风扇等部件。</a:t>
            </a:r>
          </a:p>
        </p:txBody>
      </p:sp>
      <p:sp>
        <p:nvSpPr>
          <p:cNvPr id="10249" name="AutoShape 2">
            <a:extLst>
              <a:ext uri="{FF2B5EF4-FFF2-40B4-BE49-F238E27FC236}">
                <a16:creationId xmlns:a16="http://schemas.microsoft.com/office/drawing/2014/main" id="{BCE5DC1F-0648-B3E2-0FAC-CAAF26426A35}"/>
              </a:ext>
            </a:extLst>
          </p:cNvPr>
          <p:cNvSpPr>
            <a:spLocks noChangeArrowheads="1"/>
          </p:cNvSpPr>
          <p:nvPr/>
        </p:nvSpPr>
        <p:spPr bwMode="auto">
          <a:xfrm>
            <a:off x="765175" y="1706563"/>
            <a:ext cx="736600" cy="3822700"/>
          </a:xfrm>
          <a:prstGeom prst="wedgeRoundRectCallout">
            <a:avLst>
              <a:gd name="adj1" fmla="val 142579"/>
              <a:gd name="adj2" fmla="val -27125"/>
              <a:gd name="adj3" fmla="val 16667"/>
            </a:avLst>
          </a:prstGeom>
          <a:solidFill>
            <a:srgbClr val="FFFF99"/>
          </a:solidFill>
          <a:ln w="38100">
            <a:solidFill>
              <a:srgbClr val="0000FF"/>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80000"/>
              </a:lnSpc>
              <a:spcBef>
                <a:spcPct val="0"/>
              </a:spcBef>
              <a:buFontTx/>
              <a:buNone/>
            </a:pPr>
            <a:r>
              <a:rPr lang="zh-CN" altLang="en-US" sz="2000">
                <a:latin typeface="宋体" panose="02010600030101010101" pitchFamily="2" charset="-122"/>
              </a:rPr>
              <a:t>三</a:t>
            </a:r>
          </a:p>
          <a:p>
            <a:pPr algn="ctr">
              <a:lnSpc>
                <a:spcPct val="80000"/>
              </a:lnSpc>
              <a:spcBef>
                <a:spcPct val="0"/>
              </a:spcBef>
              <a:buFontTx/>
              <a:buNone/>
            </a:pPr>
            <a:r>
              <a:rPr lang="zh-CN" altLang="en-US" sz="2000">
                <a:latin typeface="宋体" panose="02010600030101010101" pitchFamily="2" charset="-122"/>
              </a:rPr>
              <a:t>相异步电动机的基本结构</a:t>
            </a:r>
          </a:p>
          <a:p>
            <a:pPr algn="ctr">
              <a:lnSpc>
                <a:spcPct val="80000"/>
              </a:lnSpc>
              <a:spcBef>
                <a:spcPct val="0"/>
              </a:spcBef>
              <a:buFontTx/>
              <a:buNone/>
            </a:pPr>
            <a:r>
              <a:rPr lang="zh-CN" altLang="en-US" sz="2000">
                <a:latin typeface="宋体" panose="02010600030101010101" pitchFamily="2" charset="-122"/>
              </a:rPr>
              <a:t>示意图</a:t>
            </a:r>
            <a:endParaRPr lang="zh-CN" altLang="en-US" sz="2000">
              <a:solidFill>
                <a:schemeClr val="accent2"/>
              </a:solidFill>
              <a:latin typeface="宋体" panose="02010600030101010101" pitchFamily="2"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after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ox(in)">
                                      <p:cBhvr>
                                        <p:cTn id="7" dur="500"/>
                                        <p:tgtEl>
                                          <p:spTgt spid="10243"/>
                                        </p:tgtEl>
                                      </p:cBhvr>
                                    </p:animEffect>
                                  </p:child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10243"/>
                                        </p:tgtEl>
                                      </p:cBhvr>
                                    </p:cmd>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32" fill="hold" grpId="0" nodeType="clickEffect">
                                  <p:stCondLst>
                                    <p:cond delay="0"/>
                                  </p:stCondLst>
                                  <p:childTnLst>
                                    <p:set>
                                      <p:cBhvr>
                                        <p:cTn id="14" dur="1" fill="hold">
                                          <p:stCondLst>
                                            <p:cond delay="0"/>
                                          </p:stCondLst>
                                        </p:cTn>
                                        <p:tgtEl>
                                          <p:spTgt spid="10247"/>
                                        </p:tgtEl>
                                        <p:attrNameLst>
                                          <p:attrName>style.visibility</p:attrName>
                                        </p:attrNameLst>
                                      </p:cBhvr>
                                      <p:to>
                                        <p:strVal val="visible"/>
                                      </p:to>
                                    </p:set>
                                    <p:animEffect transition="in" filter="box(out)">
                                      <p:cBhvr>
                                        <p:cTn id="15" dur="500"/>
                                        <p:tgtEl>
                                          <p:spTgt spid="1024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10248"/>
                                        </p:tgtEl>
                                        <p:attrNameLst>
                                          <p:attrName>style.visibility</p:attrName>
                                        </p:attrNameLst>
                                      </p:cBhvr>
                                      <p:to>
                                        <p:strVal val="visible"/>
                                      </p:to>
                                    </p:set>
                                    <p:animEffect transition="in" filter="box(out)">
                                      <p:cBhvr>
                                        <p:cTn id="20" dur="500"/>
                                        <p:tgtEl>
                                          <p:spTgt spid="1024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10245"/>
                                        </p:tgtEl>
                                        <p:attrNameLst>
                                          <p:attrName>style.visibility</p:attrName>
                                        </p:attrNameLst>
                                      </p:cBhvr>
                                      <p:to>
                                        <p:strVal val="visible"/>
                                      </p:to>
                                    </p:set>
                                    <p:animEffect transition="in" filter="box(out)">
                                      <p:cBhvr>
                                        <p:cTn id="25" dur="500"/>
                                        <p:tgtEl>
                                          <p:spTgt spid="1024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32" fill="hold" grpId="0" nodeType="clickEffect">
                                  <p:stCondLst>
                                    <p:cond delay="0"/>
                                  </p:stCondLst>
                                  <p:childTnLst>
                                    <p:set>
                                      <p:cBhvr>
                                        <p:cTn id="29" dur="1" fill="hold">
                                          <p:stCondLst>
                                            <p:cond delay="0"/>
                                          </p:stCondLst>
                                        </p:cTn>
                                        <p:tgtEl>
                                          <p:spTgt spid="10246"/>
                                        </p:tgtEl>
                                        <p:attrNameLst>
                                          <p:attrName>style.visibility</p:attrName>
                                        </p:attrNameLst>
                                      </p:cBhvr>
                                      <p:to>
                                        <p:strVal val="visible"/>
                                      </p:to>
                                    </p:set>
                                    <p:animEffect transition="in" filter="box(out)">
                                      <p:cBhvr>
                                        <p:cTn id="30" dur="500"/>
                                        <p:tgtEl>
                                          <p:spTgt spid="10246"/>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32" fill="hold" grpId="0" nodeType="clickEffect">
                                  <p:stCondLst>
                                    <p:cond delay="0"/>
                                  </p:stCondLst>
                                  <p:childTnLst>
                                    <p:set>
                                      <p:cBhvr>
                                        <p:cTn id="34" dur="1" fill="hold">
                                          <p:stCondLst>
                                            <p:cond delay="0"/>
                                          </p:stCondLst>
                                        </p:cTn>
                                        <p:tgtEl>
                                          <p:spTgt spid="10244"/>
                                        </p:tgtEl>
                                        <p:attrNameLst>
                                          <p:attrName>style.visibility</p:attrName>
                                        </p:attrNameLst>
                                      </p:cBhvr>
                                      <p:to>
                                        <p:strVal val="visible"/>
                                      </p:to>
                                    </p:set>
                                    <p:animEffect transition="in" filter="box(out)">
                                      <p:cBhvr>
                                        <p:cTn id="35" dur="5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36" fill="hold" display="0" nodeType="clickEffect">
                  <p:stCondLst>
                    <p:cond delay="indefinite"/>
                  </p:stCondLst>
                  <p:endCondLst>
                    <p:cond evt="onNext" delay="0">
                      <p:tgtEl>
                        <p:sldTgt/>
                      </p:tgtEl>
                    </p:cond>
                    <p:cond evt="onPrev" delay="0">
                      <p:tgtEl>
                        <p:sldTgt/>
                      </p:tgtEl>
                    </p:cond>
                  </p:endCondLst>
                </p:cTn>
                <p:tgtEl>
                  <p:spTgt spid="10243"/>
                </p:tgtEl>
              </p:cMediaNode>
            </p:video>
            <p:seq concurrent="1" nextAc="seek">
              <p:cTn id="37" restart="whenNotActive" fill="hold" evtFilter="cancelBubble" nodeType="interactiveSeq">
                <p:stCondLst>
                  <p:cond evt="onClick" delay="0">
                    <p:tgtEl>
                      <p:spTgt spid="10243"/>
                    </p:tgtEl>
                  </p:cond>
                </p:stCondLst>
                <p:endSync evt="end" delay="0">
                  <p:rtn val="all"/>
                </p:endSync>
                <p:childTnLst>
                  <p:par>
                    <p:cTn id="38" fill="hold" nodeType="clickPar">
                      <p:stCondLst>
                        <p:cond delay="0"/>
                      </p:stCondLst>
                      <p:childTnLst>
                        <p:par>
                          <p:cTn id="39" fill="hold" nodeType="withGroup">
                            <p:stCondLst>
                              <p:cond delay="0"/>
                            </p:stCondLst>
                            <p:childTnLst>
                              <p:par>
                                <p:cTn id="40" presetID="2" presetClass="mediacall" presetSubtype="0" fill="hold" nodeType="clickEffect">
                                  <p:stCondLst>
                                    <p:cond delay="0"/>
                                  </p:stCondLst>
                                  <p:childTnLst>
                                    <p:cmd type="call" cmd="togglePause">
                                      <p:cBhvr>
                                        <p:cTn id="41" dur="1" fill="hold"/>
                                        <p:tgtEl>
                                          <p:spTgt spid="10243"/>
                                        </p:tgtEl>
                                      </p:cBhvr>
                                    </p:cmd>
                                  </p:childTnLst>
                                </p:cTn>
                              </p:par>
                            </p:childTnLst>
                          </p:cTn>
                        </p:par>
                      </p:childTnLst>
                    </p:cTn>
                  </p:par>
                </p:childTnLst>
              </p:cTn>
              <p:nextCondLst>
                <p:cond evt="onClick" delay="0">
                  <p:tgtEl>
                    <p:spTgt spid="10243"/>
                  </p:tgtEl>
                </p:cond>
              </p:nextCondLst>
            </p:seq>
          </p:childTnLst>
        </p:cTn>
      </p:par>
    </p:tnLst>
    <p:bldLst>
      <p:bldP spid="10244" grpId="0" animBg="1" autoUpdateAnimBg="0"/>
      <p:bldP spid="10245" grpId="0" animBg="1" autoUpdateAnimBg="0"/>
      <p:bldP spid="10246" grpId="0" animBg="1" autoUpdateAnimBg="0"/>
      <p:bldP spid="10247" grpId="0" animBg="1" autoUpdateAnimBg="0"/>
      <p:bldP spid="10248"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10">
            <a:extLst>
              <a:ext uri="{FF2B5EF4-FFF2-40B4-BE49-F238E27FC236}">
                <a16:creationId xmlns:a16="http://schemas.microsoft.com/office/drawing/2014/main" id="{41BBEFEC-1D4D-3A5D-E65F-76F27A144ACB}"/>
              </a:ext>
            </a:extLst>
          </p:cNvPr>
          <p:cNvSpPr>
            <a:spLocks noChangeArrowheads="1"/>
          </p:cNvSpPr>
          <p:nvPr>
            <p:ph type="title" idx="4294967295"/>
          </p:nvPr>
        </p:nvSpPr>
        <p:spPr>
          <a:xfrm>
            <a:off x="277813" y="350838"/>
            <a:ext cx="2351087" cy="520700"/>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4.1.1  </a:t>
            </a:r>
            <a:r>
              <a:rPr lang="zh-CN" altLang="zh-CN" sz="2600" b="1">
                <a:solidFill>
                  <a:srgbClr val="7030A0"/>
                </a:solidFill>
                <a:latin typeface="Times New Roman" panose="02020603050405020304" pitchFamily="18" charset="0"/>
                <a:ea typeface="黑体" panose="02010609060101010101" pitchFamily="49" charset="-122"/>
              </a:rPr>
              <a:t>定子</a:t>
            </a:r>
            <a:endParaRPr lang="zh-CN" altLang="zh-CN">
              <a:solidFill>
                <a:srgbClr val="7030A0"/>
              </a:solidFill>
            </a:endParaRPr>
          </a:p>
        </p:txBody>
      </p:sp>
      <p:sp>
        <p:nvSpPr>
          <p:cNvPr id="11270" name="Text Box 2">
            <a:extLst>
              <a:ext uri="{FF2B5EF4-FFF2-40B4-BE49-F238E27FC236}">
                <a16:creationId xmlns:a16="http://schemas.microsoft.com/office/drawing/2014/main" id="{4185927D-E17D-94C4-C3F5-D24CBF3D07EB}"/>
              </a:ext>
            </a:extLst>
          </p:cNvPr>
          <p:cNvSpPr txBox="1">
            <a:spLocks noChangeArrowheads="1"/>
          </p:cNvSpPr>
          <p:nvPr/>
        </p:nvSpPr>
        <p:spPr bwMode="auto">
          <a:xfrm>
            <a:off x="517525" y="992188"/>
            <a:ext cx="80057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spcAft>
                <a:spcPct val="25000"/>
              </a:spcAft>
              <a:buFontTx/>
              <a:buNone/>
            </a:pPr>
            <a:r>
              <a:rPr lang="zh-CN" altLang="en-US" sz="2400">
                <a:solidFill>
                  <a:schemeClr val="accent1"/>
                </a:solidFill>
                <a:latin typeface="宋体" panose="02010600030101010101" pitchFamily="2" charset="-122"/>
                <a:ea typeface="黑体" panose="02010609060101010101" pitchFamily="49" charset="-122"/>
              </a:rPr>
              <a:t>　　</a:t>
            </a:r>
            <a:r>
              <a:rPr lang="zh-CN" altLang="en-US" sz="2400">
                <a:solidFill>
                  <a:srgbClr val="000000"/>
                </a:solidFill>
                <a:latin typeface="宋体" panose="02010600030101010101" pitchFamily="2" charset="-122"/>
              </a:rPr>
              <a:t>三相异步电动机的定子是由机座、定子铁心和定子绕组组成。</a:t>
            </a:r>
            <a:r>
              <a:rPr lang="zh-CN" altLang="en-US" sz="2400">
                <a:solidFill>
                  <a:srgbClr val="008000"/>
                </a:solidFill>
                <a:latin typeface="Times New Roman" panose="02020603050405020304" pitchFamily="18" charset="0"/>
                <a:ea typeface="黑体" panose="02010609060101010101" pitchFamily="49" charset="-122"/>
              </a:rPr>
              <a:t> </a:t>
            </a:r>
          </a:p>
        </p:txBody>
      </p:sp>
      <p:pic>
        <p:nvPicPr>
          <p:cNvPr id="11271" name="机座铁心及绕组.avi">
            <a:hlinkClick r:id="" action="ppaction://media"/>
            <a:extLst>
              <a:ext uri="{FF2B5EF4-FFF2-40B4-BE49-F238E27FC236}">
                <a16:creationId xmlns:a16="http://schemas.microsoft.com/office/drawing/2014/main" id="{793E106D-0208-7878-82AF-5ECE238E9FFC}"/>
              </a:ext>
            </a:extLst>
          </p:cNvPr>
          <p:cNvPicPr>
            <a:picLocks noRot="1" noChangeAspect="1" noChangeArrowheads="1"/>
          </p:cNvPicPr>
          <p:nvPr>
            <a:videoFile r:link="rId1"/>
          </p:nvPr>
        </p:nvPicPr>
        <p:blipFill>
          <a:blip r:embed="rId3">
            <a:extLst>
              <a:ext uri="{28A0092B-C50C-407E-A947-70E740481C1C}">
                <a14:useLocalDpi xmlns:a14="http://schemas.microsoft.com/office/drawing/2010/main" val="0"/>
              </a:ext>
            </a:extLst>
          </a:blip>
          <a:srcRect/>
          <a:stretch>
            <a:fillRect/>
          </a:stretch>
        </p:blipFill>
        <p:spPr bwMode="auto">
          <a:xfrm>
            <a:off x="2146300" y="2667000"/>
            <a:ext cx="4545013" cy="348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2" name="AutoShape 4">
            <a:extLst>
              <a:ext uri="{FF2B5EF4-FFF2-40B4-BE49-F238E27FC236}">
                <a16:creationId xmlns:a16="http://schemas.microsoft.com/office/drawing/2014/main" id="{39F34724-1D18-4240-1AD4-DCE55A3426F7}"/>
              </a:ext>
            </a:extLst>
          </p:cNvPr>
          <p:cNvSpPr>
            <a:spLocks noChangeArrowheads="1"/>
          </p:cNvSpPr>
          <p:nvPr/>
        </p:nvSpPr>
        <p:spPr bwMode="auto">
          <a:xfrm>
            <a:off x="1993900" y="1900238"/>
            <a:ext cx="1773238" cy="606425"/>
          </a:xfrm>
          <a:prstGeom prst="wedgeRoundRectCallout">
            <a:avLst>
              <a:gd name="adj1" fmla="val 34153"/>
              <a:gd name="adj2" fmla="val 271727"/>
              <a:gd name="adj3" fmla="val 16667"/>
            </a:avLst>
          </a:prstGeom>
          <a:solidFill>
            <a:srgbClr val="E7FFE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chemeClr val="accent2"/>
                </a:solidFill>
                <a:latin typeface="宋体" panose="02010600030101010101" pitchFamily="2" charset="-122"/>
              </a:rPr>
              <a:t>定子绕组</a:t>
            </a:r>
          </a:p>
        </p:txBody>
      </p:sp>
      <p:sp>
        <p:nvSpPr>
          <p:cNvPr id="11273" name="AutoShape 5">
            <a:extLst>
              <a:ext uri="{FF2B5EF4-FFF2-40B4-BE49-F238E27FC236}">
                <a16:creationId xmlns:a16="http://schemas.microsoft.com/office/drawing/2014/main" id="{E19CC66D-A562-5671-17DB-C0EB8E270E02}"/>
              </a:ext>
            </a:extLst>
          </p:cNvPr>
          <p:cNvSpPr>
            <a:spLocks noChangeArrowheads="1"/>
          </p:cNvSpPr>
          <p:nvPr/>
        </p:nvSpPr>
        <p:spPr bwMode="auto">
          <a:xfrm>
            <a:off x="6867525" y="2184400"/>
            <a:ext cx="1036638" cy="500063"/>
          </a:xfrm>
          <a:prstGeom prst="wedgeRoundRectCallout">
            <a:avLst>
              <a:gd name="adj1" fmla="val -173204"/>
              <a:gd name="adj2" fmla="val 287144"/>
              <a:gd name="adj3" fmla="val 16667"/>
            </a:avLst>
          </a:prstGeom>
          <a:solidFill>
            <a:srgbClr val="E7FFE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chemeClr val="accent2"/>
                </a:solidFill>
                <a:latin typeface="宋体" panose="02010600030101010101" pitchFamily="2" charset="-122"/>
              </a:rPr>
              <a:t>机座</a:t>
            </a:r>
          </a:p>
        </p:txBody>
      </p:sp>
      <p:sp>
        <p:nvSpPr>
          <p:cNvPr id="11274" name="AutoShape 6">
            <a:extLst>
              <a:ext uri="{FF2B5EF4-FFF2-40B4-BE49-F238E27FC236}">
                <a16:creationId xmlns:a16="http://schemas.microsoft.com/office/drawing/2014/main" id="{CA1646BE-CC4F-10AB-5A2B-832BE90955C5}"/>
              </a:ext>
            </a:extLst>
          </p:cNvPr>
          <p:cNvSpPr>
            <a:spLocks noChangeArrowheads="1"/>
          </p:cNvSpPr>
          <p:nvPr/>
        </p:nvSpPr>
        <p:spPr bwMode="auto">
          <a:xfrm>
            <a:off x="2387600" y="5853113"/>
            <a:ext cx="1463675" cy="498475"/>
          </a:xfrm>
          <a:prstGeom prst="wedgeRoundRectCallout">
            <a:avLst>
              <a:gd name="adj1" fmla="val 46713"/>
              <a:gd name="adj2" fmla="val -234394"/>
              <a:gd name="adj3" fmla="val 16667"/>
            </a:avLst>
          </a:prstGeom>
          <a:solidFill>
            <a:srgbClr val="E7FFE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chemeClr val="accent2"/>
                </a:solidFill>
                <a:latin typeface="宋体" panose="02010600030101010101" pitchFamily="2" charset="-122"/>
              </a:rPr>
              <a:t>铁心</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1270"/>
                                        </p:tgtEl>
                                        <p:attrNameLst>
                                          <p:attrName>style.visibility</p:attrName>
                                        </p:attrNameLst>
                                      </p:cBhvr>
                                      <p:to>
                                        <p:strVal val="visible"/>
                                      </p:to>
                                    </p:set>
                                    <p:animEffect transition="in" filter="dissolve">
                                      <p:cBhvr>
                                        <p:cTn id="7" dur="500"/>
                                        <p:tgtEl>
                                          <p:spTgt spid="11270"/>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1271"/>
                                        </p:tgtEl>
                                        <p:attrNameLst>
                                          <p:attrName>style.visibility</p:attrName>
                                        </p:attrNameLst>
                                      </p:cBhvr>
                                      <p:to>
                                        <p:strVal val="visible"/>
                                      </p:to>
                                    </p:set>
                                    <p:animEffect transition="in" filter="dissolve">
                                      <p:cBhvr>
                                        <p:cTn id="11" dur="500"/>
                                        <p:tgtEl>
                                          <p:spTgt spid="11271"/>
                                        </p:tgtEl>
                                      </p:cBhvr>
                                    </p:animEffect>
                                  </p:childTnLst>
                                </p:cTn>
                              </p:par>
                            </p:childTnLst>
                          </p:cTn>
                        </p:par>
                        <p:par>
                          <p:cTn id="12" fill="hold" nodeType="afterGroup">
                            <p:stCondLst>
                              <p:cond delay="1000"/>
                            </p:stCondLst>
                            <p:childTnLst>
                              <p:par>
                                <p:cTn id="13" presetID="1" presetClass="mediacall" presetSubtype="0" fill="hold" nodeType="afterEffect">
                                  <p:stCondLst>
                                    <p:cond delay="0"/>
                                  </p:stCondLst>
                                  <p:childTnLst>
                                    <p:cmd type="call" cmd="playFrom(0.0)">
                                      <p:cBhvr>
                                        <p:cTn id="14" dur="1" fill="hold"/>
                                        <p:tgtEl>
                                          <p:spTgt spid="11271"/>
                                        </p:tgtEl>
                                      </p:cBhvr>
                                    </p:cmd>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ntr" presetSubtype="5" fill="hold" grpId="0" nodeType="clickEffect">
                                  <p:stCondLst>
                                    <p:cond delay="0"/>
                                  </p:stCondLst>
                                  <p:childTnLst>
                                    <p:set>
                                      <p:cBhvr>
                                        <p:cTn id="18" dur="1" fill="hold">
                                          <p:stCondLst>
                                            <p:cond delay="0"/>
                                          </p:stCondLst>
                                        </p:cTn>
                                        <p:tgtEl>
                                          <p:spTgt spid="11273"/>
                                        </p:tgtEl>
                                        <p:attrNameLst>
                                          <p:attrName>style.visibility</p:attrName>
                                        </p:attrNameLst>
                                      </p:cBhvr>
                                      <p:to>
                                        <p:strVal val="visible"/>
                                      </p:to>
                                    </p:set>
                                    <p:animEffect transition="in" filter="blinds(vertical)">
                                      <p:cBhvr>
                                        <p:cTn id="19" dur="500"/>
                                        <p:tgtEl>
                                          <p:spTgt spid="1127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5" fill="hold" grpId="0" nodeType="clickEffect">
                                  <p:stCondLst>
                                    <p:cond delay="0"/>
                                  </p:stCondLst>
                                  <p:childTnLst>
                                    <p:set>
                                      <p:cBhvr>
                                        <p:cTn id="23" dur="1" fill="hold">
                                          <p:stCondLst>
                                            <p:cond delay="0"/>
                                          </p:stCondLst>
                                        </p:cTn>
                                        <p:tgtEl>
                                          <p:spTgt spid="11274"/>
                                        </p:tgtEl>
                                        <p:attrNameLst>
                                          <p:attrName>style.visibility</p:attrName>
                                        </p:attrNameLst>
                                      </p:cBhvr>
                                      <p:to>
                                        <p:strVal val="visible"/>
                                      </p:to>
                                    </p:set>
                                    <p:animEffect transition="in" filter="blinds(vertical)">
                                      <p:cBhvr>
                                        <p:cTn id="24" dur="500"/>
                                        <p:tgtEl>
                                          <p:spTgt spid="1127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ntr" presetSubtype="5" fill="hold" grpId="0" nodeType="clickEffect">
                                  <p:stCondLst>
                                    <p:cond delay="0"/>
                                  </p:stCondLst>
                                  <p:childTnLst>
                                    <p:set>
                                      <p:cBhvr>
                                        <p:cTn id="28" dur="1" fill="hold">
                                          <p:stCondLst>
                                            <p:cond delay="0"/>
                                          </p:stCondLst>
                                        </p:cTn>
                                        <p:tgtEl>
                                          <p:spTgt spid="11272"/>
                                        </p:tgtEl>
                                        <p:attrNameLst>
                                          <p:attrName>style.visibility</p:attrName>
                                        </p:attrNameLst>
                                      </p:cBhvr>
                                      <p:to>
                                        <p:strVal val="visible"/>
                                      </p:to>
                                    </p:set>
                                    <p:animEffect transition="in" filter="blinds(vertical)">
                                      <p:cBhvr>
                                        <p:cTn id="29" dur="500"/>
                                        <p:tgtEl>
                                          <p:spTgt spid="1127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p:cTn id="30" fill="hold" display="0" nodeType="clickEffect">
                  <p:stCondLst>
                    <p:cond delay="indefinite"/>
                  </p:stCondLst>
                  <p:endCondLst>
                    <p:cond evt="onNext" delay="0">
                      <p:tgtEl>
                        <p:sldTgt/>
                      </p:tgtEl>
                    </p:cond>
                    <p:cond evt="onPrev" delay="0">
                      <p:tgtEl>
                        <p:sldTgt/>
                      </p:tgtEl>
                    </p:cond>
                  </p:endCondLst>
                </p:cTn>
                <p:tgtEl>
                  <p:spTgt spid="11271"/>
                </p:tgtEl>
              </p:cMediaNode>
            </p:video>
            <p:seq concurrent="1" nextAc="seek">
              <p:cTn id="31" restart="whenNotActive" fill="hold" evtFilter="cancelBubble" nodeType="interactiveSeq">
                <p:stCondLst>
                  <p:cond evt="onClick" delay="0">
                    <p:tgtEl>
                      <p:spTgt spid="11271"/>
                    </p:tgtEl>
                  </p:cond>
                </p:stCondLst>
                <p:endSync evt="end" delay="0">
                  <p:rtn val="all"/>
                </p:endSync>
                <p:childTnLst>
                  <p:par>
                    <p:cTn id="32" fill="hold" nodeType="clickPar">
                      <p:stCondLst>
                        <p:cond delay="0"/>
                      </p:stCondLst>
                      <p:childTnLst>
                        <p:par>
                          <p:cTn id="33" fill="hold" nodeType="withGroup">
                            <p:stCondLst>
                              <p:cond delay="0"/>
                            </p:stCondLst>
                            <p:childTnLst>
                              <p:par>
                                <p:cTn id="34" presetID="2" presetClass="mediacall" presetSubtype="0" fill="hold" nodeType="clickEffect">
                                  <p:stCondLst>
                                    <p:cond delay="0"/>
                                  </p:stCondLst>
                                  <p:childTnLst>
                                    <p:cmd type="call" cmd="togglePause">
                                      <p:cBhvr>
                                        <p:cTn id="35" dur="1" fill="hold"/>
                                        <p:tgtEl>
                                          <p:spTgt spid="11271"/>
                                        </p:tgtEl>
                                      </p:cBhvr>
                                    </p:cmd>
                                  </p:childTnLst>
                                </p:cTn>
                              </p:par>
                            </p:childTnLst>
                          </p:cTn>
                        </p:par>
                      </p:childTnLst>
                    </p:cTn>
                  </p:par>
                </p:childTnLst>
              </p:cTn>
              <p:nextCondLst>
                <p:cond evt="onClick" delay="0">
                  <p:tgtEl>
                    <p:spTgt spid="11271"/>
                  </p:tgtEl>
                </p:cond>
              </p:nextCondLst>
            </p:seq>
          </p:childTnLst>
        </p:cTn>
      </p:par>
    </p:tnLst>
    <p:bldLst>
      <p:bldP spid="11270" grpId="0" autoUpdateAnimBg="0"/>
      <p:bldP spid="11272" grpId="0" animBg="1" autoUpdateAnimBg="0"/>
      <p:bldP spid="11273" grpId="0" animBg="1" autoUpdateAnimBg="0"/>
      <p:bldP spid="11274" grpId="0" animBg="1" autoUpdateAnimBg="0"/>
    </p:bldLst>
  </p:timing>
</p:sld>
</file>

<file path=ppt/theme/theme1.xml><?xml version="1.0" encoding="utf-8"?>
<a:theme xmlns:a="http://schemas.openxmlformats.org/drawingml/2006/main" name="1_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38100" cmpd="sng">
          <a:solidFill>
            <a:srgbClr val="FF6600"/>
          </a:solidFill>
          <a:miter lim="800000"/>
          <a:headEnd/>
          <a:tailEnd/>
        </a:ln>
        <a:extLst>
          <a:ext uri="{909E8E84-426E-40DD-AFC4-6F175D3DCCD1}">
            <a14:hiddenFill xmlns:a14="http://schemas.microsoft.com/office/drawing/2010/main">
              <a:solidFill>
                <a:srgbClr val="FFFFFF"/>
              </a:solidFill>
            </a14:hiddenFill>
          </a:ext>
        </a:extLst>
      </a:spPr>
      <a:bodyPr wrap="none" anchor="ctr"/>
      <a:lstStyle>
        <a:defPPr>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304</TotalTime>
  <Pages>0</Pages>
  <Words>4867</Words>
  <Characters>0</Characters>
  <Application>Microsoft Office PowerPoint</Application>
  <DocSecurity>0</DocSecurity>
  <PresentationFormat>全屏显示(4:3)</PresentationFormat>
  <Lines>0</Lines>
  <Paragraphs>1206</Paragraphs>
  <Slides>79</Slides>
  <Notes>0</Notes>
  <HiddenSlides>0</HiddenSlides>
  <MMClips>9</MMClips>
  <ScaleCrop>false</ScaleCrop>
  <HeadingPairs>
    <vt:vector size="8" baseType="variant">
      <vt:variant>
        <vt:lpstr>已用的字体</vt:lpstr>
      </vt:variant>
      <vt:variant>
        <vt:i4>12</vt:i4>
      </vt:variant>
      <vt:variant>
        <vt:lpstr>主题</vt:lpstr>
      </vt:variant>
      <vt:variant>
        <vt:i4>1</vt:i4>
      </vt:variant>
      <vt:variant>
        <vt:lpstr>嵌入 OLE 服务器</vt:lpstr>
      </vt:variant>
      <vt:variant>
        <vt:i4>3</vt:i4>
      </vt:variant>
      <vt:variant>
        <vt:lpstr>幻灯片标题</vt:lpstr>
      </vt:variant>
      <vt:variant>
        <vt:i4>79</vt:i4>
      </vt:variant>
    </vt:vector>
  </HeadingPairs>
  <TitlesOfParts>
    <vt:vector size="95" baseType="lpstr">
      <vt:lpstr>Times New Roman</vt:lpstr>
      <vt:lpstr>宋体</vt:lpstr>
      <vt:lpstr>Symbol</vt:lpstr>
      <vt:lpstr>Arial</vt:lpstr>
      <vt:lpstr>华文楷体</vt:lpstr>
      <vt:lpstr>黑体</vt:lpstr>
      <vt:lpstr>楷体_GB2312</vt:lpstr>
      <vt:lpstr>UniversalMath1 BT</vt:lpstr>
      <vt:lpstr>Monotype Sorts</vt:lpstr>
      <vt:lpstr>仿宋_GB2312</vt:lpstr>
      <vt:lpstr>Wingdings</vt:lpstr>
      <vt:lpstr>Batang</vt:lpstr>
      <vt:lpstr>1_自定义设计方案</vt:lpstr>
      <vt:lpstr>Microsoft 公式 3.0</vt:lpstr>
      <vt:lpstr>Visio.Drawing.11</vt:lpstr>
      <vt:lpstr>MathType 6.0 Equation</vt:lpstr>
      <vt:lpstr>PowerPoint 演示文稿</vt:lpstr>
      <vt:lpstr>第 4 章　电动机</vt:lpstr>
      <vt:lpstr>4.1　三相异步电动机的构造</vt:lpstr>
      <vt:lpstr>PowerPoint 演示文稿</vt:lpstr>
      <vt:lpstr>PowerPoint 演示文稿</vt:lpstr>
      <vt:lpstr>PowerPoint 演示文稿</vt:lpstr>
      <vt:lpstr>PowerPoint 演示文稿</vt:lpstr>
      <vt:lpstr>PowerPoint 演示文稿</vt:lpstr>
      <vt:lpstr>4.1.1  定子</vt:lpstr>
      <vt:lpstr>PowerPoint 演示文稿</vt:lpstr>
      <vt:lpstr>4.1.2   转子</vt:lpstr>
      <vt:lpstr>PowerPoint 演示文稿</vt:lpstr>
      <vt:lpstr>PowerPoint 演示文稿</vt:lpstr>
      <vt:lpstr>PowerPoint 演示文稿</vt:lpstr>
      <vt:lpstr>PowerPoint 演示文稿</vt:lpstr>
      <vt:lpstr>PowerPoint 演示文稿</vt:lpstr>
      <vt:lpstr>4.2　三相异步电动机的工作原理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4.2.2　电动机的转动原理</vt:lpstr>
      <vt:lpstr>4.2.3　转差率 s</vt:lpstr>
      <vt:lpstr>4.3　三相异步电动机的电路分析</vt:lpstr>
      <vt:lpstr>4.3.1　定子电路</vt:lpstr>
      <vt:lpstr>4.3.2　转子电路</vt:lpstr>
      <vt:lpstr>PowerPoint 演示文稿</vt:lpstr>
      <vt:lpstr>PowerPoint 演示文稿</vt:lpstr>
      <vt:lpstr>4.4　三相异步电动机的转矩与机械特性</vt:lpstr>
      <vt:lpstr>4.4.2　机械特性曲线</vt:lpstr>
      <vt:lpstr>PowerPoint 演示文稿</vt:lpstr>
      <vt:lpstr>PowerPoint 演示文稿</vt:lpstr>
      <vt:lpstr>PowerPoint 演示文稿</vt:lpstr>
      <vt:lpstr>PowerPoint 演示文稿</vt:lpstr>
      <vt:lpstr>PowerPoint 演示文稿</vt:lpstr>
      <vt:lpstr>4.5　三相异步电动机的起动</vt:lpstr>
      <vt:lpstr>4.5.2　起动方法</vt:lpstr>
      <vt:lpstr>PowerPoint 演示文稿</vt:lpstr>
      <vt:lpstr>PowerPoint 演示文稿</vt:lpstr>
      <vt:lpstr>PowerPoint 演示文稿</vt:lpstr>
      <vt:lpstr>PowerPoint 演示文稿</vt:lpstr>
      <vt:lpstr>PowerPoint 演示文稿</vt:lpstr>
      <vt:lpstr>PowerPoint 演示文稿</vt:lpstr>
      <vt:lpstr>4.6　三相异步电动机的调速</vt:lpstr>
      <vt:lpstr>4.6.1　变频调速</vt:lpstr>
      <vt:lpstr>PowerPoint 演示文稿</vt:lpstr>
      <vt:lpstr>4.6.2　变极调速</vt:lpstr>
      <vt:lpstr>PowerPoint 演示文稿</vt:lpstr>
      <vt:lpstr>4.6.3　变转差率调速</vt:lpstr>
      <vt:lpstr>*4.7　三相异步电动机的制动</vt:lpstr>
      <vt:lpstr>4.7.2　反接制动</vt:lpstr>
      <vt:lpstr>4.8　三相异步电动机的铭牌数据</vt:lpstr>
      <vt:lpstr>4.9　单相异步电动机</vt:lpstr>
      <vt:lpstr>4.9.1　电容分相式异步电动机</vt:lpstr>
      <vt:lpstr>PowerPoint 演示文稿</vt:lpstr>
      <vt:lpstr>PowerPoint 演示文稿</vt:lpstr>
      <vt:lpstr>4.9.2　罩极式异步电动机</vt:lpstr>
      <vt:lpstr>PowerPoint 演示文稿</vt:lpstr>
      <vt:lpstr>*4.10　直流电动机</vt:lpstr>
      <vt:lpstr>PowerPoint 演示文稿</vt:lpstr>
      <vt:lpstr>PowerPoint 演示文稿</vt:lpstr>
      <vt:lpstr>PowerPoint 演示文稿</vt:lpstr>
      <vt:lpstr>PowerPoint 演示文稿</vt:lpstr>
      <vt:lpstr>*4.11　控制电机</vt:lpstr>
      <vt:lpstr>PowerPoint 演示文稿</vt:lpstr>
      <vt:lpstr>PowerPoint 演示文稿</vt:lpstr>
      <vt:lpstr>PowerPoint 演示文稿</vt:lpstr>
      <vt:lpstr>PowerPoint 演示文稿</vt:lpstr>
      <vt:lpstr>4.11.2　步进电机</vt:lpstr>
      <vt:lpstr>PowerPoint 演示文稿</vt:lpstr>
      <vt:lpstr>PowerPoint 演示文稿</vt:lpstr>
      <vt:lpstr>PowerPoint 演示文稿</vt:lpstr>
      <vt:lpstr>PowerPoint 演示文稿</vt:lpstr>
      <vt:lpstr>PowerPoint 演示文稿</vt:lpstr>
    </vt:vector>
  </TitlesOfParts>
  <Manager/>
  <Company>北京理工大学</Company>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没有幻灯片标题</dc:title>
  <dc:subject/>
  <dc:creator>温照方</dc:creator>
  <cp:keywords/>
  <dc:description/>
  <cp:lastModifiedBy>Sophix Ma</cp:lastModifiedBy>
  <cp:revision>477</cp:revision>
  <dcterms:created xsi:type="dcterms:W3CDTF">2000-01-13T12:17:03Z</dcterms:created>
  <dcterms:modified xsi:type="dcterms:W3CDTF">2025-11-13T11:58:56Z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2052-9.1.0.4993</vt:lpwstr>
  </property>
</Properties>
</file>