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1"/>
  </p:sldMasterIdLst>
  <p:notesMasterIdLst>
    <p:notesMasterId r:id="rId26"/>
  </p:notesMasterIdLst>
  <p:sldIdLst>
    <p:sldId id="425" r:id="rId2"/>
    <p:sldId id="305" r:id="rId3"/>
    <p:sldId id="387" r:id="rId4"/>
    <p:sldId id="355" r:id="rId5"/>
    <p:sldId id="389" r:id="rId6"/>
    <p:sldId id="390" r:id="rId7"/>
    <p:sldId id="364" r:id="rId8"/>
    <p:sldId id="391" r:id="rId9"/>
    <p:sldId id="392" r:id="rId10"/>
    <p:sldId id="318" r:id="rId11"/>
    <p:sldId id="400" r:id="rId12"/>
    <p:sldId id="402" r:id="rId13"/>
    <p:sldId id="403" r:id="rId14"/>
    <p:sldId id="418" r:id="rId15"/>
    <p:sldId id="421" r:id="rId16"/>
    <p:sldId id="422" r:id="rId17"/>
    <p:sldId id="416" r:id="rId18"/>
    <p:sldId id="408" r:id="rId19"/>
    <p:sldId id="424" r:id="rId20"/>
    <p:sldId id="414" r:id="rId21"/>
    <p:sldId id="405" r:id="rId22"/>
    <p:sldId id="415" r:id="rId23"/>
    <p:sldId id="411" r:id="rId24"/>
    <p:sldId id="401" r:id="rId2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  <a:sym typeface="Symbol" panose="05050102010706020507" pitchFamily="18" charset="2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  <a:sym typeface="Symbol" panose="05050102010706020507" pitchFamily="18" charset="2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  <a:sym typeface="Symbol" panose="05050102010706020507" pitchFamily="18" charset="2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  <a:sym typeface="Symbol" panose="05050102010706020507" pitchFamily="18" charset="2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  <a:sym typeface="Symbol" panose="05050102010706020507" pitchFamily="18" charset="2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  <a:sym typeface="Symbol" panose="05050102010706020507" pitchFamily="18" charset="2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  <a:sym typeface="Symbol" panose="05050102010706020507" pitchFamily="18" charset="2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  <a:sym typeface="Symbol" panose="05050102010706020507" pitchFamily="18" charset="2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  <a:sym typeface="Symbol" panose="05050102010706020507" pitchFamily="18" charset="2"/>
      </a:defRPr>
    </a:lvl9pPr>
  </p:defaultTextStyle>
  <p:extLst>
    <p:ext uri="{EFAFB233-063F-42B5-8137-9DF3F51BA10A}">
      <p15:sldGuideLst xmlns:p15="http://schemas.microsoft.com/office/powerpoint/2012/main">
        <p15:guide id="1" orient="horz" pos="2646">
          <p15:clr>
            <a:srgbClr val="A4A3A4"/>
          </p15:clr>
        </p15:guide>
        <p15:guide id="2" pos="279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D9"/>
    <a:srgbClr val="FFFFF3"/>
    <a:srgbClr val="FFFFEB"/>
    <a:srgbClr val="FF3300"/>
    <a:srgbClr val="FF00FF"/>
    <a:srgbClr val="0066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9" autoAdjust="0"/>
    <p:restoredTop sz="94660"/>
  </p:normalViewPr>
  <p:slideViewPr>
    <p:cSldViewPr snapToGrid="0">
      <p:cViewPr varScale="1">
        <p:scale>
          <a:sx n="83" d="100"/>
          <a:sy n="83" d="100"/>
        </p:scale>
        <p:origin x="1188" y="54"/>
      </p:cViewPr>
      <p:guideLst>
        <p:guide orient="horz" pos="2646"/>
        <p:guide pos="279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AB135DD2-07DA-5DC5-8EFB-2456A47FFF7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90488"/>
            <a:ext cx="527050" cy="27463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l">
              <a:buFont typeface="Arial" panose="020B0604020202020204" pitchFamily="34" charset="0"/>
              <a:buNone/>
              <a:defRPr sz="1200" b="0">
                <a:ea typeface="仿宋_GB2312" pitchFamily="1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2812EE8-3782-1187-CDC5-3155FF1BF63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6000750" y="90488"/>
            <a:ext cx="857250" cy="27463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algn="r">
              <a:buFont typeface="Arial" panose="020B0604020202020204" pitchFamily="34" charset="0"/>
              <a:buNone/>
              <a:defRPr sz="1200" b="0">
                <a:ea typeface="仿宋_GB2312" pitchFamily="1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Rectangle 4">
            <a:extLst>
              <a:ext uri="{FF2B5EF4-FFF2-40B4-BE49-F238E27FC236}">
                <a16:creationId xmlns:a16="http://schemas.microsoft.com/office/drawing/2014/main" id="{35B188DF-ECF8-3722-9280-312A574A1260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A2FB60E9-40F0-C5C7-4556-3740C1A9D9B1}"/>
              </a:ext>
            </a:extLst>
          </p:cNvPr>
          <p:cNvSpPr>
            <a:spLocks noGrp="1" noChangeArrowheads="1" noTextEdit="1"/>
          </p:cNvSpPr>
          <p:nvPr>
            <p:ph type="body" sz="quarter" idx="3"/>
          </p:nvPr>
        </p:nvSpPr>
        <p:spPr bwMode="auto">
          <a:xfrm>
            <a:off x="914400" y="5786438"/>
            <a:ext cx="2470150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zh-CN" altLang="en-US" noProof="0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E6F67CE5-17B1-1853-24E9-7BAFC57E3A2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69363"/>
            <a:ext cx="650875" cy="27463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>
              <a:buFont typeface="Arial" panose="020B0604020202020204" pitchFamily="34" charset="0"/>
              <a:buNone/>
              <a:defRPr sz="1200" b="0">
                <a:ea typeface="仿宋_GB2312" pitchFamily="1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18341221-B8BD-7874-A898-A13AFAF2AEB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496050" y="8869363"/>
            <a:ext cx="361950" cy="274637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r">
              <a:buFont typeface="Arial" panose="020B0604020202020204" pitchFamily="34" charset="0"/>
              <a:buNone/>
              <a:defRPr sz="1200" b="0">
                <a:ea typeface="仿宋_GB2312" pitchFamily="49" charset="-122"/>
              </a:defRPr>
            </a:lvl1pPr>
          </a:lstStyle>
          <a:p>
            <a:fld id="{5C91FBE0-C230-42BC-A144-98DF2B15B2A3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>
            <a:extLst>
              <a:ext uri="{FF2B5EF4-FFF2-40B4-BE49-F238E27FC236}">
                <a16:creationId xmlns:a16="http://schemas.microsoft.com/office/drawing/2014/main" id="{D5FA517C-1EB6-A36D-4064-5171C4462B40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/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752E2EB4-1C24-C0F2-078F-93D655565200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>
          <a:xfrm>
            <a:off x="-2541588" y="6262688"/>
            <a:ext cx="7121526" cy="27463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/>
            <a:r>
              <a:rPr lang="zh-CN" altLang="en-US"/>
              <a:t>        电动机控制线路用了组合开关</a:t>
            </a:r>
            <a:r>
              <a:rPr lang="en-US" altLang="zh-CN" i="1"/>
              <a:t>QS</a:t>
            </a:r>
            <a:r>
              <a:rPr lang="zh-CN" altLang="en-US"/>
              <a:t>、交流接触器</a:t>
            </a:r>
            <a:r>
              <a:rPr lang="en-US" altLang="zh-CN"/>
              <a:t>KM</a:t>
            </a:r>
            <a:r>
              <a:rPr lang="zh-CN" altLang="en-US"/>
              <a:t>、按钮</a:t>
            </a:r>
            <a:r>
              <a:rPr lang="en-US" altLang="zh-CN"/>
              <a:t>SB</a:t>
            </a:r>
            <a:r>
              <a:rPr lang="zh-CN" altLang="en-US"/>
              <a:t>、热继电器</a:t>
            </a:r>
            <a:r>
              <a:rPr lang="en-US" altLang="zh-CN"/>
              <a:t>FR</a:t>
            </a:r>
            <a:r>
              <a:rPr lang="zh-CN" altLang="en-US"/>
              <a:t>及熔断器</a:t>
            </a:r>
            <a:r>
              <a:rPr lang="en-US" altLang="zh-CN"/>
              <a:t>FU</a:t>
            </a:r>
            <a:r>
              <a:rPr lang="zh-CN" altLang="en-US"/>
              <a:t>等几种电器。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gradFill rotWithShape="1">
          <a:gsLst>
            <a:gs pos="0">
              <a:srgbClr val="85C2FF"/>
            </a:gs>
            <a:gs pos="74001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8">
            <a:extLst>
              <a:ext uri="{FF2B5EF4-FFF2-40B4-BE49-F238E27FC236}">
                <a16:creationId xmlns:a16="http://schemas.microsoft.com/office/drawing/2014/main" id="{279215E7-635D-C461-E8E5-DA11FFA36AFC}"/>
              </a:ext>
            </a:extLst>
          </p:cNvPr>
          <p:cNvSpPr/>
          <p:nvPr userDrawn="1"/>
        </p:nvSpPr>
        <p:spPr bwMode="auto">
          <a:xfrm>
            <a:off x="4427538" y="6357938"/>
            <a:ext cx="4716462" cy="500062"/>
          </a:xfrm>
          <a:prstGeom prst="round2DiagRect">
            <a:avLst>
              <a:gd name="adj1" fmla="val 0"/>
              <a:gd name="adj2" fmla="val 322"/>
            </a:avLst>
          </a:prstGeom>
          <a:gradFill>
            <a:gsLst>
              <a:gs pos="0">
                <a:schemeClr val="accent1">
                  <a:alpha val="97000"/>
                  <a:lumMod val="94000"/>
                  <a:lumOff val="6000"/>
                </a:schemeClr>
              </a:gs>
              <a:gs pos="79000">
                <a:schemeClr val="accent1"/>
              </a:gs>
              <a:gs pos="55000">
                <a:srgbClr val="C2D7FD"/>
              </a:gs>
              <a:gs pos="2600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10800000" scaled="1"/>
          </a:gradFill>
          <a:ln w="3810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zh-CN" altLang="en-US" sz="28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" name="TextBox 9">
            <a:extLst>
              <a:ext uri="{FF2B5EF4-FFF2-40B4-BE49-F238E27FC236}">
                <a16:creationId xmlns:a16="http://schemas.microsoft.com/office/drawing/2014/main" id="{E3DE82AA-189E-6CB7-85EE-F5E7153EB9D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24525" y="6334125"/>
            <a:ext cx="187166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>
              <a:lnSpc>
                <a:spcPct val="125000"/>
              </a:lnSpc>
              <a:defRPr/>
            </a:pPr>
            <a:r>
              <a:rPr lang="zh-CN" altLang="en-US" sz="1200" dirty="0">
                <a:solidFill>
                  <a:srgbClr val="7030A0"/>
                </a:solidFill>
              </a:rPr>
              <a:t>  高  等  教  育  出  版  社</a:t>
            </a:r>
            <a:endParaRPr lang="en-US" altLang="zh-CN" sz="1200" dirty="0">
              <a:solidFill>
                <a:srgbClr val="7030A0"/>
              </a:solidFill>
            </a:endParaRPr>
          </a:p>
          <a:p>
            <a:pPr algn="just">
              <a:lnSpc>
                <a:spcPct val="125000"/>
              </a:lnSpc>
              <a:defRPr/>
            </a:pPr>
            <a:r>
              <a:rPr lang="zh-CN" altLang="en-US" sz="1200" dirty="0">
                <a:solidFill>
                  <a:srgbClr val="7030A0"/>
                </a:solidFill>
              </a:rPr>
              <a:t>高等教育电子音像出版社</a:t>
            </a:r>
          </a:p>
        </p:txBody>
      </p:sp>
      <p:grpSp>
        <p:nvGrpSpPr>
          <p:cNvPr id="4" name="组合 10">
            <a:extLst>
              <a:ext uri="{FF2B5EF4-FFF2-40B4-BE49-F238E27FC236}">
                <a16:creationId xmlns:a16="http://schemas.microsoft.com/office/drawing/2014/main" id="{5C79509D-AB3E-2ABF-2C86-A329ED2841A3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897813" y="6480175"/>
            <a:ext cx="714375" cy="261938"/>
            <a:chOff x="8028384" y="6478015"/>
            <a:chExt cx="714600" cy="260799"/>
          </a:xfrm>
        </p:grpSpPr>
        <p:sp>
          <p:nvSpPr>
            <p:cNvPr id="5" name="等腰三角形 4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28B79470-94C3-F3B2-AB7C-626231BC68D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5400000">
              <a:off x="8505391" y="6499640"/>
              <a:ext cx="259218" cy="215968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" name="等腰三角形 5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D770C93C-AB9E-F766-00A0-CFA2983BAF1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-5400000">
              <a:off x="8006759" y="6501221"/>
              <a:ext cx="259218" cy="215968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7" name="Picture 11">
            <a:extLst>
              <a:ext uri="{FF2B5EF4-FFF2-40B4-BE49-F238E27FC236}">
                <a16:creationId xmlns:a16="http://schemas.microsoft.com/office/drawing/2014/main" id="{E87AA3BD-7183-E1D8-3716-9F4F7DB53797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100" y="6435725"/>
            <a:ext cx="385763" cy="38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页脚占位符 14">
            <a:extLst>
              <a:ext uri="{FF2B5EF4-FFF2-40B4-BE49-F238E27FC236}">
                <a16:creationId xmlns:a16="http://schemas.microsoft.com/office/drawing/2014/main" id="{B0C0AF66-49BE-CF7B-7581-E0B891D9A0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-36513" y="6454775"/>
            <a:ext cx="3095626" cy="363538"/>
          </a:xfrm>
        </p:spPr>
        <p:txBody>
          <a:bodyPr/>
          <a:lstStyle>
            <a:lvl1pPr>
              <a:buFont typeface="Arial" charset="0"/>
              <a:buNone/>
              <a:defRPr sz="2000" b="1" i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电工学简明教程</a:t>
            </a:r>
            <a:r>
              <a:rPr lang="zh-CN" altLang="en-US" sz="1600"/>
              <a:t>（第三版）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57694485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1">
          <a:gsLst>
            <a:gs pos="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电工学简明教程">
            <a:extLst>
              <a:ext uri="{FF2B5EF4-FFF2-40B4-BE49-F238E27FC236}">
                <a16:creationId xmlns:a16="http://schemas.microsoft.com/office/drawing/2014/main" id="{F604451D-97D1-7195-5B4B-3CFCD6F4C6B1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>
            <a:extLst>
              <a:ext uri="{FF2B5EF4-FFF2-40B4-BE49-F238E27FC236}">
                <a16:creationId xmlns:a16="http://schemas.microsoft.com/office/drawing/2014/main" id="{A1451320-FE4D-8E7A-2AFC-64423799B490}"/>
              </a:ext>
            </a:extLst>
          </p:cNvPr>
          <p:cNvSpPr>
            <a:spLocks noChangeArrowheads="1"/>
          </p:cNvSpPr>
          <p:nvPr>
            <p:ph type="title"/>
          </p:nvPr>
        </p:nvSpPr>
        <p:spPr bwMode="auto">
          <a:xfrm>
            <a:off x="468313" y="5492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D6856817-032B-1D22-3FE5-8990B9FE1ACD}"/>
              </a:ext>
            </a:extLst>
          </p:cNvPr>
          <p:cNvSpPr>
            <a:spLocks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D1B0ACF0-9447-1A73-2F2C-98D42E714EB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panose="020B0604020202020204" pitchFamily="34" charset="0"/>
              <a:buNone/>
              <a:defRPr sz="1400" b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29B391A-80E7-AE28-99A3-883FF24EFD1A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sz="1400" b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r>
              <a:rPr lang="zh-CN" altLang="en-US"/>
              <a:t>电工学简明教程（第三版）</a:t>
            </a:r>
            <a:endParaRPr lang="en-US" altLang="zh-CN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DA9FB052-5CB9-99AB-DE13-45CC0B0EFFF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b="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121388DA-D93E-4221-BF41-A6C54479649F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032" name="Text Box 8">
            <a:extLst>
              <a:ext uri="{FF2B5EF4-FFF2-40B4-BE49-F238E27FC236}">
                <a16:creationId xmlns:a16="http://schemas.microsoft.com/office/drawing/2014/main" id="{275A52AA-21AA-117D-44FE-A191F1E55C9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188913"/>
            <a:ext cx="424815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CC3300"/>
                </a:solidFill>
              </a:rPr>
              <a:t>第</a:t>
            </a:r>
            <a:r>
              <a:rPr lang="en-US" altLang="zh-CN" sz="2400">
                <a:solidFill>
                  <a:srgbClr val="CC3300"/>
                </a:solidFill>
              </a:rPr>
              <a:t>1</a:t>
            </a:r>
            <a:r>
              <a:rPr lang="zh-CN" altLang="en-US" sz="2400">
                <a:solidFill>
                  <a:srgbClr val="CC3300"/>
                </a:solidFill>
              </a:rPr>
              <a:t>章 电路及其分析方法</a:t>
            </a:r>
            <a:endParaRPr lang="zh-CN" altLang="en-US">
              <a:solidFill>
                <a:srgbClr val="CC33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</p:sldLayoutIdLst>
  <p:transition>
    <p:zo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2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8.xml"/><Relationship Id="rId5" Type="http://schemas.openxmlformats.org/officeDocument/2006/relationships/slide" Target="slide17.xml"/><Relationship Id="rId4" Type="http://schemas.openxmlformats.org/officeDocument/2006/relationships/slide" Target="slide1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DCCBBCB6-D645-8594-E2A7-3F523D4F6F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id="{1DD332D8-835B-F06D-45B3-32818EE9E0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229225"/>
            <a:ext cx="576263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13">
            <a:extLst>
              <a:ext uri="{FF2B5EF4-FFF2-40B4-BE49-F238E27FC236}">
                <a16:creationId xmlns:a16="http://schemas.microsoft.com/office/drawing/2014/main" id="{1A2CE7FD-D000-F1AC-1E6B-D50F46BB028A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190500" y="282575"/>
            <a:ext cx="8229600" cy="609600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5.2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笼型电动机直接起动的控制线路</a:t>
            </a:r>
            <a:endParaRPr lang="zh-CN" altLang="en-US"/>
          </a:p>
        </p:txBody>
      </p:sp>
      <p:sp>
        <p:nvSpPr>
          <p:cNvPr id="12295" name="Text Box 21">
            <a:extLst>
              <a:ext uri="{FF2B5EF4-FFF2-40B4-BE49-F238E27FC236}">
                <a16:creationId xmlns:a16="http://schemas.microsoft.com/office/drawing/2014/main" id="{D1EE249A-C082-5DFA-72C5-F47C4AF1A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1330325"/>
            <a:ext cx="798830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宋体" panose="02010600030101010101" pitchFamily="2" charset="-122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为了读图和设计线路的方便，控制线路常根据其作用原理画出，把控制电路和主电路分开。这样的图称为控制线路原理图。</a:t>
            </a: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2296" name="Text Box 21">
            <a:extLst>
              <a:ext uri="{FF2B5EF4-FFF2-40B4-BE49-F238E27FC236}">
                <a16:creationId xmlns:a16="http://schemas.microsoft.com/office/drawing/2014/main" id="{7AE27E08-EFE9-2C53-B908-874122245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2663825"/>
            <a:ext cx="798830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宋体" panose="02010600030101010101" pitchFamily="2" charset="-122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在控制线路原理图中，各种电器都用统一的符号来代表。同一电器的各部件是分散的。为了识别起见，它们用统一的符号表示。</a:t>
            </a:r>
            <a:r>
              <a:rPr lang="zh-CN" altLang="en-US" sz="240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2297" name="Text Box 21">
            <a:extLst>
              <a:ext uri="{FF2B5EF4-FFF2-40B4-BE49-F238E27FC236}">
                <a16:creationId xmlns:a16="http://schemas.microsoft.com/office/drawing/2014/main" id="{BBBB358C-8E14-1877-67F7-A32D1F8E10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3959225"/>
            <a:ext cx="79883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宋体" panose="02010600030101010101" pitchFamily="2" charset="-122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在原理图中，规定所有电器触点均表示在起始情况下的位置，即在没有通电或没有发生机械动作时的位置。</a:t>
            </a:r>
            <a:r>
              <a:rPr lang="zh-CN" altLang="en-US" sz="240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12298" name="Text Box 21">
            <a:extLst>
              <a:ext uri="{FF2B5EF4-FFF2-40B4-BE49-F238E27FC236}">
                <a16:creationId xmlns:a16="http://schemas.microsoft.com/office/drawing/2014/main" id="{76E7F2EA-ADED-A0F9-1E42-FE8260456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4911725"/>
            <a:ext cx="79883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宋体" panose="02010600030101010101" pitchFamily="2" charset="-122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在起始情况下，如果触点是断开的，则称为</a:t>
            </a:r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动合触点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；如果触点是闭合的，则称为</a:t>
            </a:r>
            <a:r>
              <a:rPr lang="zh-CN" altLang="en-US" sz="2400">
                <a:solidFill>
                  <a:srgbClr val="FF3300"/>
                </a:solidFill>
                <a:latin typeface="宋体" panose="02010600030101010101" pitchFamily="2" charset="-122"/>
              </a:rPr>
              <a:t>动断触点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5" grpId="0" autoUpdateAnimBg="0"/>
      <p:bldP spid="12296" grpId="0" autoUpdateAnimBg="0"/>
      <p:bldP spid="12297" grpId="0" autoUpdateAnimBg="0"/>
      <p:bldP spid="1229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95EAFA57-C0BC-9AA3-7AFB-79E449CCE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2882900"/>
            <a:ext cx="342900" cy="5143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3315" name="Text Box 3">
            <a:extLst>
              <a:ext uri="{FF2B5EF4-FFF2-40B4-BE49-F238E27FC236}">
                <a16:creationId xmlns:a16="http://schemas.microsoft.com/office/drawing/2014/main" id="{8ADE33A7-0516-3AE0-075E-98333D837D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5" y="420688"/>
            <a:ext cx="630713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</a:rPr>
              <a:t>笼型电动机直接起动的控制线路原理图</a:t>
            </a:r>
          </a:p>
        </p:txBody>
      </p:sp>
      <p:sp>
        <p:nvSpPr>
          <p:cNvPr id="14340" name="Line 5">
            <a:extLst>
              <a:ext uri="{FF2B5EF4-FFF2-40B4-BE49-F238E27FC236}">
                <a16:creationId xmlns:a16="http://schemas.microsoft.com/office/drawing/2014/main" id="{DEE4115B-59A9-00DD-2728-CAA8601C56DF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9475" y="3146425"/>
            <a:ext cx="841375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80840FA-FDAA-3FC2-8089-E900507FD60A}"/>
              </a:ext>
            </a:extLst>
          </p:cNvPr>
          <p:cNvGrpSpPr>
            <a:grpSpLocks/>
          </p:cNvGrpSpPr>
          <p:nvPr/>
        </p:nvGrpSpPr>
        <p:grpSpPr bwMode="auto">
          <a:xfrm>
            <a:off x="5529263" y="3149600"/>
            <a:ext cx="455612" cy="381000"/>
            <a:chOff x="0" y="0"/>
            <a:chExt cx="287" cy="240"/>
          </a:xfrm>
        </p:grpSpPr>
        <p:sp>
          <p:nvSpPr>
            <p:cNvPr id="13413" name="Line 7">
              <a:extLst>
                <a:ext uri="{FF2B5EF4-FFF2-40B4-BE49-F238E27FC236}">
                  <a16:creationId xmlns:a16="http://schemas.microsoft.com/office/drawing/2014/main" id="{9792F92A-DE5F-74C1-273D-7B9743B3DF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0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414" name="Line 8">
              <a:extLst>
                <a:ext uri="{FF2B5EF4-FFF2-40B4-BE49-F238E27FC236}">
                  <a16:creationId xmlns:a16="http://schemas.microsoft.com/office/drawing/2014/main" id="{0101F60F-E22F-9961-06EC-AF381367FD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46"/>
              <a:ext cx="0" cy="16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3415" name="Group 9">
              <a:extLst>
                <a:ext uri="{FF2B5EF4-FFF2-40B4-BE49-F238E27FC236}">
                  <a16:creationId xmlns:a16="http://schemas.microsoft.com/office/drawing/2014/main" id="{6FD282EB-E85D-735F-32E0-48E01438A1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" y="153"/>
              <a:ext cx="192" cy="87"/>
              <a:chOff x="0" y="0"/>
              <a:chExt cx="192" cy="87"/>
            </a:xfrm>
          </p:grpSpPr>
          <p:sp>
            <p:nvSpPr>
              <p:cNvPr id="13416" name="Line 10">
                <a:extLst>
                  <a:ext uri="{FF2B5EF4-FFF2-40B4-BE49-F238E27FC236}">
                    <a16:creationId xmlns:a16="http://schemas.microsoft.com/office/drawing/2014/main" id="{A57DB275-E248-02F7-7106-2C1AE25A6F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7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417" name="Line 11">
                <a:extLst>
                  <a:ext uri="{FF2B5EF4-FFF2-40B4-BE49-F238E27FC236}">
                    <a16:creationId xmlns:a16="http://schemas.microsoft.com/office/drawing/2014/main" id="{08302A98-DE32-3723-D993-B519919B0B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418" name="Line 12">
                <a:extLst>
                  <a:ext uri="{FF2B5EF4-FFF2-40B4-BE49-F238E27FC236}">
                    <a16:creationId xmlns:a16="http://schemas.microsoft.com/office/drawing/2014/main" id="{3BA4C863-5086-21FD-0F20-47CD3321E0D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4348" name="Line 13">
            <a:extLst>
              <a:ext uri="{FF2B5EF4-FFF2-40B4-BE49-F238E27FC236}">
                <a16:creationId xmlns:a16="http://schemas.microsoft.com/office/drawing/2014/main" id="{60034A0A-720B-D580-B00F-E1BE02F5C20D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6150" y="3144838"/>
            <a:ext cx="1004888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4" name="Group 14">
            <a:extLst>
              <a:ext uri="{FF2B5EF4-FFF2-40B4-BE49-F238E27FC236}">
                <a16:creationId xmlns:a16="http://schemas.microsoft.com/office/drawing/2014/main" id="{83F32AEF-6B65-3692-AC81-522F48122A39}"/>
              </a:ext>
            </a:extLst>
          </p:cNvPr>
          <p:cNvGrpSpPr>
            <a:grpSpLocks/>
          </p:cNvGrpSpPr>
          <p:nvPr/>
        </p:nvGrpSpPr>
        <p:grpSpPr bwMode="auto">
          <a:xfrm>
            <a:off x="4824413" y="3144838"/>
            <a:ext cx="798512" cy="0"/>
            <a:chOff x="0" y="0"/>
            <a:chExt cx="503" cy="0"/>
          </a:xfrm>
        </p:grpSpPr>
        <p:sp>
          <p:nvSpPr>
            <p:cNvPr id="13411" name="Line 15">
              <a:extLst>
                <a:ext uri="{FF2B5EF4-FFF2-40B4-BE49-F238E27FC236}">
                  <a16:creationId xmlns:a16="http://schemas.microsoft.com/office/drawing/2014/main" id="{2FF6F8F0-DB12-5DD6-ED38-22488385A0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7" y="0"/>
              <a:ext cx="266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412" name="Line 16">
              <a:extLst>
                <a:ext uri="{FF2B5EF4-FFF2-40B4-BE49-F238E27FC236}">
                  <a16:creationId xmlns:a16="http://schemas.microsoft.com/office/drawing/2014/main" id="{7F1F1C46-B9D1-7ECD-9A51-DD9686C3C7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261" cy="0"/>
            </a:xfrm>
            <a:prstGeom prst="line">
              <a:avLst/>
            </a:prstGeom>
            <a:noFill/>
            <a:ln w="38100">
              <a:solidFill>
                <a:srgbClr val="8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4352" name="Line 17">
            <a:extLst>
              <a:ext uri="{FF2B5EF4-FFF2-40B4-BE49-F238E27FC236}">
                <a16:creationId xmlns:a16="http://schemas.microsoft.com/office/drawing/2014/main" id="{7928EAEB-EFD4-5121-1CD9-FB131915ED5F}"/>
              </a:ext>
            </a:extLst>
          </p:cNvPr>
          <p:cNvSpPr>
            <a:spLocks noChangeShapeType="1"/>
          </p:cNvSpPr>
          <p:nvPr/>
        </p:nvSpPr>
        <p:spPr bwMode="auto">
          <a:xfrm>
            <a:off x="5067300" y="2273300"/>
            <a:ext cx="47625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53" name="Line 18">
            <a:extLst>
              <a:ext uri="{FF2B5EF4-FFF2-40B4-BE49-F238E27FC236}">
                <a16:creationId xmlns:a16="http://schemas.microsoft.com/office/drawing/2014/main" id="{4F456A8F-3F49-6E07-8B79-B0B2B5BCCC85}"/>
              </a:ext>
            </a:extLst>
          </p:cNvPr>
          <p:cNvSpPr>
            <a:spLocks noChangeShapeType="1"/>
          </p:cNvSpPr>
          <p:nvPr/>
        </p:nvSpPr>
        <p:spPr bwMode="auto">
          <a:xfrm>
            <a:off x="5867400" y="2273300"/>
            <a:ext cx="47625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54" name="Text Box 19">
            <a:extLst>
              <a:ext uri="{FF2B5EF4-FFF2-40B4-BE49-F238E27FC236}">
                <a16:creationId xmlns:a16="http://schemas.microsoft.com/office/drawing/2014/main" id="{D18442DF-5BFA-14F9-3356-2E77814EA7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6075" y="2506663"/>
            <a:ext cx="6207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KM</a:t>
            </a:r>
          </a:p>
        </p:txBody>
      </p:sp>
      <p:sp>
        <p:nvSpPr>
          <p:cNvPr id="14355" name="Text Box 20">
            <a:extLst>
              <a:ext uri="{FF2B5EF4-FFF2-40B4-BE49-F238E27FC236}">
                <a16:creationId xmlns:a16="http://schemas.microsoft.com/office/drawing/2014/main" id="{6DA45915-7B73-E28B-CC49-ED142CE151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2025" y="312261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4356" name="未知">
            <a:extLst>
              <a:ext uri="{FF2B5EF4-FFF2-40B4-BE49-F238E27FC236}">
                <a16:creationId xmlns:a16="http://schemas.microsoft.com/office/drawing/2014/main" id="{0F35ED21-B893-AAEF-BC72-9BB2F497446F}"/>
              </a:ext>
            </a:extLst>
          </p:cNvPr>
          <p:cNvSpPr>
            <a:spLocks/>
          </p:cNvSpPr>
          <p:nvPr/>
        </p:nvSpPr>
        <p:spPr bwMode="auto">
          <a:xfrm>
            <a:off x="2933700" y="2273300"/>
            <a:ext cx="2190750" cy="647700"/>
          </a:xfrm>
          <a:custGeom>
            <a:avLst/>
            <a:gdLst>
              <a:gd name="T0" fmla="*/ 0 w 1380"/>
              <a:gd name="T1" fmla="*/ 2147483647 h 408"/>
              <a:gd name="T2" fmla="*/ 2147483647 w 1380"/>
              <a:gd name="T3" fmla="*/ 2147483647 h 408"/>
              <a:gd name="T4" fmla="*/ 2147483647 w 1380"/>
              <a:gd name="T5" fmla="*/ 0 h 408"/>
              <a:gd name="T6" fmla="*/ 2147483647 w 1380"/>
              <a:gd name="T7" fmla="*/ 0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1380"/>
              <a:gd name="T13" fmla="*/ 0 h 408"/>
              <a:gd name="T14" fmla="*/ 1380 w 1380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0" h="408">
                <a:moveTo>
                  <a:pt x="0" y="408"/>
                </a:moveTo>
                <a:lnTo>
                  <a:pt x="648" y="408"/>
                </a:lnTo>
                <a:lnTo>
                  <a:pt x="648" y="0"/>
                </a:lnTo>
                <a:lnTo>
                  <a:pt x="1380" y="0"/>
                </a:lnTo>
              </a:path>
            </a:pathLst>
          </a:custGeom>
          <a:noFill/>
          <a:ln w="38100" cap="flat" cmpd="sng">
            <a:solidFill>
              <a:srgbClr val="8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57" name="未知">
            <a:extLst>
              <a:ext uri="{FF2B5EF4-FFF2-40B4-BE49-F238E27FC236}">
                <a16:creationId xmlns:a16="http://schemas.microsoft.com/office/drawing/2014/main" id="{46C2D159-6834-88EC-7441-BBA6957ADA7B}"/>
              </a:ext>
            </a:extLst>
          </p:cNvPr>
          <p:cNvSpPr>
            <a:spLocks/>
          </p:cNvSpPr>
          <p:nvPr/>
        </p:nvSpPr>
        <p:spPr bwMode="auto">
          <a:xfrm>
            <a:off x="6324600" y="2273300"/>
            <a:ext cx="1352550" cy="876300"/>
          </a:xfrm>
          <a:custGeom>
            <a:avLst/>
            <a:gdLst>
              <a:gd name="T0" fmla="*/ 0 w 852"/>
              <a:gd name="T1" fmla="*/ 0 h 552"/>
              <a:gd name="T2" fmla="*/ 2147483647 w 852"/>
              <a:gd name="T3" fmla="*/ 0 h 552"/>
              <a:gd name="T4" fmla="*/ 2147483647 w 852"/>
              <a:gd name="T5" fmla="*/ 2147483647 h 552"/>
              <a:gd name="T6" fmla="*/ 2147483647 w 852"/>
              <a:gd name="T7" fmla="*/ 2147483647 h 552"/>
              <a:gd name="T8" fmla="*/ 0 60000 65536"/>
              <a:gd name="T9" fmla="*/ 0 60000 65536"/>
              <a:gd name="T10" fmla="*/ 0 60000 65536"/>
              <a:gd name="T11" fmla="*/ 0 60000 65536"/>
              <a:gd name="T12" fmla="*/ 0 w 852"/>
              <a:gd name="T13" fmla="*/ 0 h 552"/>
              <a:gd name="T14" fmla="*/ 852 w 852"/>
              <a:gd name="T15" fmla="*/ 552 h 5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2" h="552">
                <a:moveTo>
                  <a:pt x="0" y="0"/>
                </a:moveTo>
                <a:lnTo>
                  <a:pt x="852" y="0"/>
                </a:lnTo>
                <a:lnTo>
                  <a:pt x="852" y="552"/>
                </a:lnTo>
                <a:lnTo>
                  <a:pt x="528" y="552"/>
                </a:lnTo>
              </a:path>
            </a:pathLst>
          </a:custGeom>
          <a:noFill/>
          <a:ln w="38100" cap="flat" cmpd="sng">
            <a:solidFill>
              <a:srgbClr val="8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58" name="Text Box 23">
            <a:extLst>
              <a:ext uri="{FF2B5EF4-FFF2-40B4-BE49-F238E27FC236}">
                <a16:creationId xmlns:a16="http://schemas.microsoft.com/office/drawing/2014/main" id="{1EDC45A0-C91B-6082-5DC6-068077CC9C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4775" y="2798763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4359" name="Line 24">
            <a:extLst>
              <a:ext uri="{FF2B5EF4-FFF2-40B4-BE49-F238E27FC236}">
                <a16:creationId xmlns:a16="http://schemas.microsoft.com/office/drawing/2014/main" id="{98A561B7-CF70-C128-FE84-E2B0C121AC3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62600" y="3873500"/>
            <a:ext cx="381000" cy="133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60" name="未知">
            <a:extLst>
              <a:ext uri="{FF2B5EF4-FFF2-40B4-BE49-F238E27FC236}">
                <a16:creationId xmlns:a16="http://schemas.microsoft.com/office/drawing/2014/main" id="{9A7B9D0C-3F86-6C42-D8C8-4C43A12A4E73}"/>
              </a:ext>
            </a:extLst>
          </p:cNvPr>
          <p:cNvSpPr>
            <a:spLocks/>
          </p:cNvSpPr>
          <p:nvPr/>
        </p:nvSpPr>
        <p:spPr bwMode="auto">
          <a:xfrm>
            <a:off x="5162550" y="3149600"/>
            <a:ext cx="438150" cy="723900"/>
          </a:xfrm>
          <a:custGeom>
            <a:avLst/>
            <a:gdLst>
              <a:gd name="T0" fmla="*/ 0 w 276"/>
              <a:gd name="T1" fmla="*/ 0 h 456"/>
              <a:gd name="T2" fmla="*/ 0 w 276"/>
              <a:gd name="T3" fmla="*/ 2147483647 h 456"/>
              <a:gd name="T4" fmla="*/ 2147483647 w 276"/>
              <a:gd name="T5" fmla="*/ 2147483647 h 456"/>
              <a:gd name="T6" fmla="*/ 0 60000 65536"/>
              <a:gd name="T7" fmla="*/ 0 60000 65536"/>
              <a:gd name="T8" fmla="*/ 0 60000 65536"/>
              <a:gd name="T9" fmla="*/ 0 w 276"/>
              <a:gd name="T10" fmla="*/ 0 h 456"/>
              <a:gd name="T11" fmla="*/ 276 w 276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456">
                <a:moveTo>
                  <a:pt x="0" y="0"/>
                </a:moveTo>
                <a:lnTo>
                  <a:pt x="0" y="456"/>
                </a:lnTo>
                <a:lnTo>
                  <a:pt x="276" y="456"/>
                </a:lnTo>
              </a:path>
            </a:pathLst>
          </a:custGeom>
          <a:noFill/>
          <a:ln w="38100" cap="flat" cmpd="sng">
            <a:solidFill>
              <a:srgbClr val="8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61" name="未知">
            <a:extLst>
              <a:ext uri="{FF2B5EF4-FFF2-40B4-BE49-F238E27FC236}">
                <a16:creationId xmlns:a16="http://schemas.microsoft.com/office/drawing/2014/main" id="{09C0E70A-70F8-C37A-9B89-2ED55C7CA33C}"/>
              </a:ext>
            </a:extLst>
          </p:cNvPr>
          <p:cNvSpPr>
            <a:spLocks/>
          </p:cNvSpPr>
          <p:nvPr/>
        </p:nvSpPr>
        <p:spPr bwMode="auto">
          <a:xfrm>
            <a:off x="5943600" y="3149600"/>
            <a:ext cx="323850" cy="723900"/>
          </a:xfrm>
          <a:custGeom>
            <a:avLst/>
            <a:gdLst>
              <a:gd name="T0" fmla="*/ 2147483647 w 204"/>
              <a:gd name="T1" fmla="*/ 0 h 456"/>
              <a:gd name="T2" fmla="*/ 2147483647 w 204"/>
              <a:gd name="T3" fmla="*/ 2147483647 h 456"/>
              <a:gd name="T4" fmla="*/ 0 w 204"/>
              <a:gd name="T5" fmla="*/ 2147483647 h 456"/>
              <a:gd name="T6" fmla="*/ 0 60000 65536"/>
              <a:gd name="T7" fmla="*/ 0 60000 65536"/>
              <a:gd name="T8" fmla="*/ 0 60000 65536"/>
              <a:gd name="T9" fmla="*/ 0 w 204"/>
              <a:gd name="T10" fmla="*/ 0 h 456"/>
              <a:gd name="T11" fmla="*/ 204 w 204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456">
                <a:moveTo>
                  <a:pt x="204" y="0"/>
                </a:moveTo>
                <a:lnTo>
                  <a:pt x="204" y="456"/>
                </a:lnTo>
                <a:lnTo>
                  <a:pt x="0" y="456"/>
                </a:lnTo>
              </a:path>
            </a:pathLst>
          </a:custGeom>
          <a:noFill/>
          <a:ln w="38100" cap="flat" cmpd="sng">
            <a:solidFill>
              <a:srgbClr val="8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62" name="Text Box 27">
            <a:extLst>
              <a:ext uri="{FF2B5EF4-FFF2-40B4-BE49-F238E27FC236}">
                <a16:creationId xmlns:a16="http://schemas.microsoft.com/office/drawing/2014/main" id="{80296DBC-E16D-448C-1918-2CB556F502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424656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4363" name="Text Box 28">
            <a:extLst>
              <a:ext uri="{FF2B5EF4-FFF2-40B4-BE49-F238E27FC236}">
                <a16:creationId xmlns:a16="http://schemas.microsoft.com/office/drawing/2014/main" id="{60E23A60-FECA-7D2C-E001-826C015AC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500" y="237966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FU</a:t>
            </a:r>
          </a:p>
        </p:txBody>
      </p:sp>
      <p:sp>
        <p:nvSpPr>
          <p:cNvPr id="14364" name="Text Box 29">
            <a:extLst>
              <a:ext uri="{FF2B5EF4-FFF2-40B4-BE49-F238E27FC236}">
                <a16:creationId xmlns:a16="http://schemas.microsoft.com/office/drawing/2014/main" id="{ED36D3EA-9A89-DEC3-18ED-91E45FD6C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9275" y="2560638"/>
            <a:ext cx="57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65" name="Text Box 30">
            <a:extLst>
              <a:ext uri="{FF2B5EF4-FFF2-40B4-BE49-F238E27FC236}">
                <a16:creationId xmlns:a16="http://schemas.microsoft.com/office/drawing/2014/main" id="{97008404-47C7-2933-B0A7-0C8D7F5C21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2275" y="2665413"/>
            <a:ext cx="57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66" name="Text Box 31">
            <a:extLst>
              <a:ext uri="{FF2B5EF4-FFF2-40B4-BE49-F238E27FC236}">
                <a16:creationId xmlns:a16="http://schemas.microsoft.com/office/drawing/2014/main" id="{E6FFC575-EB3F-ECB5-8A5A-EE3331E9F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95925" y="4049713"/>
            <a:ext cx="6207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KM</a:t>
            </a:r>
          </a:p>
        </p:txBody>
      </p:sp>
      <p:sp>
        <p:nvSpPr>
          <p:cNvPr id="14367" name="Text Box 32">
            <a:extLst>
              <a:ext uri="{FF2B5EF4-FFF2-40B4-BE49-F238E27FC236}">
                <a16:creationId xmlns:a16="http://schemas.microsoft.com/office/drawing/2014/main" id="{A2A73A4C-06EA-99A1-D0FC-57CA1BA5F6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38375" y="3478213"/>
            <a:ext cx="6207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KM</a:t>
            </a:r>
          </a:p>
        </p:txBody>
      </p:sp>
      <p:sp>
        <p:nvSpPr>
          <p:cNvPr id="14368" name="Text Box 33">
            <a:extLst>
              <a:ext uri="{FF2B5EF4-FFF2-40B4-BE49-F238E27FC236}">
                <a16:creationId xmlns:a16="http://schemas.microsoft.com/office/drawing/2014/main" id="{6652AFCD-88E7-7018-010D-F5A501321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1425575"/>
            <a:ext cx="1438275" cy="449263"/>
          </a:xfrm>
          <a:prstGeom prst="rect">
            <a:avLst/>
          </a:prstGeom>
          <a:noFill/>
          <a:ln w="28575">
            <a:solidFill>
              <a:srgbClr val="66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控制电路</a:t>
            </a:r>
          </a:p>
        </p:txBody>
      </p:sp>
      <p:sp>
        <p:nvSpPr>
          <p:cNvPr id="14369" name="Text Box 34">
            <a:extLst>
              <a:ext uri="{FF2B5EF4-FFF2-40B4-BE49-F238E27FC236}">
                <a16:creationId xmlns:a16="http://schemas.microsoft.com/office/drawing/2014/main" id="{EE4BAA98-6ED1-4345-E445-5BB369B20B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30325" y="2217738"/>
            <a:ext cx="584200" cy="1325562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主电路</a:t>
            </a:r>
          </a:p>
        </p:txBody>
      </p:sp>
      <p:sp>
        <p:nvSpPr>
          <p:cNvPr id="14370" name="Text Box 35">
            <a:extLst>
              <a:ext uri="{FF2B5EF4-FFF2-40B4-BE49-F238E27FC236}">
                <a16:creationId xmlns:a16="http://schemas.microsoft.com/office/drawing/2014/main" id="{26595502-A43E-1BA2-89D4-601368BA02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8550" y="1770063"/>
            <a:ext cx="522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QS</a:t>
            </a:r>
          </a:p>
        </p:txBody>
      </p:sp>
      <p:sp>
        <p:nvSpPr>
          <p:cNvPr id="13339" name="Line 36">
            <a:extLst>
              <a:ext uri="{FF2B5EF4-FFF2-40B4-BE49-F238E27FC236}">
                <a16:creationId xmlns:a16="http://schemas.microsoft.com/office/drawing/2014/main" id="{E84FA8DD-D43B-30F3-3573-44D2069FC8C3}"/>
              </a:ext>
            </a:extLst>
          </p:cNvPr>
          <p:cNvSpPr>
            <a:spLocks noChangeShapeType="1"/>
          </p:cNvSpPr>
          <p:nvPr/>
        </p:nvSpPr>
        <p:spPr bwMode="auto">
          <a:xfrm>
            <a:off x="3314700" y="339725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40" name="Line 37">
            <a:extLst>
              <a:ext uri="{FF2B5EF4-FFF2-40B4-BE49-F238E27FC236}">
                <a16:creationId xmlns:a16="http://schemas.microsoft.com/office/drawing/2014/main" id="{859984BA-352B-8FD3-A3FF-838DC768232F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6150" y="37592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1" name="Line 38">
            <a:extLst>
              <a:ext uri="{FF2B5EF4-FFF2-40B4-BE49-F238E27FC236}">
                <a16:creationId xmlns:a16="http://schemas.microsoft.com/office/drawing/2014/main" id="{1A5D1014-2D2D-1935-4AD7-C87243D9EACB}"/>
              </a:ext>
            </a:extLst>
          </p:cNvPr>
          <p:cNvSpPr>
            <a:spLocks noChangeShapeType="1"/>
          </p:cNvSpPr>
          <p:nvPr/>
        </p:nvSpPr>
        <p:spPr bwMode="auto">
          <a:xfrm>
            <a:off x="3028950" y="337820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42" name="Line 39">
            <a:extLst>
              <a:ext uri="{FF2B5EF4-FFF2-40B4-BE49-F238E27FC236}">
                <a16:creationId xmlns:a16="http://schemas.microsoft.com/office/drawing/2014/main" id="{2EF8C99A-0C62-A271-AE41-CCEE2C53A9D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200400" y="3740150"/>
            <a:ext cx="0" cy="15430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43" name="Group 40">
            <a:extLst>
              <a:ext uri="{FF2B5EF4-FFF2-40B4-BE49-F238E27FC236}">
                <a16:creationId xmlns:a16="http://schemas.microsoft.com/office/drawing/2014/main" id="{B537E307-B81F-4948-C1DB-715F2CEF2374}"/>
              </a:ext>
            </a:extLst>
          </p:cNvPr>
          <p:cNvGrpSpPr>
            <a:grpSpLocks/>
          </p:cNvGrpSpPr>
          <p:nvPr/>
        </p:nvGrpSpPr>
        <p:grpSpPr bwMode="auto">
          <a:xfrm>
            <a:off x="2857500" y="2806700"/>
            <a:ext cx="628650" cy="647700"/>
            <a:chOff x="0" y="0"/>
            <a:chExt cx="396" cy="408"/>
          </a:xfrm>
        </p:grpSpPr>
        <p:grpSp>
          <p:nvGrpSpPr>
            <p:cNvPr id="13402" name="Group 41">
              <a:extLst>
                <a:ext uri="{FF2B5EF4-FFF2-40B4-BE49-F238E27FC236}">
                  <a16:creationId xmlns:a16="http://schemas.microsoft.com/office/drawing/2014/main" id="{7A9C1254-033A-E2C8-795A-78EE52D5AB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8" y="12"/>
              <a:ext cx="48" cy="396"/>
              <a:chOff x="0" y="0"/>
              <a:chExt cx="48" cy="396"/>
            </a:xfrm>
          </p:grpSpPr>
          <p:sp>
            <p:nvSpPr>
              <p:cNvPr id="13409" name="Line 42">
                <a:extLst>
                  <a:ext uri="{FF2B5EF4-FFF2-40B4-BE49-F238E27FC236}">
                    <a16:creationId xmlns:a16="http://schemas.microsoft.com/office/drawing/2014/main" id="{361704F1-D44A-8291-8D2B-C033E3674E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10" name="未知">
                <a:extLst>
                  <a:ext uri="{FF2B5EF4-FFF2-40B4-BE49-F238E27FC236}">
                    <a16:creationId xmlns:a16="http://schemas.microsoft.com/office/drawing/2014/main" id="{384427DA-A087-4F2A-C31D-50928B6E8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403" name="Group 44">
              <a:extLst>
                <a:ext uri="{FF2B5EF4-FFF2-40B4-BE49-F238E27FC236}">
                  <a16:creationId xmlns:a16="http://schemas.microsoft.com/office/drawing/2014/main" id="{2C2D1375-82D1-1C68-504D-2AF145B93F3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" y="0"/>
              <a:ext cx="48" cy="396"/>
              <a:chOff x="0" y="0"/>
              <a:chExt cx="48" cy="396"/>
            </a:xfrm>
          </p:grpSpPr>
          <p:sp>
            <p:nvSpPr>
              <p:cNvPr id="13407" name="Line 45">
                <a:extLst>
                  <a:ext uri="{FF2B5EF4-FFF2-40B4-BE49-F238E27FC236}">
                    <a16:creationId xmlns:a16="http://schemas.microsoft.com/office/drawing/2014/main" id="{F8DEE682-EA10-B941-00BF-507B671FFB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08" name="未知">
                <a:extLst>
                  <a:ext uri="{FF2B5EF4-FFF2-40B4-BE49-F238E27FC236}">
                    <a16:creationId xmlns:a16="http://schemas.microsoft.com/office/drawing/2014/main" id="{935BB7F6-456D-FCBC-FC0C-B715D6DE88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404" name="Group 47">
              <a:extLst>
                <a:ext uri="{FF2B5EF4-FFF2-40B4-BE49-F238E27FC236}">
                  <a16:creationId xmlns:a16="http://schemas.microsoft.com/office/drawing/2014/main" id="{52EBFF58-551A-4CAB-A665-F2F23D25E6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2"/>
              <a:ext cx="48" cy="396"/>
              <a:chOff x="0" y="0"/>
              <a:chExt cx="48" cy="396"/>
            </a:xfrm>
          </p:grpSpPr>
          <p:sp>
            <p:nvSpPr>
              <p:cNvPr id="13405" name="Line 48">
                <a:extLst>
                  <a:ext uri="{FF2B5EF4-FFF2-40B4-BE49-F238E27FC236}">
                    <a16:creationId xmlns:a16="http://schemas.microsoft.com/office/drawing/2014/main" id="{90D1CC5C-9F93-A289-9D5E-6F90FDF553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06" name="未知">
                <a:extLst>
                  <a:ext uri="{FF2B5EF4-FFF2-40B4-BE49-F238E27FC236}">
                    <a16:creationId xmlns:a16="http://schemas.microsoft.com/office/drawing/2014/main" id="{E144512D-7AF9-AC2F-EC2F-A857C6564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344" name="Line 50">
            <a:extLst>
              <a:ext uri="{FF2B5EF4-FFF2-40B4-BE49-F238E27FC236}">
                <a16:creationId xmlns:a16="http://schemas.microsoft.com/office/drawing/2014/main" id="{57F97465-BDF6-5212-98FD-051CD0D8213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62250" y="339725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45" name="Line 51">
            <a:extLst>
              <a:ext uri="{FF2B5EF4-FFF2-40B4-BE49-F238E27FC236}">
                <a16:creationId xmlns:a16="http://schemas.microsoft.com/office/drawing/2014/main" id="{6CC3EF08-D6BA-EBC4-DA23-4A5DEF79CDD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3700" y="37592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6" name="Line 52">
            <a:extLst>
              <a:ext uri="{FF2B5EF4-FFF2-40B4-BE49-F238E27FC236}">
                <a16:creationId xmlns:a16="http://schemas.microsoft.com/office/drawing/2014/main" id="{020FD380-5F04-36CB-58F9-390F76623E6D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8450" y="3587750"/>
            <a:ext cx="5715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3347" name="Group 53">
            <a:extLst>
              <a:ext uri="{FF2B5EF4-FFF2-40B4-BE49-F238E27FC236}">
                <a16:creationId xmlns:a16="http://schemas.microsoft.com/office/drawing/2014/main" id="{EFF669CA-973D-CDA0-C424-EE1F1C608267}"/>
              </a:ext>
            </a:extLst>
          </p:cNvPr>
          <p:cNvGrpSpPr>
            <a:grpSpLocks/>
          </p:cNvGrpSpPr>
          <p:nvPr/>
        </p:nvGrpSpPr>
        <p:grpSpPr bwMode="auto">
          <a:xfrm>
            <a:off x="2817813" y="1603375"/>
            <a:ext cx="681037" cy="914400"/>
            <a:chOff x="0" y="0"/>
            <a:chExt cx="1074" cy="1438"/>
          </a:xfrm>
        </p:grpSpPr>
        <p:sp>
          <p:nvSpPr>
            <p:cNvPr id="13388" name="Line 54">
              <a:extLst>
                <a:ext uri="{FF2B5EF4-FFF2-40B4-BE49-F238E27FC236}">
                  <a16:creationId xmlns:a16="http://schemas.microsoft.com/office/drawing/2014/main" id="{5C3887DB-2760-882D-8C75-CCDA8E2D9A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" y="1018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389" name="Line 55">
              <a:extLst>
                <a:ext uri="{FF2B5EF4-FFF2-40B4-BE49-F238E27FC236}">
                  <a16:creationId xmlns:a16="http://schemas.microsoft.com/office/drawing/2014/main" id="{4979BF21-A17F-A4F2-EBB2-4D138A3A6E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1" y="1018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390" name="Line 56">
              <a:extLst>
                <a:ext uri="{FF2B5EF4-FFF2-40B4-BE49-F238E27FC236}">
                  <a16:creationId xmlns:a16="http://schemas.microsoft.com/office/drawing/2014/main" id="{D827357B-374D-FD2A-98EC-8032F31C24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0" y="1018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3391" name="Group 57">
              <a:extLst>
                <a:ext uri="{FF2B5EF4-FFF2-40B4-BE49-F238E27FC236}">
                  <a16:creationId xmlns:a16="http://schemas.microsoft.com/office/drawing/2014/main" id="{00872556-CBEC-6F14-D09D-8D439A5811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074" cy="1140"/>
              <a:chOff x="0" y="0"/>
              <a:chExt cx="1074" cy="1140"/>
            </a:xfrm>
          </p:grpSpPr>
          <p:sp>
            <p:nvSpPr>
              <p:cNvPr id="13392" name="Oval 58">
                <a:extLst>
                  <a:ext uri="{FF2B5EF4-FFF2-40B4-BE49-F238E27FC236}">
                    <a16:creationId xmlns:a16="http://schemas.microsoft.com/office/drawing/2014/main" id="{62361F94-FD05-ABA6-28C1-254B9C9D33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" y="0"/>
                <a:ext cx="116" cy="120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3393" name="Line 59">
                <a:extLst>
                  <a:ext uri="{FF2B5EF4-FFF2-40B4-BE49-F238E27FC236}">
                    <a16:creationId xmlns:a16="http://schemas.microsoft.com/office/drawing/2014/main" id="{FD2B15B8-1F7D-FCBC-9CC8-01A7BC1BC1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" y="12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394" name="Oval 60">
                <a:extLst>
                  <a:ext uri="{FF2B5EF4-FFF2-40B4-BE49-F238E27FC236}">
                    <a16:creationId xmlns:a16="http://schemas.microsoft.com/office/drawing/2014/main" id="{334AC210-8B3A-11FB-9A8C-5A0FEBE5A9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" y="0"/>
                <a:ext cx="116" cy="120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3395" name="Line 61">
                <a:extLst>
                  <a:ext uri="{FF2B5EF4-FFF2-40B4-BE49-F238E27FC236}">
                    <a16:creationId xmlns:a16="http://schemas.microsoft.com/office/drawing/2014/main" id="{931CE005-BBBD-955E-26E4-CE4836E7CA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" y="12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396" name="Oval 62">
                <a:extLst>
                  <a:ext uri="{FF2B5EF4-FFF2-40B4-BE49-F238E27FC236}">
                    <a16:creationId xmlns:a16="http://schemas.microsoft.com/office/drawing/2014/main" id="{2E789A46-88CB-9720-C047-A08E9FA713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" y="0"/>
                <a:ext cx="116" cy="120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3397" name="Line 63">
                <a:extLst>
                  <a:ext uri="{FF2B5EF4-FFF2-40B4-BE49-F238E27FC236}">
                    <a16:creationId xmlns:a16="http://schemas.microsoft.com/office/drawing/2014/main" id="{FB14E05B-35A5-F39C-E3DC-CA6D76A0EC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8" y="12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398" name="Line 64">
                <a:extLst>
                  <a:ext uri="{FF2B5EF4-FFF2-40B4-BE49-F238E27FC236}">
                    <a16:creationId xmlns:a16="http://schemas.microsoft.com/office/drawing/2014/main" id="{023DD4F7-4767-F531-8D32-49DD5EF14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9" y="510"/>
                <a:ext cx="178" cy="60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399" name="Line 65">
                <a:extLst>
                  <a:ext uri="{FF2B5EF4-FFF2-40B4-BE49-F238E27FC236}">
                    <a16:creationId xmlns:a16="http://schemas.microsoft.com/office/drawing/2014/main" id="{25DA0F45-B0F2-7BB8-42E3-C8FF0F9187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0" y="540"/>
                <a:ext cx="178" cy="60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400" name="Line 66">
                <a:extLst>
                  <a:ext uri="{FF2B5EF4-FFF2-40B4-BE49-F238E27FC236}">
                    <a16:creationId xmlns:a16="http://schemas.microsoft.com/office/drawing/2014/main" id="{80FDE259-CC05-B1EA-2E0E-056AB297D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510"/>
                <a:ext cx="178" cy="60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401" name="Line 67">
                <a:extLst>
                  <a:ext uri="{FF2B5EF4-FFF2-40B4-BE49-F238E27FC236}">
                    <a16:creationId xmlns:a16="http://schemas.microsoft.com/office/drawing/2014/main" id="{1B1EB702-98BF-A5FC-A1B2-2B8AAAC699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" y="840"/>
                <a:ext cx="83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3348" name="Rectangle 68">
            <a:extLst>
              <a:ext uri="{FF2B5EF4-FFF2-40B4-BE49-F238E27FC236}">
                <a16:creationId xmlns:a16="http://schemas.microsoft.com/office/drawing/2014/main" id="{B87F3D13-032F-7237-A9C8-267681EBD1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7975" y="2463800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3349" name="Group 69">
            <a:extLst>
              <a:ext uri="{FF2B5EF4-FFF2-40B4-BE49-F238E27FC236}">
                <a16:creationId xmlns:a16="http://schemas.microsoft.com/office/drawing/2014/main" id="{CCB176EC-EC61-B4B5-8CF3-05D81FF4B5BA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2946400" y="4362450"/>
            <a:ext cx="95250" cy="171450"/>
            <a:chOff x="0" y="0"/>
            <a:chExt cx="60" cy="108"/>
          </a:xfrm>
        </p:grpSpPr>
        <p:sp>
          <p:nvSpPr>
            <p:cNvPr id="13385" name="Line 70">
              <a:extLst>
                <a:ext uri="{FF2B5EF4-FFF2-40B4-BE49-F238E27FC236}">
                  <a16:creationId xmlns:a16="http://schemas.microsoft.com/office/drawing/2014/main" id="{00BB0E1B-CA5B-1D41-9537-455D7B5663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386" name="Line 71">
              <a:extLst>
                <a:ext uri="{FF2B5EF4-FFF2-40B4-BE49-F238E27FC236}">
                  <a16:creationId xmlns:a16="http://schemas.microsoft.com/office/drawing/2014/main" id="{C233F564-D254-5AE5-1F90-ABCF6A6D54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387" name="Line 72">
              <a:extLst>
                <a:ext uri="{FF2B5EF4-FFF2-40B4-BE49-F238E27FC236}">
                  <a16:creationId xmlns:a16="http://schemas.microsoft.com/office/drawing/2014/main" id="{D84F7D57-6921-5609-8A0E-CCD861669F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3350" name="Line 73">
            <a:extLst>
              <a:ext uri="{FF2B5EF4-FFF2-40B4-BE49-F238E27FC236}">
                <a16:creationId xmlns:a16="http://schemas.microsoft.com/office/drawing/2014/main" id="{BFF4EAC0-FC5E-E919-FB1B-85800856C1AB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3700" y="4006850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51" name="Line 74">
            <a:extLst>
              <a:ext uri="{FF2B5EF4-FFF2-40B4-BE49-F238E27FC236}">
                <a16:creationId xmlns:a16="http://schemas.microsoft.com/office/drawing/2014/main" id="{A88CA4CE-9CBF-AC78-7D2D-F16931014FA5}"/>
              </a:ext>
            </a:extLst>
          </p:cNvPr>
          <p:cNvSpPr>
            <a:spLocks noChangeShapeType="1"/>
          </p:cNvSpPr>
          <p:nvPr/>
        </p:nvSpPr>
        <p:spPr bwMode="auto">
          <a:xfrm>
            <a:off x="2914650" y="4521200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3352" name="Group 75">
            <a:extLst>
              <a:ext uri="{FF2B5EF4-FFF2-40B4-BE49-F238E27FC236}">
                <a16:creationId xmlns:a16="http://schemas.microsoft.com/office/drawing/2014/main" id="{FF4B3A5B-FA2D-EE36-EADF-837BDC65B5E7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3457575" y="4349750"/>
            <a:ext cx="95250" cy="171450"/>
            <a:chOff x="0" y="0"/>
            <a:chExt cx="60" cy="108"/>
          </a:xfrm>
        </p:grpSpPr>
        <p:sp>
          <p:nvSpPr>
            <p:cNvPr id="13382" name="Line 76">
              <a:extLst>
                <a:ext uri="{FF2B5EF4-FFF2-40B4-BE49-F238E27FC236}">
                  <a16:creationId xmlns:a16="http://schemas.microsoft.com/office/drawing/2014/main" id="{FEF2D509-4A9C-B19F-7B63-5A1BE64EDB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383" name="Line 77">
              <a:extLst>
                <a:ext uri="{FF2B5EF4-FFF2-40B4-BE49-F238E27FC236}">
                  <a16:creationId xmlns:a16="http://schemas.microsoft.com/office/drawing/2014/main" id="{BD23480D-931C-DDCA-EAFD-CD731613B6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384" name="Line 78">
              <a:extLst>
                <a:ext uri="{FF2B5EF4-FFF2-40B4-BE49-F238E27FC236}">
                  <a16:creationId xmlns:a16="http://schemas.microsoft.com/office/drawing/2014/main" id="{3A138006-0A87-6331-1891-708C8C3DB6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3353" name="Line 79">
            <a:extLst>
              <a:ext uri="{FF2B5EF4-FFF2-40B4-BE49-F238E27FC236}">
                <a16:creationId xmlns:a16="http://schemas.microsoft.com/office/drawing/2014/main" id="{B0F3155D-88DF-6EF0-3613-52015F774FBB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6150" y="4006850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54" name="Line 80">
            <a:extLst>
              <a:ext uri="{FF2B5EF4-FFF2-40B4-BE49-F238E27FC236}">
                <a16:creationId xmlns:a16="http://schemas.microsoft.com/office/drawing/2014/main" id="{031EA68F-3F16-1125-4663-0677867F33CD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7100" y="4521200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55" name="Line 81">
            <a:extLst>
              <a:ext uri="{FF2B5EF4-FFF2-40B4-BE49-F238E27FC236}">
                <a16:creationId xmlns:a16="http://schemas.microsoft.com/office/drawing/2014/main" id="{6DA29F96-BF71-B5D9-8A8E-B4EAE9A808F8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6150" y="24638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56" name="Line 82">
            <a:extLst>
              <a:ext uri="{FF2B5EF4-FFF2-40B4-BE49-F238E27FC236}">
                <a16:creationId xmlns:a16="http://schemas.microsoft.com/office/drawing/2014/main" id="{419DEE77-88CC-65E2-7635-C40E4FB33747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24257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57" name="Line 83">
            <a:extLst>
              <a:ext uri="{FF2B5EF4-FFF2-40B4-BE49-F238E27FC236}">
                <a16:creationId xmlns:a16="http://schemas.microsoft.com/office/drawing/2014/main" id="{9E542544-6FB5-A34F-1765-B62B932C91B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3700" y="2425700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358" name="Rectangle 84">
            <a:extLst>
              <a:ext uri="{FF2B5EF4-FFF2-40B4-BE49-F238E27FC236}">
                <a16:creationId xmlns:a16="http://schemas.microsoft.com/office/drawing/2014/main" id="{8C69DDCC-416A-3718-3F15-092C0E70F5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4675" y="2463800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3359" name="Rectangle 85">
            <a:extLst>
              <a:ext uri="{FF2B5EF4-FFF2-40B4-BE49-F238E27FC236}">
                <a16:creationId xmlns:a16="http://schemas.microsoft.com/office/drawing/2014/main" id="{F9023E7E-CF8D-263E-B918-22D2581F82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9950" y="2463800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3360" name="Group 86">
            <a:extLst>
              <a:ext uri="{FF2B5EF4-FFF2-40B4-BE49-F238E27FC236}">
                <a16:creationId xmlns:a16="http://schemas.microsoft.com/office/drawing/2014/main" id="{8333DA77-A2BF-EFA8-B176-18B34D90E611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4719638"/>
            <a:ext cx="762000" cy="784225"/>
            <a:chOff x="0" y="0"/>
            <a:chExt cx="480" cy="494"/>
          </a:xfrm>
        </p:grpSpPr>
        <p:sp>
          <p:nvSpPr>
            <p:cNvPr id="13380" name="Oval 87">
              <a:extLst>
                <a:ext uri="{FF2B5EF4-FFF2-40B4-BE49-F238E27FC236}">
                  <a16:creationId xmlns:a16="http://schemas.microsoft.com/office/drawing/2014/main" id="{6E360A58-B703-D038-AE61-735157C931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0" cy="492"/>
            </a:xfrm>
            <a:prstGeom prst="ellipse">
              <a:avLst/>
            </a:prstGeom>
            <a:solidFill>
              <a:srgbClr val="FFFFEB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3381" name="Text Box 88">
              <a:extLst>
                <a:ext uri="{FF2B5EF4-FFF2-40B4-BE49-F238E27FC236}">
                  <a16:creationId xmlns:a16="http://schemas.microsoft.com/office/drawing/2014/main" id="{CA5AA47C-6B7C-2AA1-466B-6C6B7544B8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" y="11"/>
              <a:ext cx="334" cy="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M</a:t>
              </a:r>
            </a:p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3</a:t>
              </a:r>
              <a:r>
                <a:rPr lang="en-US" altLang="zh-CN" sz="2800">
                  <a:latin typeface="Times New Roman" panose="02020603050405020304" pitchFamily="18" charset="0"/>
                </a:rPr>
                <a:t>~</a:t>
              </a:r>
            </a:p>
          </p:txBody>
        </p:sp>
      </p:grpSp>
      <p:grpSp>
        <p:nvGrpSpPr>
          <p:cNvPr id="24" name="Group 89">
            <a:extLst>
              <a:ext uri="{FF2B5EF4-FFF2-40B4-BE49-F238E27FC236}">
                <a16:creationId xmlns:a16="http://schemas.microsoft.com/office/drawing/2014/main" id="{314DC4FB-DAA2-890A-41E6-F4F0FAF27E05}"/>
              </a:ext>
            </a:extLst>
          </p:cNvPr>
          <p:cNvGrpSpPr>
            <a:grpSpLocks/>
          </p:cNvGrpSpPr>
          <p:nvPr/>
        </p:nvGrpSpPr>
        <p:grpSpPr bwMode="auto">
          <a:xfrm>
            <a:off x="4408488" y="2959100"/>
            <a:ext cx="447675" cy="457200"/>
            <a:chOff x="0" y="0"/>
            <a:chExt cx="282" cy="288"/>
          </a:xfrm>
        </p:grpSpPr>
        <p:sp>
          <p:nvSpPr>
            <p:cNvPr id="13373" name="Line 90">
              <a:extLst>
                <a:ext uri="{FF2B5EF4-FFF2-40B4-BE49-F238E27FC236}">
                  <a16:creationId xmlns:a16="http://schemas.microsoft.com/office/drawing/2014/main" id="{2EE73C2D-9B23-FBC4-481D-E3DFD026E8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" y="74"/>
              <a:ext cx="0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3374" name="Line 91">
              <a:extLst>
                <a:ext uri="{FF2B5EF4-FFF2-40B4-BE49-F238E27FC236}">
                  <a16:creationId xmlns:a16="http://schemas.microsoft.com/office/drawing/2014/main" id="{A658A524-B28F-D70E-A0D5-6CC2890C46A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67704">
              <a:off x="0" y="5"/>
              <a:ext cx="282" cy="1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3375" name="Group 92">
              <a:extLst>
                <a:ext uri="{FF2B5EF4-FFF2-40B4-BE49-F238E27FC236}">
                  <a16:creationId xmlns:a16="http://schemas.microsoft.com/office/drawing/2014/main" id="{7243B513-C5E6-5B95-7354-8F52AF3285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" y="192"/>
              <a:ext cx="188" cy="96"/>
              <a:chOff x="0" y="0"/>
              <a:chExt cx="188" cy="96"/>
            </a:xfrm>
          </p:grpSpPr>
          <p:sp>
            <p:nvSpPr>
              <p:cNvPr id="13377" name="Line 93">
                <a:extLst>
                  <a:ext uri="{FF2B5EF4-FFF2-40B4-BE49-F238E27FC236}">
                    <a16:creationId xmlns:a16="http://schemas.microsoft.com/office/drawing/2014/main" id="{F8E0AF9E-731F-C6A3-D60F-4E913424BA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85"/>
                <a:ext cx="18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378" name="Line 94">
                <a:extLst>
                  <a:ext uri="{FF2B5EF4-FFF2-40B4-BE49-F238E27FC236}">
                    <a16:creationId xmlns:a16="http://schemas.microsoft.com/office/drawing/2014/main" id="{BA6D5E93-FDF0-F1E5-5353-ACFAF9A630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379" name="Line 95">
                <a:extLst>
                  <a:ext uri="{FF2B5EF4-FFF2-40B4-BE49-F238E27FC236}">
                    <a16:creationId xmlns:a16="http://schemas.microsoft.com/office/drawing/2014/main" id="{ADBF083B-E4CE-E1A0-F537-E225C29FEB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376" name="Line 96">
              <a:extLst>
                <a:ext uri="{FF2B5EF4-FFF2-40B4-BE49-F238E27FC236}">
                  <a16:creationId xmlns:a16="http://schemas.microsoft.com/office/drawing/2014/main" id="{384A1FDA-4B52-887A-C5B1-2251731C1D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" y="0"/>
              <a:ext cx="0" cy="13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6" name="Group 97">
            <a:extLst>
              <a:ext uri="{FF2B5EF4-FFF2-40B4-BE49-F238E27FC236}">
                <a16:creationId xmlns:a16="http://schemas.microsoft.com/office/drawing/2014/main" id="{D24E1986-7DFA-A415-8174-F60F329A15CE}"/>
              </a:ext>
            </a:extLst>
          </p:cNvPr>
          <p:cNvGrpSpPr>
            <a:grpSpLocks/>
          </p:cNvGrpSpPr>
          <p:nvPr/>
        </p:nvGrpSpPr>
        <p:grpSpPr bwMode="auto">
          <a:xfrm>
            <a:off x="5194300" y="1814513"/>
            <a:ext cx="666750" cy="788987"/>
            <a:chOff x="0" y="0"/>
            <a:chExt cx="1050" cy="1242"/>
          </a:xfrm>
        </p:grpSpPr>
        <p:sp>
          <p:nvSpPr>
            <p:cNvPr id="13365" name="Text Box 98">
              <a:extLst>
                <a:ext uri="{FF2B5EF4-FFF2-40B4-BE49-F238E27FC236}">
                  <a16:creationId xmlns:a16="http://schemas.microsoft.com/office/drawing/2014/main" id="{04F8331E-7688-50A6-CE90-87AF9080DD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825" cy="6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9900CC"/>
                  </a:solidFill>
                  <a:latin typeface="Times New Roman" panose="02020603050405020304" pitchFamily="18" charset="0"/>
                </a:rPr>
                <a:t>FR</a:t>
              </a:r>
            </a:p>
          </p:txBody>
        </p:sp>
        <p:grpSp>
          <p:nvGrpSpPr>
            <p:cNvPr id="13366" name="Group 99">
              <a:extLst>
                <a:ext uri="{FF2B5EF4-FFF2-40B4-BE49-F238E27FC236}">
                  <a16:creationId xmlns:a16="http://schemas.microsoft.com/office/drawing/2014/main" id="{84447AA0-7BD1-5E08-E17E-301E7EA5B86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0" y="422"/>
              <a:ext cx="720" cy="820"/>
              <a:chOff x="0" y="0"/>
              <a:chExt cx="720" cy="820"/>
            </a:xfrm>
          </p:grpSpPr>
          <p:sp>
            <p:nvSpPr>
              <p:cNvPr id="13367" name="Line 100">
                <a:extLst>
                  <a:ext uri="{FF2B5EF4-FFF2-40B4-BE49-F238E27FC236}">
                    <a16:creationId xmlns:a16="http://schemas.microsoft.com/office/drawing/2014/main" id="{B08BE147-54EE-F12D-9A6C-2F92008E27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740000">
                <a:off x="60" y="70"/>
                <a:ext cx="660" cy="27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3368" name="Line 101">
                <a:extLst>
                  <a:ext uri="{FF2B5EF4-FFF2-40B4-BE49-F238E27FC236}">
                    <a16:creationId xmlns:a16="http://schemas.microsoft.com/office/drawing/2014/main" id="{9F0E7B12-E671-2D9A-B780-58D33030D5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740000">
                <a:off x="183" y="0"/>
                <a:ext cx="0" cy="390"/>
              </a:xfrm>
              <a:prstGeom prst="line">
                <a:avLst/>
              </a:prstGeom>
              <a:noFill/>
              <a:ln w="254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3369" name="Group 102">
                <a:extLst>
                  <a:ext uri="{FF2B5EF4-FFF2-40B4-BE49-F238E27FC236}">
                    <a16:creationId xmlns:a16="http://schemas.microsoft.com/office/drawing/2014/main" id="{19EBCA7F-CA81-4049-80CD-3F1665E084C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0740000">
                <a:off x="0" y="220"/>
                <a:ext cx="660" cy="600"/>
                <a:chOff x="0" y="0"/>
                <a:chExt cx="264" cy="240"/>
              </a:xfrm>
            </p:grpSpPr>
            <p:sp>
              <p:nvSpPr>
                <p:cNvPr id="13370" name="Line 103">
                  <a:extLst>
                    <a:ext uri="{FF2B5EF4-FFF2-40B4-BE49-F238E27FC236}">
                      <a16:creationId xmlns:a16="http://schemas.microsoft.com/office/drawing/2014/main" id="{C6B433F3-5EB5-DE41-B29D-4E832976AA8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32" y="120"/>
                  <a:ext cx="0" cy="12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71" name="未知">
                  <a:extLst>
                    <a:ext uri="{FF2B5EF4-FFF2-40B4-BE49-F238E27FC236}">
                      <a16:creationId xmlns:a16="http://schemas.microsoft.com/office/drawing/2014/main" id="{1F3B4FCC-CC82-A6FA-0355-EDF785728B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4"/>
                  <a:ext cx="264" cy="84"/>
                </a:xfrm>
                <a:custGeom>
                  <a:avLst/>
                  <a:gdLst>
                    <a:gd name="T0" fmla="*/ 0 w 264"/>
                    <a:gd name="T1" fmla="*/ 0 h 84"/>
                    <a:gd name="T2" fmla="*/ 92 w 264"/>
                    <a:gd name="T3" fmla="*/ 0 h 84"/>
                    <a:gd name="T4" fmla="*/ 92 w 264"/>
                    <a:gd name="T5" fmla="*/ 84 h 84"/>
                    <a:gd name="T6" fmla="*/ 185 w 264"/>
                    <a:gd name="T7" fmla="*/ 84 h 84"/>
                    <a:gd name="T8" fmla="*/ 185 w 264"/>
                    <a:gd name="T9" fmla="*/ 0 h 84"/>
                    <a:gd name="T10" fmla="*/ 264 w 264"/>
                    <a:gd name="T11" fmla="*/ 0 h 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64"/>
                    <a:gd name="T19" fmla="*/ 0 h 84"/>
                    <a:gd name="T20" fmla="*/ 264 w 264"/>
                    <a:gd name="T21" fmla="*/ 84 h 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64" h="84">
                      <a:moveTo>
                        <a:pt x="0" y="0"/>
                      </a:moveTo>
                      <a:lnTo>
                        <a:pt x="92" y="0"/>
                      </a:lnTo>
                      <a:lnTo>
                        <a:pt x="92" y="84"/>
                      </a:lnTo>
                      <a:lnTo>
                        <a:pt x="185" y="84"/>
                      </a:lnTo>
                      <a:lnTo>
                        <a:pt x="185" y="0"/>
                      </a:lnTo>
                      <a:lnTo>
                        <a:pt x="264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372" name="Line 105">
                  <a:extLst>
                    <a:ext uri="{FF2B5EF4-FFF2-40B4-BE49-F238E27FC236}">
                      <a16:creationId xmlns:a16="http://schemas.microsoft.com/office/drawing/2014/main" id="{3A72616E-E223-611F-63DA-CDC3F968BC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2" y="0"/>
                  <a:ext cx="0" cy="60"/>
                </a:xfrm>
                <a:prstGeom prst="line">
                  <a:avLst/>
                </a:prstGeom>
                <a:noFill/>
                <a:ln w="38100">
                  <a:solidFill>
                    <a:schemeClr val="bg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4441" name="Text Box 106">
            <a:extLst>
              <a:ext uri="{FF2B5EF4-FFF2-40B4-BE49-F238E27FC236}">
                <a16:creationId xmlns:a16="http://schemas.microsoft.com/office/drawing/2014/main" id="{BC48967A-F831-8E10-C461-229BC58D2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1863" y="5656263"/>
            <a:ext cx="80629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若去掉自锁触点 </a:t>
            </a:r>
            <a:r>
              <a:rPr lang="en-US" altLang="zh-CN" sz="2400">
                <a:latin typeface="Times New Roman" panose="02020603050405020304" pitchFamily="18" charset="0"/>
              </a:rPr>
              <a:t>KM</a:t>
            </a:r>
            <a:r>
              <a:rPr lang="zh-CN" altLang="en-US" sz="2400">
                <a:latin typeface="Times New Roman" panose="02020603050405020304" pitchFamily="18" charset="0"/>
              </a:rPr>
              <a:t>，则可对电动机实行点动控制。</a:t>
            </a:r>
          </a:p>
        </p:txBody>
      </p:sp>
      <p:sp>
        <p:nvSpPr>
          <p:cNvPr id="13364" name="Rectangle 110">
            <a:extLst>
              <a:ext uri="{FF2B5EF4-FFF2-40B4-BE49-F238E27FC236}">
                <a16:creationId xmlns:a16="http://schemas.microsoft.com/office/drawing/2014/main" id="{AD4D34AC-1694-957E-2963-6903AB3C9B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59050" y="4191000"/>
            <a:ext cx="1435100" cy="515938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4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6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4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4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 nodeType="clickPar">
                      <p:stCondLst>
                        <p:cond delay="indefinite"/>
                      </p:stCondLst>
                      <p:childTnLst>
                        <p:par>
                          <p:cTn id="1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4" dur="500"/>
                                        <p:tgtEl>
                                          <p:spTgt spid="14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nimBg="1" autoUpdateAnimBg="0"/>
      <p:bldP spid="14354" grpId="0" autoUpdateAnimBg="0"/>
      <p:bldP spid="14355" grpId="0" autoUpdateAnimBg="0"/>
      <p:bldP spid="14358" grpId="0" autoUpdateAnimBg="0"/>
      <p:bldP spid="14362" grpId="0" autoUpdateAnimBg="0"/>
      <p:bldP spid="14363" grpId="0" autoUpdateAnimBg="0"/>
      <p:bldP spid="14364" grpId="0" autoUpdateAnimBg="0"/>
      <p:bldP spid="14365" grpId="0" autoUpdateAnimBg="0"/>
      <p:bldP spid="14366" grpId="0" autoUpdateAnimBg="0"/>
      <p:bldP spid="14367" grpId="0" autoUpdateAnimBg="0"/>
      <p:bldP spid="14368" grpId="0" bldLvl="0" animBg="1" autoUpdateAnimBg="0"/>
      <p:bldP spid="14369" grpId="0" bldLvl="0" animBg="1" autoUpdateAnimBg="0"/>
      <p:bldP spid="14370" grpId="0" autoUpdateAnimBg="0"/>
      <p:bldP spid="14441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71D87CBA-E334-8A1B-0EED-C560FD64CD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500" y="2398713"/>
            <a:ext cx="342900" cy="5143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339" name="Line 4">
            <a:extLst>
              <a:ext uri="{FF2B5EF4-FFF2-40B4-BE49-F238E27FC236}">
                <a16:creationId xmlns:a16="http://schemas.microsoft.com/office/drawing/2014/main" id="{F149DEC9-26D6-A6CB-7156-E21A49ED4B68}"/>
              </a:ext>
            </a:extLst>
          </p:cNvPr>
          <p:cNvSpPr>
            <a:spLocks noChangeShapeType="1"/>
          </p:cNvSpPr>
          <p:nvPr/>
        </p:nvSpPr>
        <p:spPr bwMode="auto">
          <a:xfrm>
            <a:off x="5553075" y="2662238"/>
            <a:ext cx="841375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4340" name="Group 5">
            <a:extLst>
              <a:ext uri="{FF2B5EF4-FFF2-40B4-BE49-F238E27FC236}">
                <a16:creationId xmlns:a16="http://schemas.microsoft.com/office/drawing/2014/main" id="{C73069E5-2C0A-3EB1-1DBC-0A7B9E7F47EA}"/>
              </a:ext>
            </a:extLst>
          </p:cNvPr>
          <p:cNvGrpSpPr>
            <a:grpSpLocks/>
          </p:cNvGrpSpPr>
          <p:nvPr/>
        </p:nvGrpSpPr>
        <p:grpSpPr bwMode="auto">
          <a:xfrm>
            <a:off x="5122863" y="2665413"/>
            <a:ext cx="455612" cy="381000"/>
            <a:chOff x="0" y="0"/>
            <a:chExt cx="287" cy="240"/>
          </a:xfrm>
        </p:grpSpPr>
        <p:sp>
          <p:nvSpPr>
            <p:cNvPr id="14465" name="Line 6">
              <a:extLst>
                <a:ext uri="{FF2B5EF4-FFF2-40B4-BE49-F238E27FC236}">
                  <a16:creationId xmlns:a16="http://schemas.microsoft.com/office/drawing/2014/main" id="{D69A21E2-5B70-0103-A9CE-4F91F109CD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0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466" name="Line 7">
              <a:extLst>
                <a:ext uri="{FF2B5EF4-FFF2-40B4-BE49-F238E27FC236}">
                  <a16:creationId xmlns:a16="http://schemas.microsoft.com/office/drawing/2014/main" id="{B3864654-D6BB-4E02-B8AA-E47922EB2D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46"/>
              <a:ext cx="0" cy="165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4467" name="Group 8">
              <a:extLst>
                <a:ext uri="{FF2B5EF4-FFF2-40B4-BE49-F238E27FC236}">
                  <a16:creationId xmlns:a16="http://schemas.microsoft.com/office/drawing/2014/main" id="{6BC03A04-1D78-8A48-6C16-AFF0982BAF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" y="153"/>
              <a:ext cx="192" cy="87"/>
              <a:chOff x="0" y="0"/>
              <a:chExt cx="192" cy="87"/>
            </a:xfrm>
          </p:grpSpPr>
          <p:sp>
            <p:nvSpPr>
              <p:cNvPr id="14468" name="Line 9">
                <a:extLst>
                  <a:ext uri="{FF2B5EF4-FFF2-40B4-BE49-F238E27FC236}">
                    <a16:creationId xmlns:a16="http://schemas.microsoft.com/office/drawing/2014/main" id="{92FAD4D3-6945-3C8E-EBFC-0B5772E4A3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7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69" name="Line 10">
                <a:extLst>
                  <a:ext uri="{FF2B5EF4-FFF2-40B4-BE49-F238E27FC236}">
                    <a16:creationId xmlns:a16="http://schemas.microsoft.com/office/drawing/2014/main" id="{E0CC723A-6CB7-1112-6FA1-73E4427A1E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70" name="Line 11">
                <a:extLst>
                  <a:ext uri="{FF2B5EF4-FFF2-40B4-BE49-F238E27FC236}">
                    <a16:creationId xmlns:a16="http://schemas.microsoft.com/office/drawing/2014/main" id="{CB84473B-FE46-0134-30F4-A1DBC36D4F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4341" name="Line 12">
            <a:extLst>
              <a:ext uri="{FF2B5EF4-FFF2-40B4-BE49-F238E27FC236}">
                <a16:creationId xmlns:a16="http://schemas.microsoft.com/office/drawing/2014/main" id="{3F17E1BD-C890-4FF6-74FD-D86C5AEEDA1F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9750" y="2663825"/>
            <a:ext cx="1004888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4342" name="Line 13">
            <a:extLst>
              <a:ext uri="{FF2B5EF4-FFF2-40B4-BE49-F238E27FC236}">
                <a16:creationId xmlns:a16="http://schemas.microsoft.com/office/drawing/2014/main" id="{767C4349-FDCD-FFA0-39C6-858E4C0E72DB}"/>
              </a:ext>
            </a:extLst>
          </p:cNvPr>
          <p:cNvSpPr>
            <a:spLocks noChangeShapeType="1"/>
          </p:cNvSpPr>
          <p:nvPr/>
        </p:nvSpPr>
        <p:spPr bwMode="auto">
          <a:xfrm>
            <a:off x="4794250" y="2662238"/>
            <a:ext cx="422275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3" name="Line 14">
            <a:extLst>
              <a:ext uri="{FF2B5EF4-FFF2-40B4-BE49-F238E27FC236}">
                <a16:creationId xmlns:a16="http://schemas.microsoft.com/office/drawing/2014/main" id="{55CCABDC-1294-3F27-9CD5-8C9E847F27A0}"/>
              </a:ext>
            </a:extLst>
          </p:cNvPr>
          <p:cNvSpPr>
            <a:spLocks noChangeShapeType="1"/>
          </p:cNvSpPr>
          <p:nvPr/>
        </p:nvSpPr>
        <p:spPr bwMode="auto">
          <a:xfrm>
            <a:off x="4437063" y="2663825"/>
            <a:ext cx="414337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4" name="Line 15">
            <a:extLst>
              <a:ext uri="{FF2B5EF4-FFF2-40B4-BE49-F238E27FC236}">
                <a16:creationId xmlns:a16="http://schemas.microsoft.com/office/drawing/2014/main" id="{00F0347B-89D6-29EB-A7FC-FB19C98D54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660900" y="1789113"/>
            <a:ext cx="476250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5" name="Line 16">
            <a:extLst>
              <a:ext uri="{FF2B5EF4-FFF2-40B4-BE49-F238E27FC236}">
                <a16:creationId xmlns:a16="http://schemas.microsoft.com/office/drawing/2014/main" id="{967B9D1E-AF97-80C2-1AB8-6029C66BB497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1000" y="1789113"/>
            <a:ext cx="476250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6" name="Text Box 17">
            <a:extLst>
              <a:ext uri="{FF2B5EF4-FFF2-40B4-BE49-F238E27FC236}">
                <a16:creationId xmlns:a16="http://schemas.microsoft.com/office/drawing/2014/main" id="{11DF2BD7-D1C7-9E5A-1E96-E1270629C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9675" y="1973263"/>
            <a:ext cx="708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9900CC"/>
                </a:solidFill>
                <a:latin typeface="Times New Roman" panose="02020603050405020304" pitchFamily="18" charset="0"/>
              </a:rPr>
              <a:t>KM</a:t>
            </a:r>
          </a:p>
        </p:txBody>
      </p:sp>
      <p:sp>
        <p:nvSpPr>
          <p:cNvPr id="14347" name="Text Box 18">
            <a:extLst>
              <a:ext uri="{FF2B5EF4-FFF2-40B4-BE49-F238E27FC236}">
                <a16:creationId xmlns:a16="http://schemas.microsoft.com/office/drawing/2014/main" id="{004CED42-6B28-B282-FD6A-1A30A1CD4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2925" y="2608263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4348" name="未知">
            <a:extLst>
              <a:ext uri="{FF2B5EF4-FFF2-40B4-BE49-F238E27FC236}">
                <a16:creationId xmlns:a16="http://schemas.microsoft.com/office/drawing/2014/main" id="{3C375B43-BB1D-98DF-8F3A-347BC42EDF73}"/>
              </a:ext>
            </a:extLst>
          </p:cNvPr>
          <p:cNvSpPr>
            <a:spLocks/>
          </p:cNvSpPr>
          <p:nvPr/>
        </p:nvSpPr>
        <p:spPr bwMode="auto">
          <a:xfrm>
            <a:off x="2527300" y="1789113"/>
            <a:ext cx="2190750" cy="647700"/>
          </a:xfrm>
          <a:custGeom>
            <a:avLst/>
            <a:gdLst>
              <a:gd name="T0" fmla="*/ 0 w 1380"/>
              <a:gd name="T1" fmla="*/ 2147483647 h 408"/>
              <a:gd name="T2" fmla="*/ 2147483647 w 1380"/>
              <a:gd name="T3" fmla="*/ 2147483647 h 408"/>
              <a:gd name="T4" fmla="*/ 2147483647 w 1380"/>
              <a:gd name="T5" fmla="*/ 0 h 408"/>
              <a:gd name="T6" fmla="*/ 2147483647 w 1380"/>
              <a:gd name="T7" fmla="*/ 0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1380"/>
              <a:gd name="T13" fmla="*/ 0 h 408"/>
              <a:gd name="T14" fmla="*/ 1380 w 1380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0" h="408">
                <a:moveTo>
                  <a:pt x="0" y="408"/>
                </a:moveTo>
                <a:lnTo>
                  <a:pt x="648" y="408"/>
                </a:lnTo>
                <a:lnTo>
                  <a:pt x="648" y="0"/>
                </a:lnTo>
                <a:lnTo>
                  <a:pt x="1380" y="0"/>
                </a:lnTo>
              </a:path>
            </a:pathLst>
          </a:custGeom>
          <a:noFill/>
          <a:ln w="25400" cap="flat" cmpd="sng">
            <a:solidFill>
              <a:srgbClr val="8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49" name="未知">
            <a:extLst>
              <a:ext uri="{FF2B5EF4-FFF2-40B4-BE49-F238E27FC236}">
                <a16:creationId xmlns:a16="http://schemas.microsoft.com/office/drawing/2014/main" id="{085BD54F-79E1-D46B-3343-EBDDBB7AFC08}"/>
              </a:ext>
            </a:extLst>
          </p:cNvPr>
          <p:cNvSpPr>
            <a:spLocks/>
          </p:cNvSpPr>
          <p:nvPr/>
        </p:nvSpPr>
        <p:spPr bwMode="auto">
          <a:xfrm>
            <a:off x="5918200" y="1789113"/>
            <a:ext cx="1352550" cy="876300"/>
          </a:xfrm>
          <a:custGeom>
            <a:avLst/>
            <a:gdLst>
              <a:gd name="T0" fmla="*/ 0 w 852"/>
              <a:gd name="T1" fmla="*/ 0 h 552"/>
              <a:gd name="T2" fmla="*/ 2147483647 w 852"/>
              <a:gd name="T3" fmla="*/ 0 h 552"/>
              <a:gd name="T4" fmla="*/ 2147483647 w 852"/>
              <a:gd name="T5" fmla="*/ 2147483647 h 552"/>
              <a:gd name="T6" fmla="*/ 2147483647 w 852"/>
              <a:gd name="T7" fmla="*/ 2147483647 h 552"/>
              <a:gd name="T8" fmla="*/ 0 60000 65536"/>
              <a:gd name="T9" fmla="*/ 0 60000 65536"/>
              <a:gd name="T10" fmla="*/ 0 60000 65536"/>
              <a:gd name="T11" fmla="*/ 0 60000 65536"/>
              <a:gd name="T12" fmla="*/ 0 w 852"/>
              <a:gd name="T13" fmla="*/ 0 h 552"/>
              <a:gd name="T14" fmla="*/ 852 w 852"/>
              <a:gd name="T15" fmla="*/ 552 h 5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2" h="552">
                <a:moveTo>
                  <a:pt x="0" y="0"/>
                </a:moveTo>
                <a:lnTo>
                  <a:pt x="852" y="0"/>
                </a:lnTo>
                <a:lnTo>
                  <a:pt x="852" y="552"/>
                </a:lnTo>
                <a:lnTo>
                  <a:pt x="528" y="552"/>
                </a:lnTo>
              </a:path>
            </a:pathLst>
          </a:custGeom>
          <a:noFill/>
          <a:ln w="25400" cap="flat" cmpd="sng">
            <a:solidFill>
              <a:srgbClr val="8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50" name="Text Box 21">
            <a:extLst>
              <a:ext uri="{FF2B5EF4-FFF2-40B4-BE49-F238E27FC236}">
                <a16:creationId xmlns:a16="http://schemas.microsoft.com/office/drawing/2014/main" id="{86823797-9CA5-11F1-96C8-7878962D5E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5675" y="2284413"/>
            <a:ext cx="336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4351" name="Text Box 22">
            <a:extLst>
              <a:ext uri="{FF2B5EF4-FFF2-40B4-BE49-F238E27FC236}">
                <a16:creationId xmlns:a16="http://schemas.microsoft.com/office/drawing/2014/main" id="{1EA61E2D-63B3-CAF5-E85D-7EFB46FA63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3563" y="3732213"/>
            <a:ext cx="590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4352" name="Text Box 23">
            <a:extLst>
              <a:ext uri="{FF2B5EF4-FFF2-40B4-BE49-F238E27FC236}">
                <a16:creationId xmlns:a16="http://schemas.microsoft.com/office/drawing/2014/main" id="{186A6DDB-40D2-D7FD-5995-F45CCAF62E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0863" y="1865313"/>
            <a:ext cx="590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9900CC"/>
                </a:solidFill>
                <a:latin typeface="Times New Roman" panose="02020603050405020304" pitchFamily="18" charset="0"/>
              </a:rPr>
              <a:t>FU</a:t>
            </a:r>
          </a:p>
        </p:txBody>
      </p:sp>
      <p:sp>
        <p:nvSpPr>
          <p:cNvPr id="14353" name="Text Box 24">
            <a:extLst>
              <a:ext uri="{FF2B5EF4-FFF2-40B4-BE49-F238E27FC236}">
                <a16:creationId xmlns:a16="http://schemas.microsoft.com/office/drawing/2014/main" id="{567AFE62-E4D1-86B8-CB32-553C7370BC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6188" y="2151063"/>
            <a:ext cx="658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9900CC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4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2</a:t>
            </a:r>
            <a:endParaRPr lang="en-US" altLang="zh-CN" sz="24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4" name="Text Box 25">
            <a:extLst>
              <a:ext uri="{FF2B5EF4-FFF2-40B4-BE49-F238E27FC236}">
                <a16:creationId xmlns:a16="http://schemas.microsoft.com/office/drawing/2014/main" id="{1F5B8402-2161-AB59-2ADB-7CE49AE8A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3075" y="2944813"/>
            <a:ext cx="708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9900CC"/>
                </a:solidFill>
                <a:latin typeface="Times New Roman" panose="02020603050405020304" pitchFamily="18" charset="0"/>
              </a:rPr>
              <a:t>KM</a:t>
            </a:r>
          </a:p>
        </p:txBody>
      </p:sp>
      <p:sp>
        <p:nvSpPr>
          <p:cNvPr id="14355" name="Text Box 26">
            <a:extLst>
              <a:ext uri="{FF2B5EF4-FFF2-40B4-BE49-F238E27FC236}">
                <a16:creationId xmlns:a16="http://schemas.microsoft.com/office/drawing/2014/main" id="{4E722A4B-CB51-C842-9DE7-BA89ED6B51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7913" y="1141413"/>
            <a:ext cx="590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4356" name="Text Box 27">
            <a:extLst>
              <a:ext uri="{FF2B5EF4-FFF2-40B4-BE49-F238E27FC236}">
                <a16:creationId xmlns:a16="http://schemas.microsoft.com/office/drawing/2014/main" id="{06BD28CD-D609-D0C9-E949-50C84BEA18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76938" y="1030288"/>
            <a:ext cx="1438275" cy="449262"/>
          </a:xfrm>
          <a:prstGeom prst="rect">
            <a:avLst/>
          </a:prstGeom>
          <a:noFill/>
          <a:ln w="28575">
            <a:solidFill>
              <a:srgbClr val="66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控制电路</a:t>
            </a:r>
          </a:p>
        </p:txBody>
      </p:sp>
      <p:sp>
        <p:nvSpPr>
          <p:cNvPr id="14357" name="Text Box 28">
            <a:extLst>
              <a:ext uri="{FF2B5EF4-FFF2-40B4-BE49-F238E27FC236}">
                <a16:creationId xmlns:a16="http://schemas.microsoft.com/office/drawing/2014/main" id="{EDFABE4E-A333-9992-A95C-6B4728AB61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2375" y="1839913"/>
            <a:ext cx="584200" cy="1325562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主电路</a:t>
            </a:r>
          </a:p>
        </p:txBody>
      </p:sp>
      <p:sp>
        <p:nvSpPr>
          <p:cNvPr id="14358" name="Text Box 29">
            <a:extLst>
              <a:ext uri="{FF2B5EF4-FFF2-40B4-BE49-F238E27FC236}">
                <a16:creationId xmlns:a16="http://schemas.microsoft.com/office/drawing/2014/main" id="{7BCC569C-7FD2-E1E5-D891-73FB10F430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8813" y="1257300"/>
            <a:ext cx="590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400">
                <a:solidFill>
                  <a:srgbClr val="9900CC"/>
                </a:solidFill>
                <a:latin typeface="Times New Roman" panose="02020603050405020304" pitchFamily="18" charset="0"/>
              </a:rPr>
              <a:t>S</a:t>
            </a:r>
            <a:endParaRPr lang="zh-CN" altLang="en-US" sz="24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59" name="Line 30">
            <a:extLst>
              <a:ext uri="{FF2B5EF4-FFF2-40B4-BE49-F238E27FC236}">
                <a16:creationId xmlns:a16="http://schemas.microsoft.com/office/drawing/2014/main" id="{1CB163EF-5EC6-6B84-3BD4-09389C47C2B6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8300" y="2913063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60" name="Line 31">
            <a:extLst>
              <a:ext uri="{FF2B5EF4-FFF2-40B4-BE49-F238E27FC236}">
                <a16:creationId xmlns:a16="http://schemas.microsoft.com/office/drawing/2014/main" id="{85BFC7EE-D864-2C4A-E2D8-C0A87F3CED1F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9750" y="3275013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1" name="Line 32">
            <a:extLst>
              <a:ext uri="{FF2B5EF4-FFF2-40B4-BE49-F238E27FC236}">
                <a16:creationId xmlns:a16="http://schemas.microsoft.com/office/drawing/2014/main" id="{C9D9FB60-E94F-2165-A71B-A2E1BE2915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2550" y="2894013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62" name="Line 33">
            <a:extLst>
              <a:ext uri="{FF2B5EF4-FFF2-40B4-BE49-F238E27FC236}">
                <a16:creationId xmlns:a16="http://schemas.microsoft.com/office/drawing/2014/main" id="{D39409AE-CBF7-CDC4-8EA2-612EF6814BD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794000" y="3255963"/>
            <a:ext cx="0" cy="15430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63" name="Group 34">
            <a:extLst>
              <a:ext uri="{FF2B5EF4-FFF2-40B4-BE49-F238E27FC236}">
                <a16:creationId xmlns:a16="http://schemas.microsoft.com/office/drawing/2014/main" id="{C1D52BB3-63E2-D8DE-95D1-F6F7F9F606E6}"/>
              </a:ext>
            </a:extLst>
          </p:cNvPr>
          <p:cNvGrpSpPr>
            <a:grpSpLocks/>
          </p:cNvGrpSpPr>
          <p:nvPr/>
        </p:nvGrpSpPr>
        <p:grpSpPr bwMode="auto">
          <a:xfrm>
            <a:off x="2451100" y="2322513"/>
            <a:ext cx="628650" cy="647700"/>
            <a:chOff x="0" y="0"/>
            <a:chExt cx="396" cy="408"/>
          </a:xfrm>
        </p:grpSpPr>
        <p:grpSp>
          <p:nvGrpSpPr>
            <p:cNvPr id="14456" name="Group 35">
              <a:extLst>
                <a:ext uri="{FF2B5EF4-FFF2-40B4-BE49-F238E27FC236}">
                  <a16:creationId xmlns:a16="http://schemas.microsoft.com/office/drawing/2014/main" id="{0678EAA8-34A7-6996-FDFA-6898EA6D6D0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8" y="12"/>
              <a:ext cx="48" cy="396"/>
              <a:chOff x="0" y="0"/>
              <a:chExt cx="48" cy="396"/>
            </a:xfrm>
          </p:grpSpPr>
          <p:sp>
            <p:nvSpPr>
              <p:cNvPr id="14463" name="Line 36">
                <a:extLst>
                  <a:ext uri="{FF2B5EF4-FFF2-40B4-BE49-F238E27FC236}">
                    <a16:creationId xmlns:a16="http://schemas.microsoft.com/office/drawing/2014/main" id="{5E3DAA49-43CB-47C5-6E19-84E1B26947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64" name="未知">
                <a:extLst>
                  <a:ext uri="{FF2B5EF4-FFF2-40B4-BE49-F238E27FC236}">
                    <a16:creationId xmlns:a16="http://schemas.microsoft.com/office/drawing/2014/main" id="{1060892E-686A-8272-2F9C-D7DC1E197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457" name="Group 38">
              <a:extLst>
                <a:ext uri="{FF2B5EF4-FFF2-40B4-BE49-F238E27FC236}">
                  <a16:creationId xmlns:a16="http://schemas.microsoft.com/office/drawing/2014/main" id="{E96B0601-644A-4DBC-D84D-5C52DC63D7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" y="0"/>
              <a:ext cx="48" cy="396"/>
              <a:chOff x="0" y="0"/>
              <a:chExt cx="48" cy="396"/>
            </a:xfrm>
          </p:grpSpPr>
          <p:sp>
            <p:nvSpPr>
              <p:cNvPr id="14461" name="Line 39">
                <a:extLst>
                  <a:ext uri="{FF2B5EF4-FFF2-40B4-BE49-F238E27FC236}">
                    <a16:creationId xmlns:a16="http://schemas.microsoft.com/office/drawing/2014/main" id="{392D4B0D-6E24-0BB5-673D-BD1977C046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62" name="未知">
                <a:extLst>
                  <a:ext uri="{FF2B5EF4-FFF2-40B4-BE49-F238E27FC236}">
                    <a16:creationId xmlns:a16="http://schemas.microsoft.com/office/drawing/2014/main" id="{9AF1F040-5577-1663-25D9-48DF8C98E8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458" name="Group 41">
              <a:extLst>
                <a:ext uri="{FF2B5EF4-FFF2-40B4-BE49-F238E27FC236}">
                  <a16:creationId xmlns:a16="http://schemas.microsoft.com/office/drawing/2014/main" id="{DA2DFBD8-B532-7A98-7F65-2714011BBD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2"/>
              <a:ext cx="48" cy="396"/>
              <a:chOff x="0" y="0"/>
              <a:chExt cx="48" cy="396"/>
            </a:xfrm>
          </p:grpSpPr>
          <p:sp>
            <p:nvSpPr>
              <p:cNvPr id="14459" name="Line 42">
                <a:extLst>
                  <a:ext uri="{FF2B5EF4-FFF2-40B4-BE49-F238E27FC236}">
                    <a16:creationId xmlns:a16="http://schemas.microsoft.com/office/drawing/2014/main" id="{34E07436-16A9-6395-2FDE-D9C36B9E9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460" name="未知">
                <a:extLst>
                  <a:ext uri="{FF2B5EF4-FFF2-40B4-BE49-F238E27FC236}">
                    <a16:creationId xmlns:a16="http://schemas.microsoft.com/office/drawing/2014/main" id="{2AD09EC9-A39E-82AB-DA09-9041DD930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4364" name="Line 44">
            <a:extLst>
              <a:ext uri="{FF2B5EF4-FFF2-40B4-BE49-F238E27FC236}">
                <a16:creationId xmlns:a16="http://schemas.microsoft.com/office/drawing/2014/main" id="{B8565BDD-4593-5DF2-657E-0BFF9F8A1F8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5850" y="2913063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65" name="Line 45">
            <a:extLst>
              <a:ext uri="{FF2B5EF4-FFF2-40B4-BE49-F238E27FC236}">
                <a16:creationId xmlns:a16="http://schemas.microsoft.com/office/drawing/2014/main" id="{8213540F-7462-9026-9B5D-FDEF15A5B30B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7300" y="3275013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66" name="Line 46">
            <a:extLst>
              <a:ext uri="{FF2B5EF4-FFF2-40B4-BE49-F238E27FC236}">
                <a16:creationId xmlns:a16="http://schemas.microsoft.com/office/drawing/2014/main" id="{E33B5E70-3C36-CB98-84CA-26099EA42B3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2050" y="3103563"/>
            <a:ext cx="5715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67" name="Line 47">
            <a:extLst>
              <a:ext uri="{FF2B5EF4-FFF2-40B4-BE49-F238E27FC236}">
                <a16:creationId xmlns:a16="http://schemas.microsoft.com/office/drawing/2014/main" id="{36FB4139-917E-49E8-9FDD-FFFD88762046}"/>
              </a:ext>
            </a:extLst>
          </p:cNvPr>
          <p:cNvSpPr>
            <a:spLocks noChangeShapeType="1"/>
          </p:cNvSpPr>
          <p:nvPr/>
        </p:nvSpPr>
        <p:spPr bwMode="auto">
          <a:xfrm>
            <a:off x="1244600" y="1543050"/>
            <a:ext cx="0" cy="2667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68" name="Line 48">
            <a:extLst>
              <a:ext uri="{FF2B5EF4-FFF2-40B4-BE49-F238E27FC236}">
                <a16:creationId xmlns:a16="http://schemas.microsoft.com/office/drawing/2014/main" id="{9BF25172-2511-9100-00F9-A146021AD7C6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1300" y="1543050"/>
            <a:ext cx="0" cy="2667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69" name="Line 49">
            <a:extLst>
              <a:ext uri="{FF2B5EF4-FFF2-40B4-BE49-F238E27FC236}">
                <a16:creationId xmlns:a16="http://schemas.microsoft.com/office/drawing/2014/main" id="{CA9F8D61-A21F-6BAA-E757-CC865E3B075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7050" y="1543050"/>
            <a:ext cx="0" cy="2667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4370" name="Group 50">
            <a:extLst>
              <a:ext uri="{FF2B5EF4-FFF2-40B4-BE49-F238E27FC236}">
                <a16:creationId xmlns:a16="http://schemas.microsoft.com/office/drawing/2014/main" id="{00FB9171-9ABD-FE4D-7CA6-74AFB1523961}"/>
              </a:ext>
            </a:extLst>
          </p:cNvPr>
          <p:cNvGrpSpPr>
            <a:grpSpLocks/>
          </p:cNvGrpSpPr>
          <p:nvPr/>
        </p:nvGrpSpPr>
        <p:grpSpPr bwMode="auto">
          <a:xfrm>
            <a:off x="2435225" y="1331913"/>
            <a:ext cx="666750" cy="673100"/>
            <a:chOff x="0" y="0"/>
            <a:chExt cx="1050" cy="1060"/>
          </a:xfrm>
        </p:grpSpPr>
        <p:grpSp>
          <p:nvGrpSpPr>
            <p:cNvPr id="14447" name="Group 51">
              <a:extLst>
                <a:ext uri="{FF2B5EF4-FFF2-40B4-BE49-F238E27FC236}">
                  <a16:creationId xmlns:a16="http://schemas.microsoft.com/office/drawing/2014/main" id="{AC9C2091-C3FF-ABBC-B78A-653C259BC3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390"/>
              <a:ext cx="1050" cy="671"/>
              <a:chOff x="0" y="0"/>
              <a:chExt cx="1050" cy="671"/>
            </a:xfrm>
          </p:grpSpPr>
          <p:sp>
            <p:nvSpPr>
              <p:cNvPr id="14453" name="Line 52">
                <a:extLst>
                  <a:ext uri="{FF2B5EF4-FFF2-40B4-BE49-F238E27FC236}">
                    <a16:creationId xmlns:a16="http://schemas.microsoft.com/office/drawing/2014/main" id="{73D1569E-00A3-AC2B-104C-58A68B3FB6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0" y="0"/>
                <a:ext cx="180" cy="60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54" name="Line 53">
                <a:extLst>
                  <a:ext uri="{FF2B5EF4-FFF2-40B4-BE49-F238E27FC236}">
                    <a16:creationId xmlns:a16="http://schemas.microsoft.com/office/drawing/2014/main" id="{0360D2D6-99C5-D0A2-37EE-450F78147A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55" y="33"/>
                <a:ext cx="195" cy="639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55" name="Line 54">
                <a:extLst>
                  <a:ext uri="{FF2B5EF4-FFF2-40B4-BE49-F238E27FC236}">
                    <a16:creationId xmlns:a16="http://schemas.microsoft.com/office/drawing/2014/main" id="{C392E06E-5953-B0B8-55CD-CA6E3FE15F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180" cy="60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4448" name="Group 55">
              <a:extLst>
                <a:ext uri="{FF2B5EF4-FFF2-40B4-BE49-F238E27FC236}">
                  <a16:creationId xmlns:a16="http://schemas.microsoft.com/office/drawing/2014/main" id="{0D224C2F-C399-1ACD-7371-564EA071C5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" y="0"/>
              <a:ext cx="930" cy="720"/>
              <a:chOff x="0" y="0"/>
              <a:chExt cx="930" cy="720"/>
            </a:xfrm>
          </p:grpSpPr>
          <p:sp>
            <p:nvSpPr>
              <p:cNvPr id="14449" name="Line 56">
                <a:extLst>
                  <a:ext uri="{FF2B5EF4-FFF2-40B4-BE49-F238E27FC236}">
                    <a16:creationId xmlns:a16="http://schemas.microsoft.com/office/drawing/2014/main" id="{B7EF07E3-F8BA-5F81-5417-CBBC0919E0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0" y="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50" name="Line 57">
                <a:extLst>
                  <a:ext uri="{FF2B5EF4-FFF2-40B4-BE49-F238E27FC236}">
                    <a16:creationId xmlns:a16="http://schemas.microsoft.com/office/drawing/2014/main" id="{508FB22C-35F3-A41A-3677-2DB3DCAE4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" y="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51" name="Line 58">
                <a:extLst>
                  <a:ext uri="{FF2B5EF4-FFF2-40B4-BE49-F238E27FC236}">
                    <a16:creationId xmlns:a16="http://schemas.microsoft.com/office/drawing/2014/main" id="{AF12BF88-CB95-FE3C-2054-28B7FB2332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0" y="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52" name="Line 59">
                <a:extLst>
                  <a:ext uri="{FF2B5EF4-FFF2-40B4-BE49-F238E27FC236}">
                    <a16:creationId xmlns:a16="http://schemas.microsoft.com/office/drawing/2014/main" id="{56D27135-F03E-A3FA-A6FA-110B6F43C0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20"/>
                <a:ext cx="84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4371" name="Rectangle 60">
            <a:extLst>
              <a:ext uri="{FF2B5EF4-FFF2-40B4-BE49-F238E27FC236}">
                <a16:creationId xmlns:a16="http://schemas.microsoft.com/office/drawing/2014/main" id="{BDFD1B6D-4AFC-025E-6EBD-8E7EE4D2E2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1575" y="1979613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372" name="Line 61">
            <a:extLst>
              <a:ext uri="{FF2B5EF4-FFF2-40B4-BE49-F238E27FC236}">
                <a16:creationId xmlns:a16="http://schemas.microsoft.com/office/drawing/2014/main" id="{6C898DD6-1DB4-CA81-C398-1070997FD6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7300" y="3522663"/>
            <a:ext cx="0" cy="3619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73" name="Line 62">
            <a:extLst>
              <a:ext uri="{FF2B5EF4-FFF2-40B4-BE49-F238E27FC236}">
                <a16:creationId xmlns:a16="http://schemas.microsoft.com/office/drawing/2014/main" id="{81F5A575-679D-15AC-2901-A6641A24CDD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08250" y="4017963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74" name="Line 63">
            <a:extLst>
              <a:ext uri="{FF2B5EF4-FFF2-40B4-BE49-F238E27FC236}">
                <a16:creationId xmlns:a16="http://schemas.microsoft.com/office/drawing/2014/main" id="{513EE4D6-AA06-1FA6-5C19-6FEB83A30F9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9750" y="3522663"/>
            <a:ext cx="0" cy="3619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75" name="Line 64">
            <a:extLst>
              <a:ext uri="{FF2B5EF4-FFF2-40B4-BE49-F238E27FC236}">
                <a16:creationId xmlns:a16="http://schemas.microsoft.com/office/drawing/2014/main" id="{7F96622B-20B4-A779-0D01-3F281C4F98EE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0700" y="4017963"/>
            <a:ext cx="0" cy="6096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76" name="Line 65">
            <a:extLst>
              <a:ext uri="{FF2B5EF4-FFF2-40B4-BE49-F238E27FC236}">
                <a16:creationId xmlns:a16="http://schemas.microsoft.com/office/drawing/2014/main" id="{D18568D8-3CB5-EC9A-7AD0-B2B171DBD39E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9750" y="1979613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77" name="Line 66">
            <a:extLst>
              <a:ext uri="{FF2B5EF4-FFF2-40B4-BE49-F238E27FC236}">
                <a16:creationId xmlns:a16="http://schemas.microsoft.com/office/drawing/2014/main" id="{E3A07121-4A19-B1FC-96F3-D1E56D40CF51}"/>
              </a:ext>
            </a:extLst>
          </p:cNvPr>
          <p:cNvSpPr>
            <a:spLocks noChangeShapeType="1"/>
          </p:cNvSpPr>
          <p:nvPr/>
        </p:nvSpPr>
        <p:spPr bwMode="auto">
          <a:xfrm>
            <a:off x="2794000" y="1941513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78" name="Line 67">
            <a:extLst>
              <a:ext uri="{FF2B5EF4-FFF2-40B4-BE49-F238E27FC236}">
                <a16:creationId xmlns:a16="http://schemas.microsoft.com/office/drawing/2014/main" id="{D136239D-7F57-96F5-0876-E49C9DD00AC0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7300" y="1941513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379" name="Rectangle 68">
            <a:extLst>
              <a:ext uri="{FF2B5EF4-FFF2-40B4-BE49-F238E27FC236}">
                <a16:creationId xmlns:a16="http://schemas.microsoft.com/office/drawing/2014/main" id="{276C84CE-5EFF-34FD-43AC-7D47D2B00C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8275" y="1979613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380" name="Rectangle 69">
            <a:extLst>
              <a:ext uri="{FF2B5EF4-FFF2-40B4-BE49-F238E27FC236}">
                <a16:creationId xmlns:a16="http://schemas.microsoft.com/office/drawing/2014/main" id="{B976411A-84FA-6AB6-C2B0-3ED350608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3550" y="1979613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4381" name="Group 70">
            <a:extLst>
              <a:ext uri="{FF2B5EF4-FFF2-40B4-BE49-F238E27FC236}">
                <a16:creationId xmlns:a16="http://schemas.microsoft.com/office/drawing/2014/main" id="{7BA72A88-0679-67E6-89EA-9BEFF3032D9A}"/>
              </a:ext>
            </a:extLst>
          </p:cNvPr>
          <p:cNvGrpSpPr>
            <a:grpSpLocks/>
          </p:cNvGrpSpPr>
          <p:nvPr/>
        </p:nvGrpSpPr>
        <p:grpSpPr bwMode="auto">
          <a:xfrm>
            <a:off x="2413000" y="4235450"/>
            <a:ext cx="762000" cy="781050"/>
            <a:chOff x="0" y="0"/>
            <a:chExt cx="480" cy="492"/>
          </a:xfrm>
        </p:grpSpPr>
        <p:sp>
          <p:nvSpPr>
            <p:cNvPr id="14445" name="Oval 71">
              <a:extLst>
                <a:ext uri="{FF2B5EF4-FFF2-40B4-BE49-F238E27FC236}">
                  <a16:creationId xmlns:a16="http://schemas.microsoft.com/office/drawing/2014/main" id="{CEBB3FAF-5CEC-DD04-464B-855C16BE8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0" cy="492"/>
            </a:xfrm>
            <a:prstGeom prst="ellipse">
              <a:avLst/>
            </a:prstGeom>
            <a:solidFill>
              <a:srgbClr val="FFFFEB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4446" name="Text Box 72">
              <a:extLst>
                <a:ext uri="{FF2B5EF4-FFF2-40B4-BE49-F238E27FC236}">
                  <a16:creationId xmlns:a16="http://schemas.microsoft.com/office/drawing/2014/main" id="{1B73EACA-E095-C591-FF85-5CBE9D9C87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" y="27"/>
              <a:ext cx="360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M</a:t>
              </a:r>
            </a:p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3 ~</a:t>
              </a:r>
            </a:p>
          </p:txBody>
        </p:sp>
      </p:grpSp>
      <p:sp>
        <p:nvSpPr>
          <p:cNvPr id="15432" name="Text Box 73">
            <a:extLst>
              <a:ext uri="{FF2B5EF4-FFF2-40B4-BE49-F238E27FC236}">
                <a16:creationId xmlns:a16="http://schemas.microsoft.com/office/drawing/2014/main" id="{0B30AA77-1964-3568-AEE0-7A039D7EA7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5425" y="4629150"/>
            <a:ext cx="3597275" cy="465138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</a:rPr>
              <a:t>  闭合开关 </a:t>
            </a:r>
            <a:r>
              <a:rPr lang="en-US" altLang="zh-CN" dirty="0">
                <a:solidFill>
                  <a:srgbClr val="0000FF"/>
                </a:solidFill>
                <a:latin typeface="Times New Roman" pitchFamily="18" charset="0"/>
              </a:rPr>
              <a:t>QS </a:t>
            </a:r>
            <a:r>
              <a:rPr lang="zh-CN" altLang="en-US" dirty="0">
                <a:solidFill>
                  <a:srgbClr val="0000FF"/>
                </a:solidFill>
                <a:latin typeface="Times New Roman" pitchFamily="18" charset="0"/>
              </a:rPr>
              <a:t>接通电源</a:t>
            </a:r>
            <a:endParaRPr lang="zh-CN" altLang="en-US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433" name="Text Box 74">
            <a:extLst>
              <a:ext uri="{FF2B5EF4-FFF2-40B4-BE49-F238E27FC236}">
                <a16:creationId xmlns:a16="http://schemas.microsoft.com/office/drawing/2014/main" id="{C306BE78-6A05-07B2-C798-5D76D922F8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125" y="5275263"/>
            <a:ext cx="3629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按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400" baseline="-18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→ KM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线圈得电</a:t>
            </a:r>
          </a:p>
        </p:txBody>
      </p:sp>
      <p:sp>
        <p:nvSpPr>
          <p:cNvPr id="15434" name="Rectangle 75">
            <a:extLst>
              <a:ext uri="{FF2B5EF4-FFF2-40B4-BE49-F238E27FC236}">
                <a16:creationId xmlns:a16="http://schemas.microsoft.com/office/drawing/2014/main" id="{96F52043-246A-98F6-F3E4-E5C17E1F1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6038" y="5249863"/>
            <a:ext cx="4464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主触点闭合 →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M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运转</a:t>
            </a:r>
          </a:p>
        </p:txBody>
      </p:sp>
      <p:sp>
        <p:nvSpPr>
          <p:cNvPr id="15435" name="Text Box 76">
            <a:extLst>
              <a:ext uri="{FF2B5EF4-FFF2-40B4-BE49-F238E27FC236}">
                <a16:creationId xmlns:a16="http://schemas.microsoft.com/office/drawing/2014/main" id="{D1404DF5-D1FE-D9F8-6E41-E2D9E614D8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5" y="5822950"/>
            <a:ext cx="3978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松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400" baseline="-18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→ KM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线圈失电</a:t>
            </a:r>
          </a:p>
        </p:txBody>
      </p:sp>
      <p:sp>
        <p:nvSpPr>
          <p:cNvPr id="15436" name="Rectangle 77">
            <a:extLst>
              <a:ext uri="{FF2B5EF4-FFF2-40B4-BE49-F238E27FC236}">
                <a16:creationId xmlns:a16="http://schemas.microsoft.com/office/drawing/2014/main" id="{6C27AD53-A8BF-DD23-5335-9357AD66C1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750" y="4117975"/>
            <a:ext cx="1633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动作次序</a:t>
            </a:r>
          </a:p>
        </p:txBody>
      </p:sp>
      <p:sp>
        <p:nvSpPr>
          <p:cNvPr id="14387" name="Text Box 78">
            <a:extLst>
              <a:ext uri="{FF2B5EF4-FFF2-40B4-BE49-F238E27FC236}">
                <a16:creationId xmlns:a16="http://schemas.microsoft.com/office/drawing/2014/main" id="{F9DC80C3-FC15-B7DB-292B-9988D165E5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301625"/>
            <a:ext cx="4521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rgbClr val="9900CC"/>
                </a:solidFill>
                <a:latin typeface="Times New Roman" panose="02020603050405020304" pitchFamily="18" charset="0"/>
              </a:rPr>
              <a:t>笼型电动机点动控制线路</a:t>
            </a:r>
          </a:p>
        </p:txBody>
      </p:sp>
      <p:sp>
        <p:nvSpPr>
          <p:cNvPr id="14388" name="Line 79">
            <a:extLst>
              <a:ext uri="{FF2B5EF4-FFF2-40B4-BE49-F238E27FC236}">
                <a16:creationId xmlns:a16="http://schemas.microsoft.com/office/drawing/2014/main" id="{85451488-A6EE-AD7F-9173-548636BD4CC6}"/>
              </a:ext>
            </a:extLst>
          </p:cNvPr>
          <p:cNvSpPr>
            <a:spLocks noChangeShapeType="1"/>
          </p:cNvSpPr>
          <p:nvPr/>
        </p:nvSpPr>
        <p:spPr bwMode="auto">
          <a:xfrm>
            <a:off x="3956050" y="2665413"/>
            <a:ext cx="571500" cy="0"/>
          </a:xfrm>
          <a:prstGeom prst="line">
            <a:avLst/>
          </a:prstGeom>
          <a:noFill/>
          <a:ln w="25400">
            <a:solidFill>
              <a:srgbClr val="66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6" name="Group 80">
            <a:extLst>
              <a:ext uri="{FF2B5EF4-FFF2-40B4-BE49-F238E27FC236}">
                <a16:creationId xmlns:a16="http://schemas.microsoft.com/office/drawing/2014/main" id="{0C2251B6-F633-78DE-F060-937F58ABD417}"/>
              </a:ext>
            </a:extLst>
          </p:cNvPr>
          <p:cNvGrpSpPr>
            <a:grpSpLocks/>
          </p:cNvGrpSpPr>
          <p:nvPr/>
        </p:nvGrpSpPr>
        <p:grpSpPr bwMode="auto">
          <a:xfrm>
            <a:off x="5086350" y="2646363"/>
            <a:ext cx="533400" cy="457200"/>
            <a:chOff x="0" y="0"/>
            <a:chExt cx="336" cy="288"/>
          </a:xfrm>
        </p:grpSpPr>
        <p:sp useBgFill="1">
          <p:nvSpPr>
            <p:cNvPr id="14438" name="Rectangle 81">
              <a:extLst>
                <a:ext uri="{FF2B5EF4-FFF2-40B4-BE49-F238E27FC236}">
                  <a16:creationId xmlns:a16="http://schemas.microsoft.com/office/drawing/2014/main" id="{06A28609-784A-14DD-C979-21AD3ACDB4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36" cy="288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4439" name="Line 82">
              <a:extLst>
                <a:ext uri="{FF2B5EF4-FFF2-40B4-BE49-F238E27FC236}">
                  <a16:creationId xmlns:a16="http://schemas.microsoft.com/office/drawing/2014/main" id="{ADCEEFA3-D0BC-62E3-76EB-5FF035A640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2"/>
              <a:ext cx="33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440" name="Line 83">
              <a:extLst>
                <a:ext uri="{FF2B5EF4-FFF2-40B4-BE49-F238E27FC236}">
                  <a16:creationId xmlns:a16="http://schemas.microsoft.com/office/drawing/2014/main" id="{03E980A4-36BE-A181-12FE-6A4C3D14B9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" y="10"/>
              <a:ext cx="0" cy="16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4441" name="Group 84">
              <a:extLst>
                <a:ext uri="{FF2B5EF4-FFF2-40B4-BE49-F238E27FC236}">
                  <a16:creationId xmlns:a16="http://schemas.microsoft.com/office/drawing/2014/main" id="{50A6EEC6-8775-9A99-8E7E-4CD65D76BA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" y="129"/>
              <a:ext cx="192" cy="87"/>
              <a:chOff x="0" y="0"/>
              <a:chExt cx="192" cy="87"/>
            </a:xfrm>
          </p:grpSpPr>
          <p:sp>
            <p:nvSpPr>
              <p:cNvPr id="14442" name="Line 85">
                <a:extLst>
                  <a:ext uri="{FF2B5EF4-FFF2-40B4-BE49-F238E27FC236}">
                    <a16:creationId xmlns:a16="http://schemas.microsoft.com/office/drawing/2014/main" id="{F9579733-C58D-8A65-AC91-A9EC8C0979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7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43" name="Line 86">
                <a:extLst>
                  <a:ext uri="{FF2B5EF4-FFF2-40B4-BE49-F238E27FC236}">
                    <a16:creationId xmlns:a16="http://schemas.microsoft.com/office/drawing/2014/main" id="{CDC368F5-0742-3304-EC7A-E97D2C3E21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44" name="Line 87">
                <a:extLst>
                  <a:ext uri="{FF2B5EF4-FFF2-40B4-BE49-F238E27FC236}">
                    <a16:creationId xmlns:a16="http://schemas.microsoft.com/office/drawing/2014/main" id="{1A3D1704-1448-D2F2-7F9F-AB914A8B60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Group 88">
            <a:extLst>
              <a:ext uri="{FF2B5EF4-FFF2-40B4-BE49-F238E27FC236}">
                <a16:creationId xmlns:a16="http://schemas.microsoft.com/office/drawing/2014/main" id="{0FC334AC-3836-35B5-9CCF-CCCEEF0BDB90}"/>
              </a:ext>
            </a:extLst>
          </p:cNvPr>
          <p:cNvGrpSpPr>
            <a:grpSpLocks/>
          </p:cNvGrpSpPr>
          <p:nvPr/>
        </p:nvGrpSpPr>
        <p:grpSpPr bwMode="auto">
          <a:xfrm>
            <a:off x="2413000" y="4227513"/>
            <a:ext cx="762000" cy="784225"/>
            <a:chOff x="0" y="0"/>
            <a:chExt cx="480" cy="494"/>
          </a:xfrm>
        </p:grpSpPr>
        <p:sp>
          <p:nvSpPr>
            <p:cNvPr id="14436" name="Oval 89">
              <a:extLst>
                <a:ext uri="{FF2B5EF4-FFF2-40B4-BE49-F238E27FC236}">
                  <a16:creationId xmlns:a16="http://schemas.microsoft.com/office/drawing/2014/main" id="{A5696011-4F2C-20FE-46AC-44B98B4FC5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0" cy="492"/>
            </a:xfrm>
            <a:prstGeom prst="ellipse">
              <a:avLst/>
            </a:prstGeom>
            <a:solidFill>
              <a:srgbClr val="FFFFEB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4437" name="Text Box 90">
              <a:extLst>
                <a:ext uri="{FF2B5EF4-FFF2-40B4-BE49-F238E27FC236}">
                  <a16:creationId xmlns:a16="http://schemas.microsoft.com/office/drawing/2014/main" id="{4BA08C64-2E09-C79F-6336-A6956E6D2F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" y="11"/>
              <a:ext cx="334" cy="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FF3300"/>
                  </a:solidFill>
                  <a:latin typeface="Times New Roman" panose="02020603050405020304" pitchFamily="18" charset="0"/>
                </a:rPr>
                <a:t>M</a:t>
              </a:r>
            </a:p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FF33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2800">
                  <a:latin typeface="Times New Roman" panose="02020603050405020304" pitchFamily="18" charset="0"/>
                </a:rPr>
                <a:t>~</a:t>
              </a:r>
            </a:p>
          </p:txBody>
        </p:sp>
      </p:grpSp>
      <p:sp useBgFill="1">
        <p:nvSpPr>
          <p:cNvPr id="14391" name="Rectangle 91">
            <a:extLst>
              <a:ext uri="{FF2B5EF4-FFF2-40B4-BE49-F238E27FC236}">
                <a16:creationId xmlns:a16="http://schemas.microsoft.com/office/drawing/2014/main" id="{7537973E-C864-78B2-017C-70D879AE4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30450" y="1960563"/>
            <a:ext cx="900113" cy="4191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392" name="Line 92">
            <a:extLst>
              <a:ext uri="{FF2B5EF4-FFF2-40B4-BE49-F238E27FC236}">
                <a16:creationId xmlns:a16="http://schemas.microsoft.com/office/drawing/2014/main" id="{85FC6B50-562D-2DA9-488D-23EC3CC0D80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33650" y="2005013"/>
            <a:ext cx="0" cy="4000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4393" name="Line 93">
            <a:extLst>
              <a:ext uri="{FF2B5EF4-FFF2-40B4-BE49-F238E27FC236}">
                <a16:creationId xmlns:a16="http://schemas.microsoft.com/office/drawing/2014/main" id="{FE549CFF-E23D-0A01-0308-F97F2719A40D}"/>
              </a:ext>
            </a:extLst>
          </p:cNvPr>
          <p:cNvSpPr>
            <a:spLocks noChangeShapeType="1"/>
          </p:cNvSpPr>
          <p:nvPr/>
        </p:nvSpPr>
        <p:spPr bwMode="auto">
          <a:xfrm>
            <a:off x="3111500" y="1982788"/>
            <a:ext cx="0" cy="398462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4394" name="Line 94">
            <a:extLst>
              <a:ext uri="{FF2B5EF4-FFF2-40B4-BE49-F238E27FC236}">
                <a16:creationId xmlns:a16="http://schemas.microsoft.com/office/drawing/2014/main" id="{28834282-86D5-16C6-5C61-128C42C5BFC5}"/>
              </a:ext>
            </a:extLst>
          </p:cNvPr>
          <p:cNvSpPr>
            <a:spLocks noChangeShapeType="1"/>
          </p:cNvSpPr>
          <p:nvPr/>
        </p:nvSpPr>
        <p:spPr bwMode="auto">
          <a:xfrm>
            <a:off x="2803525" y="1958975"/>
            <a:ext cx="20638" cy="44608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5454" name="Rectangle 95">
            <a:extLst>
              <a:ext uri="{FF2B5EF4-FFF2-40B4-BE49-F238E27FC236}">
                <a16:creationId xmlns:a16="http://schemas.microsoft.com/office/drawing/2014/main" id="{F4C6AE09-226F-D655-BB3A-B000417E147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3500" y="2398713"/>
            <a:ext cx="342900" cy="514350"/>
          </a:xfrm>
          <a:prstGeom prst="rect">
            <a:avLst/>
          </a:prstGeom>
          <a:solidFill>
            <a:srgbClr val="FF3300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5455" name="Line 96">
            <a:extLst>
              <a:ext uri="{FF2B5EF4-FFF2-40B4-BE49-F238E27FC236}">
                <a16:creationId xmlns:a16="http://schemas.microsoft.com/office/drawing/2014/main" id="{E98757AE-1D02-B6E7-11B3-CAA966BEAC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095625" y="2662238"/>
            <a:ext cx="20383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5456" name="Line 97">
            <a:extLst>
              <a:ext uri="{FF2B5EF4-FFF2-40B4-BE49-F238E27FC236}">
                <a16:creationId xmlns:a16="http://schemas.microsoft.com/office/drawing/2014/main" id="{FCA1404B-967C-B90F-E28D-272C4671281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51500" y="2665413"/>
            <a:ext cx="7620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5457" name="未知">
            <a:extLst>
              <a:ext uri="{FF2B5EF4-FFF2-40B4-BE49-F238E27FC236}">
                <a16:creationId xmlns:a16="http://schemas.microsoft.com/office/drawing/2014/main" id="{412D8A36-969C-8841-4DD6-6B8D676D9582}"/>
              </a:ext>
            </a:extLst>
          </p:cNvPr>
          <p:cNvSpPr>
            <a:spLocks/>
          </p:cNvSpPr>
          <p:nvPr/>
        </p:nvSpPr>
        <p:spPr bwMode="auto">
          <a:xfrm>
            <a:off x="5918200" y="1789113"/>
            <a:ext cx="1352550" cy="876300"/>
          </a:xfrm>
          <a:custGeom>
            <a:avLst/>
            <a:gdLst>
              <a:gd name="T0" fmla="*/ 0 w 852"/>
              <a:gd name="T1" fmla="*/ 0 h 552"/>
              <a:gd name="T2" fmla="*/ 2147483647 w 852"/>
              <a:gd name="T3" fmla="*/ 0 h 552"/>
              <a:gd name="T4" fmla="*/ 2147483647 w 852"/>
              <a:gd name="T5" fmla="*/ 2147483647 h 552"/>
              <a:gd name="T6" fmla="*/ 2147483647 w 852"/>
              <a:gd name="T7" fmla="*/ 2147483647 h 552"/>
              <a:gd name="T8" fmla="*/ 0 60000 65536"/>
              <a:gd name="T9" fmla="*/ 0 60000 65536"/>
              <a:gd name="T10" fmla="*/ 0 60000 65536"/>
              <a:gd name="T11" fmla="*/ 0 60000 65536"/>
              <a:gd name="T12" fmla="*/ 0 w 852"/>
              <a:gd name="T13" fmla="*/ 0 h 552"/>
              <a:gd name="T14" fmla="*/ 852 w 852"/>
              <a:gd name="T15" fmla="*/ 552 h 5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2" h="552">
                <a:moveTo>
                  <a:pt x="0" y="0"/>
                </a:moveTo>
                <a:lnTo>
                  <a:pt x="852" y="0"/>
                </a:lnTo>
                <a:lnTo>
                  <a:pt x="852" y="552"/>
                </a:lnTo>
                <a:lnTo>
                  <a:pt x="528" y="552"/>
                </a:lnTo>
              </a:path>
            </a:pathLst>
          </a:custGeom>
          <a:noFill/>
          <a:ln w="38100" cap="flat" cmpd="sng">
            <a:solidFill>
              <a:srgbClr val="FF3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458" name="Line 99">
            <a:extLst>
              <a:ext uri="{FF2B5EF4-FFF2-40B4-BE49-F238E27FC236}">
                <a16:creationId xmlns:a16="http://schemas.microsoft.com/office/drawing/2014/main" id="{D7B66DD3-3BFF-E180-827D-F9B38E735E9D}"/>
              </a:ext>
            </a:extLst>
          </p:cNvPr>
          <p:cNvSpPr>
            <a:spLocks noChangeShapeType="1"/>
          </p:cNvSpPr>
          <p:nvPr/>
        </p:nvSpPr>
        <p:spPr bwMode="auto">
          <a:xfrm>
            <a:off x="5499100" y="1789113"/>
            <a:ext cx="4762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459" name="未知">
            <a:extLst>
              <a:ext uri="{FF2B5EF4-FFF2-40B4-BE49-F238E27FC236}">
                <a16:creationId xmlns:a16="http://schemas.microsoft.com/office/drawing/2014/main" id="{52E9082E-FABE-E5E7-5662-0E6DD1103625}"/>
              </a:ext>
            </a:extLst>
          </p:cNvPr>
          <p:cNvSpPr>
            <a:spLocks/>
          </p:cNvSpPr>
          <p:nvPr/>
        </p:nvSpPr>
        <p:spPr bwMode="auto">
          <a:xfrm>
            <a:off x="2527300" y="1789113"/>
            <a:ext cx="2190750" cy="647700"/>
          </a:xfrm>
          <a:custGeom>
            <a:avLst/>
            <a:gdLst>
              <a:gd name="T0" fmla="*/ 0 w 1380"/>
              <a:gd name="T1" fmla="*/ 2147483647 h 408"/>
              <a:gd name="T2" fmla="*/ 2147483647 w 1380"/>
              <a:gd name="T3" fmla="*/ 2147483647 h 408"/>
              <a:gd name="T4" fmla="*/ 2147483647 w 1380"/>
              <a:gd name="T5" fmla="*/ 0 h 408"/>
              <a:gd name="T6" fmla="*/ 2147483647 w 1380"/>
              <a:gd name="T7" fmla="*/ 0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1380"/>
              <a:gd name="T13" fmla="*/ 0 h 408"/>
              <a:gd name="T14" fmla="*/ 1380 w 1380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0" h="408">
                <a:moveTo>
                  <a:pt x="0" y="408"/>
                </a:moveTo>
                <a:lnTo>
                  <a:pt x="648" y="408"/>
                </a:lnTo>
                <a:lnTo>
                  <a:pt x="648" y="0"/>
                </a:lnTo>
                <a:lnTo>
                  <a:pt x="1380" y="0"/>
                </a:lnTo>
              </a:path>
            </a:pathLst>
          </a:custGeom>
          <a:noFill/>
          <a:ln w="38100" cap="flat" cmpd="sng">
            <a:solidFill>
              <a:srgbClr val="FF3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460" name="Line 101">
            <a:extLst>
              <a:ext uri="{FF2B5EF4-FFF2-40B4-BE49-F238E27FC236}">
                <a16:creationId xmlns:a16="http://schemas.microsoft.com/office/drawing/2014/main" id="{4B1BF9AD-0B90-434B-FDCC-8207AB320406}"/>
              </a:ext>
            </a:extLst>
          </p:cNvPr>
          <p:cNvSpPr>
            <a:spLocks noChangeShapeType="1"/>
          </p:cNvSpPr>
          <p:nvPr/>
        </p:nvSpPr>
        <p:spPr bwMode="auto">
          <a:xfrm>
            <a:off x="4679950" y="1789113"/>
            <a:ext cx="47625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9" name="Group 102">
            <a:extLst>
              <a:ext uri="{FF2B5EF4-FFF2-40B4-BE49-F238E27FC236}">
                <a16:creationId xmlns:a16="http://schemas.microsoft.com/office/drawing/2014/main" id="{88D66BC4-BF2E-5A73-BDA6-94C578CFD134}"/>
              </a:ext>
            </a:extLst>
          </p:cNvPr>
          <p:cNvGrpSpPr>
            <a:grpSpLocks/>
          </p:cNvGrpSpPr>
          <p:nvPr/>
        </p:nvGrpSpPr>
        <p:grpSpPr bwMode="auto">
          <a:xfrm>
            <a:off x="2374900" y="2779713"/>
            <a:ext cx="762000" cy="495300"/>
            <a:chOff x="0" y="0"/>
            <a:chExt cx="480" cy="312"/>
          </a:xfrm>
        </p:grpSpPr>
        <p:grpSp>
          <p:nvGrpSpPr>
            <p:cNvPr id="14424" name="Group 103">
              <a:extLst>
                <a:ext uri="{FF2B5EF4-FFF2-40B4-BE49-F238E27FC236}">
                  <a16:creationId xmlns:a16="http://schemas.microsoft.com/office/drawing/2014/main" id="{039F17D6-6355-1343-B41E-B4DC27494A9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480" cy="312"/>
              <a:chOff x="0" y="0"/>
              <a:chExt cx="480" cy="312"/>
            </a:xfrm>
          </p:grpSpPr>
          <p:sp useBgFill="1">
            <p:nvSpPr>
              <p:cNvPr id="14428" name="Rectangle 104">
                <a:extLst>
                  <a:ext uri="{FF2B5EF4-FFF2-40B4-BE49-F238E27FC236}">
                    <a16:creationId xmlns:a16="http://schemas.microsoft.com/office/drawing/2014/main" id="{813213EB-62E5-8012-F4D2-3E1C404A51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0"/>
                <a:ext cx="480" cy="228"/>
              </a:xfrm>
              <a:prstGeom prst="rect">
                <a:avLst/>
              </a:prstGeom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4429" name="Line 105">
                <a:extLst>
                  <a:ext uri="{FF2B5EF4-FFF2-40B4-BE49-F238E27FC236}">
                    <a16:creationId xmlns:a16="http://schemas.microsoft.com/office/drawing/2014/main" id="{74AC00D7-78F4-EF4C-0DF6-BD4F44B62E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" y="192"/>
                <a:ext cx="360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30" name="Line 106">
                <a:extLst>
                  <a:ext uri="{FF2B5EF4-FFF2-40B4-BE49-F238E27FC236}">
                    <a16:creationId xmlns:a16="http://schemas.microsoft.com/office/drawing/2014/main" id="{A4C480A0-C7FF-66CF-E1B1-E8FED12C55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2" y="60"/>
                <a:ext cx="72" cy="24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31" name="Line 107">
                <a:extLst>
                  <a:ext uri="{FF2B5EF4-FFF2-40B4-BE49-F238E27FC236}">
                    <a16:creationId xmlns:a16="http://schemas.microsoft.com/office/drawing/2014/main" id="{FC16CB51-C4B1-4AD9-9A0A-4D7102A1F8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4" y="60"/>
                <a:ext cx="72" cy="24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32" name="Line 108">
                <a:extLst>
                  <a:ext uri="{FF2B5EF4-FFF2-40B4-BE49-F238E27FC236}">
                    <a16:creationId xmlns:a16="http://schemas.microsoft.com/office/drawing/2014/main" id="{93608380-C3E1-D279-DA3E-0670DDBE24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" y="72"/>
                <a:ext cx="72" cy="24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33" name="未知">
                <a:extLst>
                  <a:ext uri="{FF2B5EF4-FFF2-40B4-BE49-F238E27FC236}">
                    <a16:creationId xmlns:a16="http://schemas.microsoft.com/office/drawing/2014/main" id="{009431AA-5822-ECDB-3255-CB0FB64E0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" y="12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254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34" name="未知">
                <a:extLst>
                  <a:ext uri="{FF2B5EF4-FFF2-40B4-BE49-F238E27FC236}">
                    <a16:creationId xmlns:a16="http://schemas.microsoft.com/office/drawing/2014/main" id="{EF4CD4C0-1D48-3F2C-325E-CDCC0F6154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" y="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254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4435" name="未知">
                <a:extLst>
                  <a:ext uri="{FF2B5EF4-FFF2-40B4-BE49-F238E27FC236}">
                    <a16:creationId xmlns:a16="http://schemas.microsoft.com/office/drawing/2014/main" id="{957DF884-836E-3203-4144-58CB910E0B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" y="12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254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425" name="Line 112">
              <a:extLst>
                <a:ext uri="{FF2B5EF4-FFF2-40B4-BE49-F238E27FC236}">
                  <a16:creationId xmlns:a16="http://schemas.microsoft.com/office/drawing/2014/main" id="{B920C6B6-997B-3A25-155E-5E914BFB83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4" y="24"/>
              <a:ext cx="0" cy="84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426" name="Line 113">
              <a:extLst>
                <a:ext uri="{FF2B5EF4-FFF2-40B4-BE49-F238E27FC236}">
                  <a16:creationId xmlns:a16="http://schemas.microsoft.com/office/drawing/2014/main" id="{4EED8525-1E97-BB7A-A958-ACB6D7FE74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" y="12"/>
              <a:ext cx="0" cy="84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427" name="Line 114">
              <a:extLst>
                <a:ext uri="{FF2B5EF4-FFF2-40B4-BE49-F238E27FC236}">
                  <a16:creationId xmlns:a16="http://schemas.microsoft.com/office/drawing/2014/main" id="{B368039F-9FDB-BAD9-EFA3-3EF21F1ABD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" y="24"/>
              <a:ext cx="0" cy="84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4403" name="Group 118">
            <a:extLst>
              <a:ext uri="{FF2B5EF4-FFF2-40B4-BE49-F238E27FC236}">
                <a16:creationId xmlns:a16="http://schemas.microsoft.com/office/drawing/2014/main" id="{2690DEDB-FE54-E0F0-9845-D97B12E1224F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2540000" y="3878263"/>
            <a:ext cx="95250" cy="171450"/>
            <a:chOff x="0" y="0"/>
            <a:chExt cx="60" cy="108"/>
          </a:xfrm>
        </p:grpSpPr>
        <p:sp>
          <p:nvSpPr>
            <p:cNvPr id="14421" name="Line 119">
              <a:extLst>
                <a:ext uri="{FF2B5EF4-FFF2-40B4-BE49-F238E27FC236}">
                  <a16:creationId xmlns:a16="http://schemas.microsoft.com/office/drawing/2014/main" id="{5FFA5D07-5123-C5A9-B09B-56EB0CFB56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422" name="Line 120">
              <a:extLst>
                <a:ext uri="{FF2B5EF4-FFF2-40B4-BE49-F238E27FC236}">
                  <a16:creationId xmlns:a16="http://schemas.microsoft.com/office/drawing/2014/main" id="{239AC367-E23D-1C69-9BC1-94A489983C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423" name="Line 121">
              <a:extLst>
                <a:ext uri="{FF2B5EF4-FFF2-40B4-BE49-F238E27FC236}">
                  <a16:creationId xmlns:a16="http://schemas.microsoft.com/office/drawing/2014/main" id="{BD476096-4BD5-FEB7-21FE-4287C3D948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4404" name="Group 122">
            <a:extLst>
              <a:ext uri="{FF2B5EF4-FFF2-40B4-BE49-F238E27FC236}">
                <a16:creationId xmlns:a16="http://schemas.microsoft.com/office/drawing/2014/main" id="{B8FCE4F2-FEB7-E387-1F07-8CA9BA94699A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3051175" y="3865563"/>
            <a:ext cx="95250" cy="171450"/>
            <a:chOff x="0" y="0"/>
            <a:chExt cx="60" cy="108"/>
          </a:xfrm>
        </p:grpSpPr>
        <p:sp>
          <p:nvSpPr>
            <p:cNvPr id="14418" name="Line 123">
              <a:extLst>
                <a:ext uri="{FF2B5EF4-FFF2-40B4-BE49-F238E27FC236}">
                  <a16:creationId xmlns:a16="http://schemas.microsoft.com/office/drawing/2014/main" id="{20AE16D2-E6CD-7CBC-2D01-A4062D728A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419" name="Line 124">
              <a:extLst>
                <a:ext uri="{FF2B5EF4-FFF2-40B4-BE49-F238E27FC236}">
                  <a16:creationId xmlns:a16="http://schemas.microsoft.com/office/drawing/2014/main" id="{9406C362-BE96-8EA4-AD4D-9EEC158457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420" name="Line 125">
              <a:extLst>
                <a:ext uri="{FF2B5EF4-FFF2-40B4-BE49-F238E27FC236}">
                  <a16:creationId xmlns:a16="http://schemas.microsoft.com/office/drawing/2014/main" id="{1D3851C3-676F-4BDB-6116-89A72F1349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4405" name="Rectangle 126">
            <a:extLst>
              <a:ext uri="{FF2B5EF4-FFF2-40B4-BE49-F238E27FC236}">
                <a16:creationId xmlns:a16="http://schemas.microsoft.com/office/drawing/2014/main" id="{30133255-C8BE-273B-8E12-5FD3ADE793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2650" y="3706813"/>
            <a:ext cx="1435100" cy="515937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406" name="Line 127">
            <a:extLst>
              <a:ext uri="{FF2B5EF4-FFF2-40B4-BE49-F238E27FC236}">
                <a16:creationId xmlns:a16="http://schemas.microsoft.com/office/drawing/2014/main" id="{A3C81EDB-8B65-5FEE-7DAD-386D953DA2F5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5035550" y="1643063"/>
            <a:ext cx="419100" cy="1714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4407" name="Line 128">
            <a:extLst>
              <a:ext uri="{FF2B5EF4-FFF2-40B4-BE49-F238E27FC236}">
                <a16:creationId xmlns:a16="http://schemas.microsoft.com/office/drawing/2014/main" id="{6C2FE928-5139-BA72-FC74-1FCF620835AB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5113338" y="1598613"/>
            <a:ext cx="0" cy="24765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4408" name="Group 129">
            <a:extLst>
              <a:ext uri="{FF2B5EF4-FFF2-40B4-BE49-F238E27FC236}">
                <a16:creationId xmlns:a16="http://schemas.microsoft.com/office/drawing/2014/main" id="{6549B441-0BEB-CA0A-C5F3-093715F57A62}"/>
              </a:ext>
            </a:extLst>
          </p:cNvPr>
          <p:cNvGrpSpPr>
            <a:grpSpLocks/>
          </p:cNvGrpSpPr>
          <p:nvPr/>
        </p:nvGrpSpPr>
        <p:grpSpPr bwMode="auto">
          <a:xfrm rot="10740000">
            <a:off x="4997450" y="1738313"/>
            <a:ext cx="419100" cy="342900"/>
            <a:chOff x="0" y="24"/>
            <a:chExt cx="264" cy="216"/>
          </a:xfrm>
        </p:grpSpPr>
        <p:sp>
          <p:nvSpPr>
            <p:cNvPr id="14416" name="Line 130">
              <a:extLst>
                <a:ext uri="{FF2B5EF4-FFF2-40B4-BE49-F238E27FC236}">
                  <a16:creationId xmlns:a16="http://schemas.microsoft.com/office/drawing/2014/main" id="{42415620-1D14-4B03-E063-73005B2739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" y="120"/>
              <a:ext cx="0" cy="12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4417" name="未知">
              <a:extLst>
                <a:ext uri="{FF2B5EF4-FFF2-40B4-BE49-F238E27FC236}">
                  <a16:creationId xmlns:a16="http://schemas.microsoft.com/office/drawing/2014/main" id="{59A32AC3-E674-6B9C-43D5-329AFC74CAFB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4"/>
              <a:ext cx="264" cy="84"/>
            </a:xfrm>
            <a:custGeom>
              <a:avLst/>
              <a:gdLst>
                <a:gd name="T0" fmla="*/ 0 w 264"/>
                <a:gd name="T1" fmla="*/ 0 h 84"/>
                <a:gd name="T2" fmla="*/ 92 w 264"/>
                <a:gd name="T3" fmla="*/ 0 h 84"/>
                <a:gd name="T4" fmla="*/ 92 w 264"/>
                <a:gd name="T5" fmla="*/ 84 h 84"/>
                <a:gd name="T6" fmla="*/ 185 w 264"/>
                <a:gd name="T7" fmla="*/ 84 h 84"/>
                <a:gd name="T8" fmla="*/ 185 w 264"/>
                <a:gd name="T9" fmla="*/ 0 h 84"/>
                <a:gd name="T10" fmla="*/ 264 w 264"/>
                <a:gd name="T11" fmla="*/ 0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84"/>
                <a:gd name="T20" fmla="*/ 264 w 264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84">
                  <a:moveTo>
                    <a:pt x="0" y="0"/>
                  </a:moveTo>
                  <a:lnTo>
                    <a:pt x="92" y="0"/>
                  </a:lnTo>
                  <a:lnTo>
                    <a:pt x="92" y="84"/>
                  </a:lnTo>
                  <a:lnTo>
                    <a:pt x="185" y="84"/>
                  </a:lnTo>
                  <a:lnTo>
                    <a:pt x="185" y="0"/>
                  </a:lnTo>
                  <a:lnTo>
                    <a:pt x="264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4409" name="Oval 138">
            <a:extLst>
              <a:ext uri="{FF2B5EF4-FFF2-40B4-BE49-F238E27FC236}">
                <a16:creationId xmlns:a16="http://schemas.microsoft.com/office/drawing/2014/main" id="{26227971-B1D3-27CB-CF39-A9EBCBFFA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93963" y="1252538"/>
            <a:ext cx="73025" cy="762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410" name="Oval 140">
            <a:extLst>
              <a:ext uri="{FF2B5EF4-FFF2-40B4-BE49-F238E27FC236}">
                <a16:creationId xmlns:a16="http://schemas.microsoft.com/office/drawing/2014/main" id="{8B632DBC-E38F-44B9-2954-E14D1A0C4F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9075" y="1252538"/>
            <a:ext cx="73025" cy="762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411" name="Oval 142">
            <a:extLst>
              <a:ext uri="{FF2B5EF4-FFF2-40B4-BE49-F238E27FC236}">
                <a16:creationId xmlns:a16="http://schemas.microsoft.com/office/drawing/2014/main" id="{CE18C195-715D-4A19-A336-DD2A9106F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4825" y="1252538"/>
            <a:ext cx="73025" cy="762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412" name="Line 61">
            <a:extLst>
              <a:ext uri="{FF2B5EF4-FFF2-40B4-BE49-F238E27FC236}">
                <a16:creationId xmlns:a16="http://schemas.microsoft.com/office/drawing/2014/main" id="{3328573B-9DA1-E2EC-C78B-2D279D9604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7300" y="3514725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413" name="Line 63">
            <a:extLst>
              <a:ext uri="{FF2B5EF4-FFF2-40B4-BE49-F238E27FC236}">
                <a16:creationId xmlns:a16="http://schemas.microsoft.com/office/drawing/2014/main" id="{AC61FD14-042B-3925-629A-5B0FAA9FF12D}"/>
              </a:ext>
            </a:extLst>
          </p:cNvPr>
          <p:cNvSpPr>
            <a:spLocks noChangeShapeType="1"/>
          </p:cNvSpPr>
          <p:nvPr/>
        </p:nvSpPr>
        <p:spPr bwMode="auto">
          <a:xfrm>
            <a:off x="3079750" y="3514725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414" name="Line 64">
            <a:extLst>
              <a:ext uri="{FF2B5EF4-FFF2-40B4-BE49-F238E27FC236}">
                <a16:creationId xmlns:a16="http://schemas.microsoft.com/office/drawing/2014/main" id="{AE89A017-7BD6-BF8C-E125-49F330C69C96}"/>
              </a:ext>
            </a:extLst>
          </p:cNvPr>
          <p:cNvSpPr>
            <a:spLocks noChangeShapeType="1"/>
          </p:cNvSpPr>
          <p:nvPr/>
        </p:nvSpPr>
        <p:spPr bwMode="auto">
          <a:xfrm>
            <a:off x="3060700" y="4010025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415" name="Rectangle 126">
            <a:extLst>
              <a:ext uri="{FF2B5EF4-FFF2-40B4-BE49-F238E27FC236}">
                <a16:creationId xmlns:a16="http://schemas.microsoft.com/office/drawing/2014/main" id="{F25B4427-6E38-4A8E-34CF-C1E14DA4C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2650" y="3698875"/>
            <a:ext cx="1435100" cy="515938"/>
          </a:xfrm>
          <a:prstGeom prst="rect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15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15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5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5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5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8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32" grpId="0" autoUpdateAnimBg="0"/>
      <p:bldP spid="15433" grpId="0" autoUpdateAnimBg="0"/>
      <p:bldP spid="15434" grpId="0" autoUpdateAnimBg="0"/>
      <p:bldP spid="15435" grpId="0" autoUpdateAnimBg="0"/>
      <p:bldP spid="15436" grpId="0" autoUpdateAnimBg="0"/>
      <p:bldP spid="15454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5E3E3177-4B4C-24DA-736A-2FCC1C5925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2050" y="2409825"/>
            <a:ext cx="342900" cy="5143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5363" name="Line 3">
            <a:extLst>
              <a:ext uri="{FF2B5EF4-FFF2-40B4-BE49-F238E27FC236}">
                <a16:creationId xmlns:a16="http://schemas.microsoft.com/office/drawing/2014/main" id="{602CA142-6F24-F691-3DC5-4DC54D863182}"/>
              </a:ext>
            </a:extLst>
          </p:cNvPr>
          <p:cNvSpPr>
            <a:spLocks noChangeShapeType="1"/>
          </p:cNvSpPr>
          <p:nvPr/>
        </p:nvSpPr>
        <p:spPr bwMode="auto">
          <a:xfrm>
            <a:off x="5381625" y="2673350"/>
            <a:ext cx="841375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5364" name="Group 4">
            <a:extLst>
              <a:ext uri="{FF2B5EF4-FFF2-40B4-BE49-F238E27FC236}">
                <a16:creationId xmlns:a16="http://schemas.microsoft.com/office/drawing/2014/main" id="{2B5AEFDB-C4F6-58F7-226E-1ABB44C24961}"/>
              </a:ext>
            </a:extLst>
          </p:cNvPr>
          <p:cNvGrpSpPr>
            <a:grpSpLocks/>
          </p:cNvGrpSpPr>
          <p:nvPr/>
        </p:nvGrpSpPr>
        <p:grpSpPr bwMode="auto">
          <a:xfrm>
            <a:off x="4951413" y="2676525"/>
            <a:ext cx="455612" cy="381000"/>
            <a:chOff x="0" y="0"/>
            <a:chExt cx="287" cy="240"/>
          </a:xfrm>
        </p:grpSpPr>
        <p:sp>
          <p:nvSpPr>
            <p:cNvPr id="15451" name="Line 5">
              <a:extLst>
                <a:ext uri="{FF2B5EF4-FFF2-40B4-BE49-F238E27FC236}">
                  <a16:creationId xmlns:a16="http://schemas.microsoft.com/office/drawing/2014/main" id="{87E9DC6E-3123-C3DB-6DD6-68AE3FE028F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0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452" name="Line 6">
              <a:extLst>
                <a:ext uri="{FF2B5EF4-FFF2-40B4-BE49-F238E27FC236}">
                  <a16:creationId xmlns:a16="http://schemas.microsoft.com/office/drawing/2014/main" id="{C1F79697-C92F-EB59-71C6-50FCB14FA5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46"/>
              <a:ext cx="0" cy="16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5453" name="Group 7">
              <a:extLst>
                <a:ext uri="{FF2B5EF4-FFF2-40B4-BE49-F238E27FC236}">
                  <a16:creationId xmlns:a16="http://schemas.microsoft.com/office/drawing/2014/main" id="{22A87BEA-718A-242E-1CFD-1D24BF02C7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" y="153"/>
              <a:ext cx="192" cy="87"/>
              <a:chOff x="0" y="0"/>
              <a:chExt cx="192" cy="87"/>
            </a:xfrm>
          </p:grpSpPr>
          <p:sp>
            <p:nvSpPr>
              <p:cNvPr id="15454" name="Line 8">
                <a:extLst>
                  <a:ext uri="{FF2B5EF4-FFF2-40B4-BE49-F238E27FC236}">
                    <a16:creationId xmlns:a16="http://schemas.microsoft.com/office/drawing/2014/main" id="{99F3FCA1-98BC-8518-4298-B51A338101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7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5455" name="Line 9">
                <a:extLst>
                  <a:ext uri="{FF2B5EF4-FFF2-40B4-BE49-F238E27FC236}">
                    <a16:creationId xmlns:a16="http://schemas.microsoft.com/office/drawing/2014/main" id="{8FFC2EB6-0CA7-B2BF-9F18-0B6E1783BD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5456" name="Line 10">
                <a:extLst>
                  <a:ext uri="{FF2B5EF4-FFF2-40B4-BE49-F238E27FC236}">
                    <a16:creationId xmlns:a16="http://schemas.microsoft.com/office/drawing/2014/main" id="{B47E391D-926B-D5B0-3ACE-5F22889861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365" name="Line 11">
            <a:extLst>
              <a:ext uri="{FF2B5EF4-FFF2-40B4-BE49-F238E27FC236}">
                <a16:creationId xmlns:a16="http://schemas.microsoft.com/office/drawing/2014/main" id="{D1CDC125-3B62-AAC9-2A93-77BAA4131D22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8300" y="2681288"/>
            <a:ext cx="1004888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5366" name="Line 12">
            <a:extLst>
              <a:ext uri="{FF2B5EF4-FFF2-40B4-BE49-F238E27FC236}">
                <a16:creationId xmlns:a16="http://schemas.microsoft.com/office/drawing/2014/main" id="{FEAD7E29-3C76-975A-2381-C742E966AC66}"/>
              </a:ext>
            </a:extLst>
          </p:cNvPr>
          <p:cNvSpPr>
            <a:spLocks noChangeShapeType="1"/>
          </p:cNvSpPr>
          <p:nvPr/>
        </p:nvSpPr>
        <p:spPr bwMode="auto">
          <a:xfrm>
            <a:off x="4622800" y="2682875"/>
            <a:ext cx="422275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67" name="Line 13">
            <a:extLst>
              <a:ext uri="{FF2B5EF4-FFF2-40B4-BE49-F238E27FC236}">
                <a16:creationId xmlns:a16="http://schemas.microsoft.com/office/drawing/2014/main" id="{2A698196-EA17-2844-DD9F-8646A4A2992F}"/>
              </a:ext>
            </a:extLst>
          </p:cNvPr>
          <p:cNvSpPr>
            <a:spLocks noChangeShapeType="1"/>
          </p:cNvSpPr>
          <p:nvPr/>
        </p:nvSpPr>
        <p:spPr bwMode="auto">
          <a:xfrm>
            <a:off x="4246563" y="2681288"/>
            <a:ext cx="414337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68" name="Line 14">
            <a:extLst>
              <a:ext uri="{FF2B5EF4-FFF2-40B4-BE49-F238E27FC236}">
                <a16:creationId xmlns:a16="http://schemas.microsoft.com/office/drawing/2014/main" id="{8831D833-5FB1-40D3-226C-609C4D5457EB}"/>
              </a:ext>
            </a:extLst>
          </p:cNvPr>
          <p:cNvSpPr>
            <a:spLocks noChangeShapeType="1"/>
          </p:cNvSpPr>
          <p:nvPr/>
        </p:nvSpPr>
        <p:spPr bwMode="auto">
          <a:xfrm>
            <a:off x="4489450" y="1800225"/>
            <a:ext cx="47625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69" name="Line 15">
            <a:extLst>
              <a:ext uri="{FF2B5EF4-FFF2-40B4-BE49-F238E27FC236}">
                <a16:creationId xmlns:a16="http://schemas.microsoft.com/office/drawing/2014/main" id="{DC48D0C4-FA6C-DFAE-757B-328971FDA7A6}"/>
              </a:ext>
            </a:extLst>
          </p:cNvPr>
          <p:cNvSpPr>
            <a:spLocks noChangeShapeType="1"/>
          </p:cNvSpPr>
          <p:nvPr/>
        </p:nvSpPr>
        <p:spPr bwMode="auto">
          <a:xfrm>
            <a:off x="5289550" y="1800225"/>
            <a:ext cx="476250" cy="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70" name="Text Box 16">
            <a:extLst>
              <a:ext uri="{FF2B5EF4-FFF2-40B4-BE49-F238E27FC236}">
                <a16:creationId xmlns:a16="http://schemas.microsoft.com/office/drawing/2014/main" id="{120E123D-BDC8-8B16-10D5-85B4F58A14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8225" y="2033588"/>
            <a:ext cx="6207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KM</a:t>
            </a:r>
          </a:p>
        </p:txBody>
      </p:sp>
      <p:sp>
        <p:nvSpPr>
          <p:cNvPr id="15371" name="Text Box 17">
            <a:extLst>
              <a:ext uri="{FF2B5EF4-FFF2-40B4-BE49-F238E27FC236}">
                <a16:creationId xmlns:a16="http://schemas.microsoft.com/office/drawing/2014/main" id="{2B1083D9-3524-EE6B-BBEF-4D11966887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4175" y="264953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5372" name="未知">
            <a:extLst>
              <a:ext uri="{FF2B5EF4-FFF2-40B4-BE49-F238E27FC236}">
                <a16:creationId xmlns:a16="http://schemas.microsoft.com/office/drawing/2014/main" id="{30529A64-A521-7490-358E-348CB7F142BD}"/>
              </a:ext>
            </a:extLst>
          </p:cNvPr>
          <p:cNvSpPr>
            <a:spLocks/>
          </p:cNvSpPr>
          <p:nvPr/>
        </p:nvSpPr>
        <p:spPr bwMode="auto">
          <a:xfrm>
            <a:off x="2355850" y="1800225"/>
            <a:ext cx="2190750" cy="647700"/>
          </a:xfrm>
          <a:custGeom>
            <a:avLst/>
            <a:gdLst>
              <a:gd name="T0" fmla="*/ 0 w 1380"/>
              <a:gd name="T1" fmla="*/ 2147483647 h 408"/>
              <a:gd name="T2" fmla="*/ 2147483647 w 1380"/>
              <a:gd name="T3" fmla="*/ 2147483647 h 408"/>
              <a:gd name="T4" fmla="*/ 2147483647 w 1380"/>
              <a:gd name="T5" fmla="*/ 0 h 408"/>
              <a:gd name="T6" fmla="*/ 2147483647 w 1380"/>
              <a:gd name="T7" fmla="*/ 0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1380"/>
              <a:gd name="T13" fmla="*/ 0 h 408"/>
              <a:gd name="T14" fmla="*/ 1380 w 1380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0" h="408">
                <a:moveTo>
                  <a:pt x="0" y="408"/>
                </a:moveTo>
                <a:lnTo>
                  <a:pt x="648" y="408"/>
                </a:lnTo>
                <a:lnTo>
                  <a:pt x="648" y="0"/>
                </a:lnTo>
                <a:lnTo>
                  <a:pt x="1380" y="0"/>
                </a:lnTo>
              </a:path>
            </a:pathLst>
          </a:custGeom>
          <a:noFill/>
          <a:ln w="38100" cap="flat" cmpd="sng">
            <a:solidFill>
              <a:srgbClr val="8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73" name="未知">
            <a:extLst>
              <a:ext uri="{FF2B5EF4-FFF2-40B4-BE49-F238E27FC236}">
                <a16:creationId xmlns:a16="http://schemas.microsoft.com/office/drawing/2014/main" id="{F163987E-0E3C-4F40-590A-10B02B2AB523}"/>
              </a:ext>
            </a:extLst>
          </p:cNvPr>
          <p:cNvSpPr>
            <a:spLocks/>
          </p:cNvSpPr>
          <p:nvPr/>
        </p:nvSpPr>
        <p:spPr bwMode="auto">
          <a:xfrm>
            <a:off x="5746750" y="1800225"/>
            <a:ext cx="1352550" cy="876300"/>
          </a:xfrm>
          <a:custGeom>
            <a:avLst/>
            <a:gdLst>
              <a:gd name="T0" fmla="*/ 0 w 852"/>
              <a:gd name="T1" fmla="*/ 0 h 552"/>
              <a:gd name="T2" fmla="*/ 2147483647 w 852"/>
              <a:gd name="T3" fmla="*/ 0 h 552"/>
              <a:gd name="T4" fmla="*/ 2147483647 w 852"/>
              <a:gd name="T5" fmla="*/ 2147483647 h 552"/>
              <a:gd name="T6" fmla="*/ 2147483647 w 852"/>
              <a:gd name="T7" fmla="*/ 2147483647 h 552"/>
              <a:gd name="T8" fmla="*/ 0 60000 65536"/>
              <a:gd name="T9" fmla="*/ 0 60000 65536"/>
              <a:gd name="T10" fmla="*/ 0 60000 65536"/>
              <a:gd name="T11" fmla="*/ 0 60000 65536"/>
              <a:gd name="T12" fmla="*/ 0 w 852"/>
              <a:gd name="T13" fmla="*/ 0 h 552"/>
              <a:gd name="T14" fmla="*/ 852 w 852"/>
              <a:gd name="T15" fmla="*/ 552 h 5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52" h="552">
                <a:moveTo>
                  <a:pt x="0" y="0"/>
                </a:moveTo>
                <a:lnTo>
                  <a:pt x="852" y="0"/>
                </a:lnTo>
                <a:lnTo>
                  <a:pt x="852" y="552"/>
                </a:lnTo>
                <a:lnTo>
                  <a:pt x="528" y="552"/>
                </a:lnTo>
              </a:path>
            </a:pathLst>
          </a:custGeom>
          <a:noFill/>
          <a:ln w="38100" cap="flat" cmpd="sng">
            <a:solidFill>
              <a:srgbClr val="800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74" name="Text Box 20">
            <a:extLst>
              <a:ext uri="{FF2B5EF4-FFF2-40B4-BE49-F238E27FC236}">
                <a16:creationId xmlns:a16="http://schemas.microsoft.com/office/drawing/2014/main" id="{FB40FFD1-5B47-508E-DFF8-6718B79EB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6925" y="2325688"/>
            <a:ext cx="311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15375" name="Text Box 21">
            <a:extLst>
              <a:ext uri="{FF2B5EF4-FFF2-40B4-BE49-F238E27FC236}">
                <a16:creationId xmlns:a16="http://schemas.microsoft.com/office/drawing/2014/main" id="{5AFB626E-1D4C-FDED-3948-2142386AED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1738" y="3773488"/>
            <a:ext cx="5254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5376" name="Text Box 22">
            <a:extLst>
              <a:ext uri="{FF2B5EF4-FFF2-40B4-BE49-F238E27FC236}">
                <a16:creationId xmlns:a16="http://schemas.microsoft.com/office/drawing/2014/main" id="{205E73EE-310B-4758-AEAC-9BEC127ED2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1650" y="1906588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FU</a:t>
            </a:r>
          </a:p>
        </p:txBody>
      </p:sp>
      <p:sp>
        <p:nvSpPr>
          <p:cNvPr id="15377" name="Text Box 23">
            <a:extLst>
              <a:ext uri="{FF2B5EF4-FFF2-40B4-BE49-F238E27FC236}">
                <a16:creationId xmlns:a16="http://schemas.microsoft.com/office/drawing/2014/main" id="{A2259DB3-5A6B-011E-8749-FCAB1C3A3E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4425" y="2192338"/>
            <a:ext cx="57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78" name="Text Box 24">
            <a:extLst>
              <a:ext uri="{FF2B5EF4-FFF2-40B4-BE49-F238E27FC236}">
                <a16:creationId xmlns:a16="http://schemas.microsoft.com/office/drawing/2014/main" id="{11D45AD9-D00B-99F8-147A-F643138B0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0525" y="3005138"/>
            <a:ext cx="6207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KM</a:t>
            </a:r>
          </a:p>
        </p:txBody>
      </p:sp>
      <p:sp>
        <p:nvSpPr>
          <p:cNvPr id="15379" name="Text Box 25">
            <a:extLst>
              <a:ext uri="{FF2B5EF4-FFF2-40B4-BE49-F238E27FC236}">
                <a16:creationId xmlns:a16="http://schemas.microsoft.com/office/drawing/2014/main" id="{720782E4-C380-88C2-63CC-1392828B8D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188" y="1228725"/>
            <a:ext cx="5254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5380" name="Text Box 26">
            <a:extLst>
              <a:ext uri="{FF2B5EF4-FFF2-40B4-BE49-F238E27FC236}">
                <a16:creationId xmlns:a16="http://schemas.microsoft.com/office/drawing/2014/main" id="{BD8093DC-A754-9ADF-EFBB-7D895EE935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2313" y="1041400"/>
            <a:ext cx="1438275" cy="449263"/>
          </a:xfrm>
          <a:prstGeom prst="rect">
            <a:avLst/>
          </a:prstGeom>
          <a:noFill/>
          <a:ln w="28575">
            <a:solidFill>
              <a:srgbClr val="66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控制电路</a:t>
            </a:r>
          </a:p>
        </p:txBody>
      </p:sp>
      <p:sp>
        <p:nvSpPr>
          <p:cNvPr id="15381" name="Text Box 27">
            <a:extLst>
              <a:ext uri="{FF2B5EF4-FFF2-40B4-BE49-F238E27FC236}">
                <a16:creationId xmlns:a16="http://schemas.microsoft.com/office/drawing/2014/main" id="{2055FFBA-0B75-6834-B09B-D7A7F4FE6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89025" y="1851025"/>
            <a:ext cx="584200" cy="1325563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主电路</a:t>
            </a:r>
          </a:p>
        </p:txBody>
      </p:sp>
      <p:sp>
        <p:nvSpPr>
          <p:cNvPr id="15382" name="Text Box 28">
            <a:extLst>
              <a:ext uri="{FF2B5EF4-FFF2-40B4-BE49-F238E27FC236}">
                <a16:creationId xmlns:a16="http://schemas.microsoft.com/office/drawing/2014/main" id="{2883E937-0F5A-4AC1-A25A-1D817509B2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57538" y="1296988"/>
            <a:ext cx="522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QS</a:t>
            </a:r>
          </a:p>
        </p:txBody>
      </p:sp>
      <p:sp>
        <p:nvSpPr>
          <p:cNvPr id="15383" name="Line 30">
            <a:extLst>
              <a:ext uri="{FF2B5EF4-FFF2-40B4-BE49-F238E27FC236}">
                <a16:creationId xmlns:a16="http://schemas.microsoft.com/office/drawing/2014/main" id="{9627CB05-72C1-7A01-F9F7-30FC7B495510}"/>
              </a:ext>
            </a:extLst>
          </p:cNvPr>
          <p:cNvSpPr>
            <a:spLocks noChangeShapeType="1"/>
          </p:cNvSpPr>
          <p:nvPr/>
        </p:nvSpPr>
        <p:spPr bwMode="auto">
          <a:xfrm>
            <a:off x="2736850" y="2924175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84" name="Line 31">
            <a:extLst>
              <a:ext uri="{FF2B5EF4-FFF2-40B4-BE49-F238E27FC236}">
                <a16:creationId xmlns:a16="http://schemas.microsoft.com/office/drawing/2014/main" id="{EE71DC30-FD04-692F-B400-F86A6694BF92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8300" y="3286125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85" name="Line 32">
            <a:extLst>
              <a:ext uri="{FF2B5EF4-FFF2-40B4-BE49-F238E27FC236}">
                <a16:creationId xmlns:a16="http://schemas.microsoft.com/office/drawing/2014/main" id="{A95F9D07-E749-7784-FDB5-F859CFACD676}"/>
              </a:ext>
            </a:extLst>
          </p:cNvPr>
          <p:cNvSpPr>
            <a:spLocks noChangeShapeType="1"/>
          </p:cNvSpPr>
          <p:nvPr/>
        </p:nvSpPr>
        <p:spPr bwMode="auto">
          <a:xfrm>
            <a:off x="2451100" y="2905125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86" name="Line 33">
            <a:extLst>
              <a:ext uri="{FF2B5EF4-FFF2-40B4-BE49-F238E27FC236}">
                <a16:creationId xmlns:a16="http://schemas.microsoft.com/office/drawing/2014/main" id="{8DB21788-AECC-54CE-69BB-5BA93E15BCF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22550" y="3267075"/>
            <a:ext cx="0" cy="15430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387" name="Group 34">
            <a:extLst>
              <a:ext uri="{FF2B5EF4-FFF2-40B4-BE49-F238E27FC236}">
                <a16:creationId xmlns:a16="http://schemas.microsoft.com/office/drawing/2014/main" id="{D8ACCAC6-C396-3BBC-6E65-12E2592C5449}"/>
              </a:ext>
            </a:extLst>
          </p:cNvPr>
          <p:cNvGrpSpPr>
            <a:grpSpLocks/>
          </p:cNvGrpSpPr>
          <p:nvPr/>
        </p:nvGrpSpPr>
        <p:grpSpPr bwMode="auto">
          <a:xfrm>
            <a:off x="2279650" y="2333625"/>
            <a:ext cx="628650" cy="647700"/>
            <a:chOff x="0" y="0"/>
            <a:chExt cx="396" cy="408"/>
          </a:xfrm>
        </p:grpSpPr>
        <p:grpSp>
          <p:nvGrpSpPr>
            <p:cNvPr id="15442" name="Group 35">
              <a:extLst>
                <a:ext uri="{FF2B5EF4-FFF2-40B4-BE49-F238E27FC236}">
                  <a16:creationId xmlns:a16="http://schemas.microsoft.com/office/drawing/2014/main" id="{D675714F-97BE-2FE8-CB50-FBB21159F9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8" y="12"/>
              <a:ext cx="48" cy="396"/>
              <a:chOff x="0" y="0"/>
              <a:chExt cx="48" cy="396"/>
            </a:xfrm>
          </p:grpSpPr>
          <p:sp>
            <p:nvSpPr>
              <p:cNvPr id="15449" name="Line 36">
                <a:extLst>
                  <a:ext uri="{FF2B5EF4-FFF2-40B4-BE49-F238E27FC236}">
                    <a16:creationId xmlns:a16="http://schemas.microsoft.com/office/drawing/2014/main" id="{8FAB0F11-777C-D55C-CC8C-456BB12D6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50" name="未知">
                <a:extLst>
                  <a:ext uri="{FF2B5EF4-FFF2-40B4-BE49-F238E27FC236}">
                    <a16:creationId xmlns:a16="http://schemas.microsoft.com/office/drawing/2014/main" id="{60BD6DAC-CBFF-BA0A-F15C-6F5E51062B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443" name="Group 38">
              <a:extLst>
                <a:ext uri="{FF2B5EF4-FFF2-40B4-BE49-F238E27FC236}">
                  <a16:creationId xmlns:a16="http://schemas.microsoft.com/office/drawing/2014/main" id="{1EFCB1F4-5403-A2C6-2D4D-C40CD2B014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" y="0"/>
              <a:ext cx="48" cy="396"/>
              <a:chOff x="0" y="0"/>
              <a:chExt cx="48" cy="396"/>
            </a:xfrm>
          </p:grpSpPr>
          <p:sp>
            <p:nvSpPr>
              <p:cNvPr id="15447" name="Line 39">
                <a:extLst>
                  <a:ext uri="{FF2B5EF4-FFF2-40B4-BE49-F238E27FC236}">
                    <a16:creationId xmlns:a16="http://schemas.microsoft.com/office/drawing/2014/main" id="{89B09739-2D4C-3F7F-2C2D-BFE998310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48" name="未知">
                <a:extLst>
                  <a:ext uri="{FF2B5EF4-FFF2-40B4-BE49-F238E27FC236}">
                    <a16:creationId xmlns:a16="http://schemas.microsoft.com/office/drawing/2014/main" id="{B1B3D4E6-C528-1035-2985-2245AF75A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5444" name="Group 41">
              <a:extLst>
                <a:ext uri="{FF2B5EF4-FFF2-40B4-BE49-F238E27FC236}">
                  <a16:creationId xmlns:a16="http://schemas.microsoft.com/office/drawing/2014/main" id="{6F0DA259-3BBC-9558-C40C-3D5BEF02B1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2"/>
              <a:ext cx="48" cy="396"/>
              <a:chOff x="0" y="0"/>
              <a:chExt cx="48" cy="396"/>
            </a:xfrm>
          </p:grpSpPr>
          <p:sp>
            <p:nvSpPr>
              <p:cNvPr id="15445" name="Line 42">
                <a:extLst>
                  <a:ext uri="{FF2B5EF4-FFF2-40B4-BE49-F238E27FC236}">
                    <a16:creationId xmlns:a16="http://schemas.microsoft.com/office/drawing/2014/main" id="{9600CBF3-9581-F219-C8C4-A1FCD4CF0E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46" name="未知">
                <a:extLst>
                  <a:ext uri="{FF2B5EF4-FFF2-40B4-BE49-F238E27FC236}">
                    <a16:creationId xmlns:a16="http://schemas.microsoft.com/office/drawing/2014/main" id="{BF815504-1770-BE87-FB2F-490BDFF09F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5388" name="Line 44">
            <a:extLst>
              <a:ext uri="{FF2B5EF4-FFF2-40B4-BE49-F238E27FC236}">
                <a16:creationId xmlns:a16="http://schemas.microsoft.com/office/drawing/2014/main" id="{0FFE421F-1B77-830F-CDC2-80489C9E8CAD}"/>
              </a:ext>
            </a:extLst>
          </p:cNvPr>
          <p:cNvSpPr>
            <a:spLocks noChangeShapeType="1"/>
          </p:cNvSpPr>
          <p:nvPr/>
        </p:nvSpPr>
        <p:spPr bwMode="auto">
          <a:xfrm>
            <a:off x="2184400" y="2924175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89" name="Line 45">
            <a:extLst>
              <a:ext uri="{FF2B5EF4-FFF2-40B4-BE49-F238E27FC236}">
                <a16:creationId xmlns:a16="http://schemas.microsoft.com/office/drawing/2014/main" id="{13954B51-381B-4898-B0F3-CFCEA2DB0078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5850" y="3286125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90" name="Line 46">
            <a:extLst>
              <a:ext uri="{FF2B5EF4-FFF2-40B4-BE49-F238E27FC236}">
                <a16:creationId xmlns:a16="http://schemas.microsoft.com/office/drawing/2014/main" id="{0F961973-5C4F-2878-931A-F1DE362AEBA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60600" y="3114675"/>
            <a:ext cx="5715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5391" name="Group 47">
            <a:extLst>
              <a:ext uri="{FF2B5EF4-FFF2-40B4-BE49-F238E27FC236}">
                <a16:creationId xmlns:a16="http://schemas.microsoft.com/office/drawing/2014/main" id="{2C568231-9A34-AA84-D253-A2963FC0FA9E}"/>
              </a:ext>
            </a:extLst>
          </p:cNvPr>
          <p:cNvGrpSpPr>
            <a:grpSpLocks/>
          </p:cNvGrpSpPr>
          <p:nvPr/>
        </p:nvGrpSpPr>
        <p:grpSpPr bwMode="auto">
          <a:xfrm>
            <a:off x="2262188" y="1041400"/>
            <a:ext cx="681037" cy="1003300"/>
            <a:chOff x="0" y="0"/>
            <a:chExt cx="1074" cy="1580"/>
          </a:xfrm>
        </p:grpSpPr>
        <p:sp>
          <p:nvSpPr>
            <p:cNvPr id="15427" name="Line 48">
              <a:extLst>
                <a:ext uri="{FF2B5EF4-FFF2-40B4-BE49-F238E27FC236}">
                  <a16:creationId xmlns:a16="http://schemas.microsoft.com/office/drawing/2014/main" id="{FAAC292C-2C10-5A90-9C5B-36445AD769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1" y="116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428" name="Line 49">
              <a:extLst>
                <a:ext uri="{FF2B5EF4-FFF2-40B4-BE49-F238E27FC236}">
                  <a16:creationId xmlns:a16="http://schemas.microsoft.com/office/drawing/2014/main" id="{EFD3B4C7-6154-E982-42EA-4D7741EEE1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1" y="116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429" name="Line 50">
              <a:extLst>
                <a:ext uri="{FF2B5EF4-FFF2-40B4-BE49-F238E27FC236}">
                  <a16:creationId xmlns:a16="http://schemas.microsoft.com/office/drawing/2014/main" id="{74353062-AAB5-ED48-7EA0-EADDB9FFDB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0" y="116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5430" name="Group 51">
              <a:extLst>
                <a:ext uri="{FF2B5EF4-FFF2-40B4-BE49-F238E27FC236}">
                  <a16:creationId xmlns:a16="http://schemas.microsoft.com/office/drawing/2014/main" id="{1195ADE7-7533-AB47-2E60-62F918DB39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074" cy="1140"/>
              <a:chOff x="0" y="0"/>
              <a:chExt cx="1074" cy="1140"/>
            </a:xfrm>
          </p:grpSpPr>
          <p:sp>
            <p:nvSpPr>
              <p:cNvPr id="15431" name="Oval 52">
                <a:extLst>
                  <a:ext uri="{FF2B5EF4-FFF2-40B4-BE49-F238E27FC236}">
                    <a16:creationId xmlns:a16="http://schemas.microsoft.com/office/drawing/2014/main" id="{FC22C49B-2C82-3E2A-B1D0-506F6D9676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" y="0"/>
                <a:ext cx="116" cy="120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5432" name="Line 53">
                <a:extLst>
                  <a:ext uri="{FF2B5EF4-FFF2-40B4-BE49-F238E27FC236}">
                    <a16:creationId xmlns:a16="http://schemas.microsoft.com/office/drawing/2014/main" id="{9CE7A04F-84FE-29FD-19B1-7B0A703794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" y="12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5433" name="Oval 54">
                <a:extLst>
                  <a:ext uri="{FF2B5EF4-FFF2-40B4-BE49-F238E27FC236}">
                    <a16:creationId xmlns:a16="http://schemas.microsoft.com/office/drawing/2014/main" id="{54A0EAE4-D1D1-7201-164F-A35C018175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8" y="0"/>
                <a:ext cx="116" cy="120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5434" name="Line 55">
                <a:extLst>
                  <a:ext uri="{FF2B5EF4-FFF2-40B4-BE49-F238E27FC236}">
                    <a16:creationId xmlns:a16="http://schemas.microsoft.com/office/drawing/2014/main" id="{0B324304-AE23-13B6-644C-74DF019385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69" y="12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5435" name="Oval 56">
                <a:extLst>
                  <a:ext uri="{FF2B5EF4-FFF2-40B4-BE49-F238E27FC236}">
                    <a16:creationId xmlns:a16="http://schemas.microsoft.com/office/drawing/2014/main" id="{F844D62D-6C69-4E82-52F9-78D1A6E1F3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58" y="0"/>
                <a:ext cx="116" cy="120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5436" name="Line 57">
                <a:extLst>
                  <a:ext uri="{FF2B5EF4-FFF2-40B4-BE49-F238E27FC236}">
                    <a16:creationId xmlns:a16="http://schemas.microsoft.com/office/drawing/2014/main" id="{B1ECD5EF-4875-FF47-1E41-284E12E8D8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8" y="12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15437" name="Group 58">
                <a:extLst>
                  <a:ext uri="{FF2B5EF4-FFF2-40B4-BE49-F238E27FC236}">
                    <a16:creationId xmlns:a16="http://schemas.microsoft.com/office/drawing/2014/main" id="{FA3E49F1-4AAE-F828-BB65-A70625F027A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510"/>
                <a:ext cx="1047" cy="630"/>
                <a:chOff x="0" y="0"/>
                <a:chExt cx="1047" cy="630"/>
              </a:xfrm>
            </p:grpSpPr>
            <p:sp>
              <p:nvSpPr>
                <p:cNvPr id="15438" name="Line 59">
                  <a:extLst>
                    <a:ext uri="{FF2B5EF4-FFF2-40B4-BE49-F238E27FC236}">
                      <a16:creationId xmlns:a16="http://schemas.microsoft.com/office/drawing/2014/main" id="{41183A96-00E6-8DE5-1843-91A10677E1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869" y="0"/>
                  <a:ext cx="178" cy="60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39" name="Line 60">
                  <a:extLst>
                    <a:ext uri="{FF2B5EF4-FFF2-40B4-BE49-F238E27FC236}">
                      <a16:creationId xmlns:a16="http://schemas.microsoft.com/office/drawing/2014/main" id="{456243B1-E5CA-3A73-3A1F-94B85F2F35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20" y="30"/>
                  <a:ext cx="178" cy="60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40" name="Line 61">
                  <a:extLst>
                    <a:ext uri="{FF2B5EF4-FFF2-40B4-BE49-F238E27FC236}">
                      <a16:creationId xmlns:a16="http://schemas.microsoft.com/office/drawing/2014/main" id="{F1DC9405-2703-31F1-13EB-BD39B7C837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78" cy="60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441" name="Line 62">
                  <a:extLst>
                    <a:ext uri="{FF2B5EF4-FFF2-40B4-BE49-F238E27FC236}">
                      <a16:creationId xmlns:a16="http://schemas.microsoft.com/office/drawing/2014/main" id="{EA7AFC11-3328-01DF-D63F-B6DF02FB2F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0" y="330"/>
                  <a:ext cx="838" cy="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prstDash val="dash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5392" name="Rectangle 63">
            <a:extLst>
              <a:ext uri="{FF2B5EF4-FFF2-40B4-BE49-F238E27FC236}">
                <a16:creationId xmlns:a16="http://schemas.microsoft.com/office/drawing/2014/main" id="{318B20AA-475E-F205-1BB9-8F47A01BDF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70125" y="1990725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5393" name="Line 64">
            <a:extLst>
              <a:ext uri="{FF2B5EF4-FFF2-40B4-BE49-F238E27FC236}">
                <a16:creationId xmlns:a16="http://schemas.microsoft.com/office/drawing/2014/main" id="{F80D2856-C674-B473-CFA9-C8159EBDC883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5850" y="3533775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94" name="Line 65">
            <a:extLst>
              <a:ext uri="{FF2B5EF4-FFF2-40B4-BE49-F238E27FC236}">
                <a16:creationId xmlns:a16="http://schemas.microsoft.com/office/drawing/2014/main" id="{E7C6DE56-A6A7-CCEE-0FAD-E83F6E58D02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6800" y="4029075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95" name="Line 66">
            <a:extLst>
              <a:ext uri="{FF2B5EF4-FFF2-40B4-BE49-F238E27FC236}">
                <a16:creationId xmlns:a16="http://schemas.microsoft.com/office/drawing/2014/main" id="{8D74C51B-7E96-B9F5-4310-B3C0214D45E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8300" y="3533775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96" name="Line 67">
            <a:extLst>
              <a:ext uri="{FF2B5EF4-FFF2-40B4-BE49-F238E27FC236}">
                <a16:creationId xmlns:a16="http://schemas.microsoft.com/office/drawing/2014/main" id="{41D68ABD-512A-1689-BDC6-ADF6DB0F7434}"/>
              </a:ext>
            </a:extLst>
          </p:cNvPr>
          <p:cNvSpPr>
            <a:spLocks noChangeShapeType="1"/>
          </p:cNvSpPr>
          <p:nvPr/>
        </p:nvSpPr>
        <p:spPr bwMode="auto">
          <a:xfrm>
            <a:off x="2889250" y="4029075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97" name="Line 68">
            <a:extLst>
              <a:ext uri="{FF2B5EF4-FFF2-40B4-BE49-F238E27FC236}">
                <a16:creationId xmlns:a16="http://schemas.microsoft.com/office/drawing/2014/main" id="{0A0FE2C9-7D24-EE9C-8CC5-94AC0FB291D7}"/>
              </a:ext>
            </a:extLst>
          </p:cNvPr>
          <p:cNvSpPr>
            <a:spLocks noChangeShapeType="1"/>
          </p:cNvSpPr>
          <p:nvPr/>
        </p:nvSpPr>
        <p:spPr bwMode="auto">
          <a:xfrm>
            <a:off x="2908300" y="1990725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98" name="Line 69">
            <a:extLst>
              <a:ext uri="{FF2B5EF4-FFF2-40B4-BE49-F238E27FC236}">
                <a16:creationId xmlns:a16="http://schemas.microsoft.com/office/drawing/2014/main" id="{E5D70B3B-0C7B-6D2D-67B6-5A8FBCA036D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2550" y="1952625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399" name="Line 70">
            <a:extLst>
              <a:ext uri="{FF2B5EF4-FFF2-40B4-BE49-F238E27FC236}">
                <a16:creationId xmlns:a16="http://schemas.microsoft.com/office/drawing/2014/main" id="{BC7DBBD2-E4FC-137B-64B7-A7C11D5B9080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5850" y="1952625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5400" name="Rectangle 71">
            <a:extLst>
              <a:ext uri="{FF2B5EF4-FFF2-40B4-BE49-F238E27FC236}">
                <a16:creationId xmlns:a16="http://schemas.microsoft.com/office/drawing/2014/main" id="{262F13D3-B4E7-5746-F6C8-2964E0B0B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6825" y="1990725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5401" name="Rectangle 72">
            <a:extLst>
              <a:ext uri="{FF2B5EF4-FFF2-40B4-BE49-F238E27FC236}">
                <a16:creationId xmlns:a16="http://schemas.microsoft.com/office/drawing/2014/main" id="{8D8FD2A4-CBD3-CF2C-C118-077EF0722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2100" y="1990725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5402" name="Group 73">
            <a:extLst>
              <a:ext uri="{FF2B5EF4-FFF2-40B4-BE49-F238E27FC236}">
                <a16:creationId xmlns:a16="http://schemas.microsoft.com/office/drawing/2014/main" id="{6AABF45F-EF0E-14F5-976E-88E948FEAE95}"/>
              </a:ext>
            </a:extLst>
          </p:cNvPr>
          <p:cNvGrpSpPr>
            <a:grpSpLocks/>
          </p:cNvGrpSpPr>
          <p:nvPr/>
        </p:nvGrpSpPr>
        <p:grpSpPr bwMode="auto">
          <a:xfrm>
            <a:off x="2241550" y="4246563"/>
            <a:ext cx="762000" cy="784225"/>
            <a:chOff x="0" y="0"/>
            <a:chExt cx="480" cy="494"/>
          </a:xfrm>
        </p:grpSpPr>
        <p:sp>
          <p:nvSpPr>
            <p:cNvPr id="15425" name="Oval 74">
              <a:extLst>
                <a:ext uri="{FF2B5EF4-FFF2-40B4-BE49-F238E27FC236}">
                  <a16:creationId xmlns:a16="http://schemas.microsoft.com/office/drawing/2014/main" id="{11A1B159-0D96-4DD9-09FC-1B056E29C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0" cy="492"/>
            </a:xfrm>
            <a:prstGeom prst="ellipse">
              <a:avLst/>
            </a:prstGeom>
            <a:solidFill>
              <a:srgbClr val="FFFFEB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5426" name="Text Box 75">
              <a:extLst>
                <a:ext uri="{FF2B5EF4-FFF2-40B4-BE49-F238E27FC236}">
                  <a16:creationId xmlns:a16="http://schemas.microsoft.com/office/drawing/2014/main" id="{BE3F7C52-EDF3-7EC0-DE9E-31A2D9BC2C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" y="11"/>
              <a:ext cx="334" cy="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M</a:t>
              </a:r>
            </a:p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3</a:t>
              </a:r>
              <a:r>
                <a:rPr lang="en-US" altLang="zh-CN" sz="2800">
                  <a:latin typeface="Times New Roman" panose="02020603050405020304" pitchFamily="18" charset="0"/>
                </a:rPr>
                <a:t>~</a:t>
              </a:r>
            </a:p>
          </p:txBody>
        </p:sp>
      </p:grpSp>
      <p:sp>
        <p:nvSpPr>
          <p:cNvPr id="16459" name="Text Box 76">
            <a:extLst>
              <a:ext uri="{FF2B5EF4-FFF2-40B4-BE49-F238E27FC236}">
                <a16:creationId xmlns:a16="http://schemas.microsoft.com/office/drawing/2014/main" id="{56D1E8CC-03ED-F48C-EC1C-83E280F5A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90975" y="4564063"/>
            <a:ext cx="3616325" cy="465137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>
                <a:solidFill>
                  <a:srgbClr val="0000FF"/>
                </a:solidFill>
                <a:latin typeface="Times New Roman" pitchFamily="18" charset="0"/>
              </a:rPr>
              <a:t>  闭合开关 </a:t>
            </a:r>
            <a:r>
              <a:rPr lang="en-US" altLang="zh-CN">
                <a:solidFill>
                  <a:srgbClr val="0000FF"/>
                </a:solidFill>
                <a:latin typeface="Times New Roman" pitchFamily="18" charset="0"/>
              </a:rPr>
              <a:t>QS </a:t>
            </a:r>
            <a:r>
              <a:rPr lang="zh-CN" altLang="en-US">
                <a:solidFill>
                  <a:srgbClr val="0000FF"/>
                </a:solidFill>
                <a:latin typeface="Times New Roman" pitchFamily="18" charset="0"/>
              </a:rPr>
              <a:t>接通电源</a:t>
            </a:r>
            <a:endParaRPr lang="zh-CN" altLang="en-US">
              <a:solidFill>
                <a:srgbClr val="66FF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5404" name="Text Box 77">
            <a:extLst>
              <a:ext uri="{FF2B5EF4-FFF2-40B4-BE49-F238E27FC236}">
                <a16:creationId xmlns:a16="http://schemas.microsoft.com/office/drawing/2014/main" id="{2DB42D64-9971-B4C3-98BB-B498C4ABC4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9325" y="5172075"/>
            <a:ext cx="36464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按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400" baseline="-18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→ KM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线圈得电</a:t>
            </a:r>
          </a:p>
        </p:txBody>
      </p:sp>
      <p:sp>
        <p:nvSpPr>
          <p:cNvPr id="15405" name="Rectangle 78">
            <a:extLst>
              <a:ext uri="{FF2B5EF4-FFF2-40B4-BE49-F238E27FC236}">
                <a16:creationId xmlns:a16="http://schemas.microsoft.com/office/drawing/2014/main" id="{69AA3672-FA13-9FF5-32B9-BE4BA48410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0538" y="5146675"/>
            <a:ext cx="454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KM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主触点闭合 →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M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运转</a:t>
            </a:r>
          </a:p>
        </p:txBody>
      </p:sp>
      <p:sp>
        <p:nvSpPr>
          <p:cNvPr id="15406" name="Text Box 79">
            <a:extLst>
              <a:ext uri="{FF2B5EF4-FFF2-40B4-BE49-F238E27FC236}">
                <a16:creationId xmlns:a16="http://schemas.microsoft.com/office/drawing/2014/main" id="{C5D5B8E0-C9C3-9B86-B4C7-0C8DCBD9A8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025" y="5668963"/>
            <a:ext cx="36385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松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400" baseline="-18000">
                <a:solidFill>
                  <a:srgbClr val="0000FF"/>
                </a:solidFill>
                <a:latin typeface="Times New Roman" panose="02020603050405020304" pitchFamily="18" charset="0"/>
              </a:rPr>
              <a:t>2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→ KM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线圈失电</a:t>
            </a:r>
          </a:p>
        </p:txBody>
      </p:sp>
      <p:sp>
        <p:nvSpPr>
          <p:cNvPr id="16463" name="Rectangle 80">
            <a:extLst>
              <a:ext uri="{FF2B5EF4-FFF2-40B4-BE49-F238E27FC236}">
                <a16:creationId xmlns:a16="http://schemas.microsoft.com/office/drawing/2014/main" id="{A5FBC7BB-5848-54C9-6FB6-F5A69BC454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7838" y="5648325"/>
            <a:ext cx="454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KM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主触点恢复 → 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M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停转</a:t>
            </a:r>
          </a:p>
        </p:txBody>
      </p:sp>
      <p:sp>
        <p:nvSpPr>
          <p:cNvPr id="15408" name="Rectangle 81">
            <a:extLst>
              <a:ext uri="{FF2B5EF4-FFF2-40B4-BE49-F238E27FC236}">
                <a16:creationId xmlns:a16="http://schemas.microsoft.com/office/drawing/2014/main" id="{291ABE4D-C215-BAA7-21F8-9AE451F59B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5375" y="4016375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动作次序</a:t>
            </a:r>
          </a:p>
        </p:txBody>
      </p:sp>
      <p:sp>
        <p:nvSpPr>
          <p:cNvPr id="15409" name="Line 83">
            <a:extLst>
              <a:ext uri="{FF2B5EF4-FFF2-40B4-BE49-F238E27FC236}">
                <a16:creationId xmlns:a16="http://schemas.microsoft.com/office/drawing/2014/main" id="{36FAA35C-839F-71D4-F9F0-1ABFFF283A6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84600" y="2681288"/>
            <a:ext cx="571500" cy="0"/>
          </a:xfrm>
          <a:prstGeom prst="line">
            <a:avLst/>
          </a:prstGeom>
          <a:noFill/>
          <a:ln w="38100">
            <a:solidFill>
              <a:srgbClr val="66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5410" name="Group 87">
            <a:extLst>
              <a:ext uri="{FF2B5EF4-FFF2-40B4-BE49-F238E27FC236}">
                <a16:creationId xmlns:a16="http://schemas.microsoft.com/office/drawing/2014/main" id="{6CEF2681-0A73-E60D-5AEF-5892328715F2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2368550" y="3889375"/>
            <a:ext cx="95250" cy="171450"/>
            <a:chOff x="0" y="0"/>
            <a:chExt cx="60" cy="108"/>
          </a:xfrm>
        </p:grpSpPr>
        <p:sp>
          <p:nvSpPr>
            <p:cNvPr id="15422" name="Line 88">
              <a:extLst>
                <a:ext uri="{FF2B5EF4-FFF2-40B4-BE49-F238E27FC236}">
                  <a16:creationId xmlns:a16="http://schemas.microsoft.com/office/drawing/2014/main" id="{6F45C229-7C19-D48C-38F4-E72A281C16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423" name="Line 89">
              <a:extLst>
                <a:ext uri="{FF2B5EF4-FFF2-40B4-BE49-F238E27FC236}">
                  <a16:creationId xmlns:a16="http://schemas.microsoft.com/office/drawing/2014/main" id="{3D856D79-4062-734A-5FB7-CDFC96F468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424" name="Line 90">
              <a:extLst>
                <a:ext uri="{FF2B5EF4-FFF2-40B4-BE49-F238E27FC236}">
                  <a16:creationId xmlns:a16="http://schemas.microsoft.com/office/drawing/2014/main" id="{950BBF15-A00A-0ED9-A313-6154F3CA47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5411" name="Group 91">
            <a:extLst>
              <a:ext uri="{FF2B5EF4-FFF2-40B4-BE49-F238E27FC236}">
                <a16:creationId xmlns:a16="http://schemas.microsoft.com/office/drawing/2014/main" id="{DC5F8917-A0DE-4DB2-2B91-CE19D18DD90B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2879725" y="3876675"/>
            <a:ext cx="95250" cy="171450"/>
            <a:chOff x="0" y="0"/>
            <a:chExt cx="60" cy="108"/>
          </a:xfrm>
        </p:grpSpPr>
        <p:sp>
          <p:nvSpPr>
            <p:cNvPr id="15419" name="Line 92">
              <a:extLst>
                <a:ext uri="{FF2B5EF4-FFF2-40B4-BE49-F238E27FC236}">
                  <a16:creationId xmlns:a16="http://schemas.microsoft.com/office/drawing/2014/main" id="{A4259B72-01E7-FDB5-03D0-CE441563EF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420" name="Line 93">
              <a:extLst>
                <a:ext uri="{FF2B5EF4-FFF2-40B4-BE49-F238E27FC236}">
                  <a16:creationId xmlns:a16="http://schemas.microsoft.com/office/drawing/2014/main" id="{0714EE28-C337-E856-3A38-68C240F4A7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421" name="Line 94">
              <a:extLst>
                <a:ext uri="{FF2B5EF4-FFF2-40B4-BE49-F238E27FC236}">
                  <a16:creationId xmlns:a16="http://schemas.microsoft.com/office/drawing/2014/main" id="{A90F7F1F-CDC2-7904-7D58-7713377656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5412" name="Rectangle 95">
            <a:extLst>
              <a:ext uri="{FF2B5EF4-FFF2-40B4-BE49-F238E27FC236}">
                <a16:creationId xmlns:a16="http://schemas.microsoft.com/office/drawing/2014/main" id="{CF09C15A-B012-6F0B-A93A-946C70237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1200" y="3717925"/>
            <a:ext cx="1435100" cy="515938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5413" name="Line 96">
            <a:extLst>
              <a:ext uri="{FF2B5EF4-FFF2-40B4-BE49-F238E27FC236}">
                <a16:creationId xmlns:a16="http://schemas.microsoft.com/office/drawing/2014/main" id="{889502C4-6F36-9A1D-898F-5A371BE8DCAB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4864100" y="1654175"/>
            <a:ext cx="419100" cy="1714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5414" name="Line 97">
            <a:extLst>
              <a:ext uri="{FF2B5EF4-FFF2-40B4-BE49-F238E27FC236}">
                <a16:creationId xmlns:a16="http://schemas.microsoft.com/office/drawing/2014/main" id="{14BE5070-BD35-F157-756F-7AED3C98FC09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4941888" y="1609725"/>
            <a:ext cx="0" cy="24765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5415" name="Group 98">
            <a:extLst>
              <a:ext uri="{FF2B5EF4-FFF2-40B4-BE49-F238E27FC236}">
                <a16:creationId xmlns:a16="http://schemas.microsoft.com/office/drawing/2014/main" id="{EDB00717-E609-29A6-B89B-B185D752545A}"/>
              </a:ext>
            </a:extLst>
          </p:cNvPr>
          <p:cNvGrpSpPr>
            <a:grpSpLocks/>
          </p:cNvGrpSpPr>
          <p:nvPr/>
        </p:nvGrpSpPr>
        <p:grpSpPr bwMode="auto">
          <a:xfrm rot="10740000">
            <a:off x="4826000" y="1749425"/>
            <a:ext cx="419100" cy="342900"/>
            <a:chOff x="0" y="24"/>
            <a:chExt cx="264" cy="216"/>
          </a:xfrm>
        </p:grpSpPr>
        <p:sp>
          <p:nvSpPr>
            <p:cNvPr id="15417" name="Line 99">
              <a:extLst>
                <a:ext uri="{FF2B5EF4-FFF2-40B4-BE49-F238E27FC236}">
                  <a16:creationId xmlns:a16="http://schemas.microsoft.com/office/drawing/2014/main" id="{A570B1A3-692A-D886-1520-AF031AAC1B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" y="120"/>
              <a:ext cx="0" cy="1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5418" name="未知">
              <a:extLst>
                <a:ext uri="{FF2B5EF4-FFF2-40B4-BE49-F238E27FC236}">
                  <a16:creationId xmlns:a16="http://schemas.microsoft.com/office/drawing/2014/main" id="{201DF82E-A0AC-7E41-117F-DD8A1C0843F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4"/>
              <a:ext cx="264" cy="84"/>
            </a:xfrm>
            <a:custGeom>
              <a:avLst/>
              <a:gdLst>
                <a:gd name="T0" fmla="*/ 0 w 264"/>
                <a:gd name="T1" fmla="*/ 0 h 84"/>
                <a:gd name="T2" fmla="*/ 92 w 264"/>
                <a:gd name="T3" fmla="*/ 0 h 84"/>
                <a:gd name="T4" fmla="*/ 92 w 264"/>
                <a:gd name="T5" fmla="*/ 84 h 84"/>
                <a:gd name="T6" fmla="*/ 185 w 264"/>
                <a:gd name="T7" fmla="*/ 84 h 84"/>
                <a:gd name="T8" fmla="*/ 185 w 264"/>
                <a:gd name="T9" fmla="*/ 0 h 84"/>
                <a:gd name="T10" fmla="*/ 264 w 264"/>
                <a:gd name="T11" fmla="*/ 0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84"/>
                <a:gd name="T20" fmla="*/ 264 w 264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84">
                  <a:moveTo>
                    <a:pt x="0" y="0"/>
                  </a:moveTo>
                  <a:lnTo>
                    <a:pt x="92" y="0"/>
                  </a:lnTo>
                  <a:lnTo>
                    <a:pt x="92" y="84"/>
                  </a:lnTo>
                  <a:lnTo>
                    <a:pt x="185" y="84"/>
                  </a:lnTo>
                  <a:lnTo>
                    <a:pt x="185" y="0"/>
                  </a:lnTo>
                  <a:lnTo>
                    <a:pt x="264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5416" name="Text Box 78">
            <a:extLst>
              <a:ext uri="{FF2B5EF4-FFF2-40B4-BE49-F238E27FC236}">
                <a16:creationId xmlns:a16="http://schemas.microsoft.com/office/drawing/2014/main" id="{4596F10E-2EC9-C0BE-C769-EC0073E7F6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0450" y="301625"/>
            <a:ext cx="4521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rgbClr val="9900CC"/>
                </a:solidFill>
                <a:latin typeface="Times New Roman" panose="02020603050405020304" pitchFamily="18" charset="0"/>
              </a:rPr>
              <a:t>笼型电动机点动控制线路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6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>
            <a:extLst>
              <a:ext uri="{FF2B5EF4-FFF2-40B4-BE49-F238E27FC236}">
                <a16:creationId xmlns:a16="http://schemas.microsoft.com/office/drawing/2014/main" id="{9A47EAAB-B1B9-32AD-3855-BDF97E95EC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4914900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6387" name="Text Box 4">
            <a:extLst>
              <a:ext uri="{FF2B5EF4-FFF2-40B4-BE49-F238E27FC236}">
                <a16:creationId xmlns:a16="http://schemas.microsoft.com/office/drawing/2014/main" id="{8B53D610-8D3E-5B50-563B-C3D28FDCD4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2114550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FU</a:t>
            </a:r>
          </a:p>
        </p:txBody>
      </p:sp>
      <p:sp>
        <p:nvSpPr>
          <p:cNvPr id="17412" name="Text Box 5">
            <a:extLst>
              <a:ext uri="{FF2B5EF4-FFF2-40B4-BE49-F238E27FC236}">
                <a16:creationId xmlns:a16="http://schemas.microsoft.com/office/drawing/2014/main" id="{03CC0758-BA9A-EA46-6BD5-C9873FA714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125" y="3765550"/>
            <a:ext cx="722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6389" name="Text Box 6">
            <a:extLst>
              <a:ext uri="{FF2B5EF4-FFF2-40B4-BE49-F238E27FC236}">
                <a16:creationId xmlns:a16="http://schemas.microsoft.com/office/drawing/2014/main" id="{6DF555A0-C2A9-129A-AD10-12875A3CC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850" y="1504950"/>
            <a:ext cx="522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QS</a:t>
            </a:r>
          </a:p>
        </p:txBody>
      </p:sp>
      <p:sp>
        <p:nvSpPr>
          <p:cNvPr id="16390" name="Line 7">
            <a:extLst>
              <a:ext uri="{FF2B5EF4-FFF2-40B4-BE49-F238E27FC236}">
                <a16:creationId xmlns:a16="http://schemas.microsoft.com/office/drawing/2014/main" id="{A5A91745-E43D-B6DF-7FC0-9F38FBBBFF8E}"/>
              </a:ext>
            </a:extLst>
          </p:cNvPr>
          <p:cNvSpPr>
            <a:spLocks noChangeShapeType="1"/>
          </p:cNvSpPr>
          <p:nvPr/>
        </p:nvSpPr>
        <p:spPr bwMode="auto">
          <a:xfrm>
            <a:off x="1689100" y="3970338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1" name="Line 8">
            <a:extLst>
              <a:ext uri="{FF2B5EF4-FFF2-40B4-BE49-F238E27FC236}">
                <a16:creationId xmlns:a16="http://schemas.microsoft.com/office/drawing/2014/main" id="{B8B2AC97-342B-8F26-9923-EECB2EF53A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860550" y="4332288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2" name="Line 9">
            <a:extLst>
              <a:ext uri="{FF2B5EF4-FFF2-40B4-BE49-F238E27FC236}">
                <a16:creationId xmlns:a16="http://schemas.microsoft.com/office/drawing/2014/main" id="{C9BD8D88-33AF-DD9E-93A1-4906398BD999}"/>
              </a:ext>
            </a:extLst>
          </p:cNvPr>
          <p:cNvSpPr>
            <a:spLocks noChangeShapeType="1"/>
          </p:cNvSpPr>
          <p:nvPr/>
        </p:nvSpPr>
        <p:spPr bwMode="auto">
          <a:xfrm>
            <a:off x="1403350" y="3951288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3" name="Line 10">
            <a:extLst>
              <a:ext uri="{FF2B5EF4-FFF2-40B4-BE49-F238E27FC236}">
                <a16:creationId xmlns:a16="http://schemas.microsoft.com/office/drawing/2014/main" id="{7CB05345-C00A-DDC9-DD3C-895E8A38B873}"/>
              </a:ext>
            </a:extLst>
          </p:cNvPr>
          <p:cNvSpPr>
            <a:spLocks noChangeShapeType="1"/>
          </p:cNvSpPr>
          <p:nvPr/>
        </p:nvSpPr>
        <p:spPr bwMode="auto">
          <a:xfrm>
            <a:off x="1136650" y="3970338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4" name="Line 11">
            <a:extLst>
              <a:ext uri="{FF2B5EF4-FFF2-40B4-BE49-F238E27FC236}">
                <a16:creationId xmlns:a16="http://schemas.microsoft.com/office/drawing/2014/main" id="{DA2C6C89-A012-75F4-0CB3-8FDCAA589635}"/>
              </a:ext>
            </a:extLst>
          </p:cNvPr>
          <p:cNvSpPr>
            <a:spLocks noChangeShapeType="1"/>
          </p:cNvSpPr>
          <p:nvPr/>
        </p:nvSpPr>
        <p:spPr bwMode="auto">
          <a:xfrm>
            <a:off x="1308100" y="4332288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5" name="Line 12">
            <a:extLst>
              <a:ext uri="{FF2B5EF4-FFF2-40B4-BE49-F238E27FC236}">
                <a16:creationId xmlns:a16="http://schemas.microsoft.com/office/drawing/2014/main" id="{671939F7-AE7D-8E97-B186-1C1A3A581340}"/>
              </a:ext>
            </a:extLst>
          </p:cNvPr>
          <p:cNvSpPr>
            <a:spLocks noChangeShapeType="1"/>
          </p:cNvSpPr>
          <p:nvPr/>
        </p:nvSpPr>
        <p:spPr bwMode="auto">
          <a:xfrm>
            <a:off x="1212850" y="4160838"/>
            <a:ext cx="5715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6" name="Line 13">
            <a:extLst>
              <a:ext uri="{FF2B5EF4-FFF2-40B4-BE49-F238E27FC236}">
                <a16:creationId xmlns:a16="http://schemas.microsoft.com/office/drawing/2014/main" id="{9C06F74F-13E9-3C03-6428-4B8CC41A08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308100" y="200818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7" name="Line 14">
            <a:extLst>
              <a:ext uri="{FF2B5EF4-FFF2-40B4-BE49-F238E27FC236}">
                <a16:creationId xmlns:a16="http://schemas.microsoft.com/office/drawing/2014/main" id="{C77C3F6B-1F6B-5885-5C03-BE4FB29D7DEB}"/>
              </a:ext>
            </a:extLst>
          </p:cNvPr>
          <p:cNvSpPr>
            <a:spLocks noChangeShapeType="1"/>
          </p:cNvSpPr>
          <p:nvPr/>
        </p:nvSpPr>
        <p:spPr bwMode="auto">
          <a:xfrm>
            <a:off x="1574800" y="200818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398" name="Line 15">
            <a:extLst>
              <a:ext uri="{FF2B5EF4-FFF2-40B4-BE49-F238E27FC236}">
                <a16:creationId xmlns:a16="http://schemas.microsoft.com/office/drawing/2014/main" id="{57A5618E-EFCC-35FF-71DD-6AEB952900CA}"/>
              </a:ext>
            </a:extLst>
          </p:cNvPr>
          <p:cNvSpPr>
            <a:spLocks noChangeShapeType="1"/>
          </p:cNvSpPr>
          <p:nvPr/>
        </p:nvSpPr>
        <p:spPr bwMode="auto">
          <a:xfrm>
            <a:off x="1860550" y="200818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6399" name="Group 16">
            <a:extLst>
              <a:ext uri="{FF2B5EF4-FFF2-40B4-BE49-F238E27FC236}">
                <a16:creationId xmlns:a16="http://schemas.microsoft.com/office/drawing/2014/main" id="{48A3B802-EC04-7E0E-EE31-9F804B130BD3}"/>
              </a:ext>
            </a:extLst>
          </p:cNvPr>
          <p:cNvGrpSpPr>
            <a:grpSpLocks/>
          </p:cNvGrpSpPr>
          <p:nvPr/>
        </p:nvGrpSpPr>
        <p:grpSpPr bwMode="auto">
          <a:xfrm>
            <a:off x="1192213" y="1293813"/>
            <a:ext cx="682625" cy="723900"/>
            <a:chOff x="0" y="0"/>
            <a:chExt cx="1075" cy="1140"/>
          </a:xfrm>
        </p:grpSpPr>
        <p:sp>
          <p:nvSpPr>
            <p:cNvPr id="16551" name="Oval 17">
              <a:extLst>
                <a:ext uri="{FF2B5EF4-FFF2-40B4-BE49-F238E27FC236}">
                  <a16:creationId xmlns:a16="http://schemas.microsoft.com/office/drawing/2014/main" id="{2D9A17C7-8DA4-356A-41D1-1A05F0BA4E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" y="0"/>
              <a:ext cx="116" cy="12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552" name="Line 18">
              <a:extLst>
                <a:ext uri="{FF2B5EF4-FFF2-40B4-BE49-F238E27FC236}">
                  <a16:creationId xmlns:a16="http://schemas.microsoft.com/office/drawing/2014/main" id="{14843A6B-F87E-829C-1EB2-F2ABE5D716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" y="12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53" name="Oval 19">
              <a:extLst>
                <a:ext uri="{FF2B5EF4-FFF2-40B4-BE49-F238E27FC236}">
                  <a16:creationId xmlns:a16="http://schemas.microsoft.com/office/drawing/2014/main" id="{17D47E71-A55D-BCCA-549B-43CBAF2708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" y="0"/>
              <a:ext cx="116" cy="12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554" name="Line 20">
              <a:extLst>
                <a:ext uri="{FF2B5EF4-FFF2-40B4-BE49-F238E27FC236}">
                  <a16:creationId xmlns:a16="http://schemas.microsoft.com/office/drawing/2014/main" id="{1CB6777A-A92F-3295-DE6F-5046E2BA5D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" y="12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55" name="Oval 21">
              <a:extLst>
                <a:ext uri="{FF2B5EF4-FFF2-40B4-BE49-F238E27FC236}">
                  <a16:creationId xmlns:a16="http://schemas.microsoft.com/office/drawing/2014/main" id="{115193AD-73A1-5AE8-7799-2963726B7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" y="0"/>
              <a:ext cx="116" cy="12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556" name="Line 22">
              <a:extLst>
                <a:ext uri="{FF2B5EF4-FFF2-40B4-BE49-F238E27FC236}">
                  <a16:creationId xmlns:a16="http://schemas.microsoft.com/office/drawing/2014/main" id="{4D0871DF-C69C-D97A-F8AD-F06BF7C46E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12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57" name="Line 23">
              <a:extLst>
                <a:ext uri="{FF2B5EF4-FFF2-40B4-BE49-F238E27FC236}">
                  <a16:creationId xmlns:a16="http://schemas.microsoft.com/office/drawing/2014/main" id="{A8AD3D77-1D29-4B07-6548-635355488D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0" y="510"/>
              <a:ext cx="180" cy="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58" name="Line 24">
              <a:extLst>
                <a:ext uri="{FF2B5EF4-FFF2-40B4-BE49-F238E27FC236}">
                  <a16:creationId xmlns:a16="http://schemas.microsoft.com/office/drawing/2014/main" id="{AA687C8E-E23F-006B-6868-147EADC3BB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" y="540"/>
              <a:ext cx="180" cy="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59" name="Line 25">
              <a:extLst>
                <a:ext uri="{FF2B5EF4-FFF2-40B4-BE49-F238E27FC236}">
                  <a16:creationId xmlns:a16="http://schemas.microsoft.com/office/drawing/2014/main" id="{445696F7-F6B0-8883-D40A-91ACFB17B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510"/>
              <a:ext cx="180" cy="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60" name="Line 26">
              <a:extLst>
                <a:ext uri="{FF2B5EF4-FFF2-40B4-BE49-F238E27FC236}">
                  <a16:creationId xmlns:a16="http://schemas.microsoft.com/office/drawing/2014/main" id="{837A2257-1AE9-7476-FCF1-66DA6FED737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" y="840"/>
              <a:ext cx="8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6400" name="Rectangle 27">
            <a:extLst>
              <a:ext uri="{FF2B5EF4-FFF2-40B4-BE49-F238E27FC236}">
                <a16:creationId xmlns:a16="http://schemas.microsoft.com/office/drawing/2014/main" id="{2E77B0B5-8A94-A028-33FA-E6E04587A0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1425" y="2198688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6401" name="Line 28">
            <a:extLst>
              <a:ext uri="{FF2B5EF4-FFF2-40B4-BE49-F238E27FC236}">
                <a16:creationId xmlns:a16="http://schemas.microsoft.com/office/drawing/2014/main" id="{253C68E5-B1C6-2A96-3C29-F2C06878E9B0}"/>
              </a:ext>
            </a:extLst>
          </p:cNvPr>
          <p:cNvSpPr>
            <a:spLocks noChangeShapeType="1"/>
          </p:cNvSpPr>
          <p:nvPr/>
        </p:nvSpPr>
        <p:spPr bwMode="auto">
          <a:xfrm>
            <a:off x="1308100" y="4694238"/>
            <a:ext cx="0" cy="3619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02" name="Line 29">
            <a:extLst>
              <a:ext uri="{FF2B5EF4-FFF2-40B4-BE49-F238E27FC236}">
                <a16:creationId xmlns:a16="http://schemas.microsoft.com/office/drawing/2014/main" id="{B0A02A2E-B53E-3A93-D81E-79DC834B7560}"/>
              </a:ext>
            </a:extLst>
          </p:cNvPr>
          <p:cNvSpPr>
            <a:spLocks noChangeShapeType="1"/>
          </p:cNvSpPr>
          <p:nvPr/>
        </p:nvSpPr>
        <p:spPr bwMode="auto">
          <a:xfrm>
            <a:off x="1860550" y="4694238"/>
            <a:ext cx="0" cy="3619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03" name="Line 30">
            <a:extLst>
              <a:ext uri="{FF2B5EF4-FFF2-40B4-BE49-F238E27FC236}">
                <a16:creationId xmlns:a16="http://schemas.microsoft.com/office/drawing/2014/main" id="{5D0DAEF5-69A1-3406-C7FD-B89D5B959C49}"/>
              </a:ext>
            </a:extLst>
          </p:cNvPr>
          <p:cNvSpPr>
            <a:spLocks noChangeShapeType="1"/>
          </p:cNvSpPr>
          <p:nvPr/>
        </p:nvSpPr>
        <p:spPr bwMode="auto">
          <a:xfrm>
            <a:off x="1860550" y="2198688"/>
            <a:ext cx="0" cy="13525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404" name="Line 31">
            <a:extLst>
              <a:ext uri="{FF2B5EF4-FFF2-40B4-BE49-F238E27FC236}">
                <a16:creationId xmlns:a16="http://schemas.microsoft.com/office/drawing/2014/main" id="{2486355D-898E-E587-F0F0-4A967887C081}"/>
              </a:ext>
            </a:extLst>
          </p:cNvPr>
          <p:cNvSpPr>
            <a:spLocks noChangeShapeType="1"/>
          </p:cNvSpPr>
          <p:nvPr/>
        </p:nvSpPr>
        <p:spPr bwMode="auto">
          <a:xfrm>
            <a:off x="1574800" y="2160588"/>
            <a:ext cx="0" cy="13335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405" name="Line 32">
            <a:extLst>
              <a:ext uri="{FF2B5EF4-FFF2-40B4-BE49-F238E27FC236}">
                <a16:creationId xmlns:a16="http://schemas.microsoft.com/office/drawing/2014/main" id="{0FAF382B-FFF0-5D3C-0535-80DD6D97C3C5}"/>
              </a:ext>
            </a:extLst>
          </p:cNvPr>
          <p:cNvSpPr>
            <a:spLocks noChangeShapeType="1"/>
          </p:cNvSpPr>
          <p:nvPr/>
        </p:nvSpPr>
        <p:spPr bwMode="auto">
          <a:xfrm>
            <a:off x="1308100" y="2160588"/>
            <a:ext cx="0" cy="1409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406" name="Rectangle 33">
            <a:extLst>
              <a:ext uri="{FF2B5EF4-FFF2-40B4-BE49-F238E27FC236}">
                <a16:creationId xmlns:a16="http://schemas.microsoft.com/office/drawing/2014/main" id="{D9085687-58A7-4BEA-9735-6721F83B88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8125" y="2198688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6407" name="Rectangle 34">
            <a:extLst>
              <a:ext uri="{FF2B5EF4-FFF2-40B4-BE49-F238E27FC236}">
                <a16:creationId xmlns:a16="http://schemas.microsoft.com/office/drawing/2014/main" id="{52A585BA-3434-184D-2B3A-5F39EC8BB3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4350" y="2198688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6408" name="Oval 35">
            <a:extLst>
              <a:ext uri="{FF2B5EF4-FFF2-40B4-BE49-F238E27FC236}">
                <a16:creationId xmlns:a16="http://schemas.microsoft.com/office/drawing/2014/main" id="{9B041E46-2E53-BAD2-D95F-E88CEFB95B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6650" y="5407025"/>
            <a:ext cx="857250" cy="838200"/>
          </a:xfrm>
          <a:prstGeom prst="ellipse">
            <a:avLst/>
          </a:prstGeom>
          <a:solidFill>
            <a:srgbClr val="FFFFEB"/>
          </a:solidFill>
          <a:ln w="38100">
            <a:solidFill>
              <a:srgbClr val="669900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6409" name="Line 36">
            <a:extLst>
              <a:ext uri="{FF2B5EF4-FFF2-40B4-BE49-F238E27FC236}">
                <a16:creationId xmlns:a16="http://schemas.microsoft.com/office/drawing/2014/main" id="{22365929-51B5-6165-3A9A-5A3A8AB2815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1600" y="3970338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10" name="Line 37">
            <a:extLst>
              <a:ext uri="{FF2B5EF4-FFF2-40B4-BE49-F238E27FC236}">
                <a16:creationId xmlns:a16="http://schemas.microsoft.com/office/drawing/2014/main" id="{41C0D1FB-3090-D3EA-F1AD-F1B54148E7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5850" y="3951288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11" name="Line 38">
            <a:extLst>
              <a:ext uri="{FF2B5EF4-FFF2-40B4-BE49-F238E27FC236}">
                <a16:creationId xmlns:a16="http://schemas.microsoft.com/office/drawing/2014/main" id="{4010416E-6562-DFC0-BC99-66699DCDE8D8}"/>
              </a:ext>
            </a:extLst>
          </p:cNvPr>
          <p:cNvSpPr>
            <a:spLocks noChangeShapeType="1"/>
          </p:cNvSpPr>
          <p:nvPr/>
        </p:nvSpPr>
        <p:spPr bwMode="auto">
          <a:xfrm>
            <a:off x="2127250" y="3970338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12" name="Line 39">
            <a:extLst>
              <a:ext uri="{FF2B5EF4-FFF2-40B4-BE49-F238E27FC236}">
                <a16:creationId xmlns:a16="http://schemas.microsoft.com/office/drawing/2014/main" id="{57907780-DB33-D569-0239-4011BB9BE25F}"/>
              </a:ext>
            </a:extLst>
          </p:cNvPr>
          <p:cNvSpPr>
            <a:spLocks noChangeShapeType="1"/>
          </p:cNvSpPr>
          <p:nvPr/>
        </p:nvSpPr>
        <p:spPr bwMode="auto">
          <a:xfrm>
            <a:off x="2203450" y="4160838"/>
            <a:ext cx="571500" cy="0"/>
          </a:xfrm>
          <a:prstGeom prst="line">
            <a:avLst/>
          </a:prstGeom>
          <a:noFill/>
          <a:ln w="25400">
            <a:solidFill>
              <a:srgbClr val="008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13" name="未知">
            <a:extLst>
              <a:ext uri="{FF2B5EF4-FFF2-40B4-BE49-F238E27FC236}">
                <a16:creationId xmlns:a16="http://schemas.microsoft.com/office/drawing/2014/main" id="{63A33EDA-AD7F-DC73-4005-C9CF85814FF8}"/>
              </a:ext>
            </a:extLst>
          </p:cNvPr>
          <p:cNvSpPr>
            <a:spLocks/>
          </p:cNvSpPr>
          <p:nvPr/>
        </p:nvSpPr>
        <p:spPr bwMode="auto">
          <a:xfrm>
            <a:off x="1308100" y="4313238"/>
            <a:ext cx="990600" cy="247650"/>
          </a:xfrm>
          <a:custGeom>
            <a:avLst/>
            <a:gdLst>
              <a:gd name="T0" fmla="*/ 0 w 624"/>
              <a:gd name="T1" fmla="*/ 2147483647 h 156"/>
              <a:gd name="T2" fmla="*/ 2147483647 w 624"/>
              <a:gd name="T3" fmla="*/ 2147483647 h 156"/>
              <a:gd name="T4" fmla="*/ 2147483647 w 624"/>
              <a:gd name="T5" fmla="*/ 0 h 156"/>
              <a:gd name="T6" fmla="*/ 0 60000 65536"/>
              <a:gd name="T7" fmla="*/ 0 60000 65536"/>
              <a:gd name="T8" fmla="*/ 0 60000 65536"/>
              <a:gd name="T9" fmla="*/ 0 w 624"/>
              <a:gd name="T10" fmla="*/ 0 h 156"/>
              <a:gd name="T11" fmla="*/ 624 w 624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156">
                <a:moveTo>
                  <a:pt x="0" y="156"/>
                </a:moveTo>
                <a:lnTo>
                  <a:pt x="624" y="156"/>
                </a:lnTo>
                <a:lnTo>
                  <a:pt x="624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14" name="未知">
            <a:extLst>
              <a:ext uri="{FF2B5EF4-FFF2-40B4-BE49-F238E27FC236}">
                <a16:creationId xmlns:a16="http://schemas.microsoft.com/office/drawing/2014/main" id="{24C5D4E8-A441-CFAA-D5B7-499E64411435}"/>
              </a:ext>
            </a:extLst>
          </p:cNvPr>
          <p:cNvSpPr>
            <a:spLocks/>
          </p:cNvSpPr>
          <p:nvPr/>
        </p:nvSpPr>
        <p:spPr bwMode="auto">
          <a:xfrm>
            <a:off x="1574800" y="4303713"/>
            <a:ext cx="1238250" cy="419100"/>
          </a:xfrm>
          <a:custGeom>
            <a:avLst/>
            <a:gdLst>
              <a:gd name="T0" fmla="*/ 0 w 828"/>
              <a:gd name="T1" fmla="*/ 2147483647 h 264"/>
              <a:gd name="T2" fmla="*/ 2147483647 w 828"/>
              <a:gd name="T3" fmla="*/ 2147483647 h 264"/>
              <a:gd name="T4" fmla="*/ 2147483647 w 828"/>
              <a:gd name="T5" fmla="*/ 0 h 264"/>
              <a:gd name="T6" fmla="*/ 0 60000 65536"/>
              <a:gd name="T7" fmla="*/ 0 60000 65536"/>
              <a:gd name="T8" fmla="*/ 0 60000 65536"/>
              <a:gd name="T9" fmla="*/ 0 w 828"/>
              <a:gd name="T10" fmla="*/ 0 h 264"/>
              <a:gd name="T11" fmla="*/ 828 w 828"/>
              <a:gd name="T12" fmla="*/ 264 h 2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8" h="264">
                <a:moveTo>
                  <a:pt x="0" y="264"/>
                </a:moveTo>
                <a:lnTo>
                  <a:pt x="828" y="264"/>
                </a:lnTo>
                <a:lnTo>
                  <a:pt x="828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415" name="未知">
            <a:extLst>
              <a:ext uri="{FF2B5EF4-FFF2-40B4-BE49-F238E27FC236}">
                <a16:creationId xmlns:a16="http://schemas.microsoft.com/office/drawing/2014/main" id="{B03E3DC0-EA82-3025-B9DC-373EDA6EBEAF}"/>
              </a:ext>
            </a:extLst>
          </p:cNvPr>
          <p:cNvSpPr>
            <a:spLocks/>
          </p:cNvSpPr>
          <p:nvPr/>
        </p:nvSpPr>
        <p:spPr bwMode="auto">
          <a:xfrm>
            <a:off x="1860550" y="4294188"/>
            <a:ext cx="666750" cy="609600"/>
          </a:xfrm>
          <a:custGeom>
            <a:avLst/>
            <a:gdLst>
              <a:gd name="T0" fmla="*/ 0 w 444"/>
              <a:gd name="T1" fmla="*/ 2147483647 h 384"/>
              <a:gd name="T2" fmla="*/ 2147483647 w 444"/>
              <a:gd name="T3" fmla="*/ 2147483647 h 384"/>
              <a:gd name="T4" fmla="*/ 2147483647 w 444"/>
              <a:gd name="T5" fmla="*/ 0 h 384"/>
              <a:gd name="T6" fmla="*/ 0 60000 65536"/>
              <a:gd name="T7" fmla="*/ 0 60000 65536"/>
              <a:gd name="T8" fmla="*/ 0 60000 65536"/>
              <a:gd name="T9" fmla="*/ 0 w 444"/>
              <a:gd name="T10" fmla="*/ 0 h 384"/>
              <a:gd name="T11" fmla="*/ 444 w 444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4" h="384">
                <a:moveTo>
                  <a:pt x="0" y="384"/>
                </a:moveTo>
                <a:lnTo>
                  <a:pt x="444" y="384"/>
                </a:lnTo>
                <a:lnTo>
                  <a:pt x="444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50" name="Text Box 43">
            <a:extLst>
              <a:ext uri="{FF2B5EF4-FFF2-40B4-BE49-F238E27FC236}">
                <a16:creationId xmlns:a16="http://schemas.microsoft.com/office/drawing/2014/main" id="{58772B30-37A4-BAD1-096C-5F4DD08A7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525" y="4094163"/>
            <a:ext cx="739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51" name="Text Box 44">
            <a:extLst>
              <a:ext uri="{FF2B5EF4-FFF2-40B4-BE49-F238E27FC236}">
                <a16:creationId xmlns:a16="http://schemas.microsoft.com/office/drawing/2014/main" id="{8A3F0114-6C81-529D-03F9-8A8DC0B8CE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7200" y="912813"/>
            <a:ext cx="58610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　　要使电动机给够实现反转，只要把接到电源的任意两根连线对调一头即可。为此用两个接触器来实现这一要求。</a:t>
            </a:r>
          </a:p>
        </p:txBody>
      </p:sp>
      <p:sp>
        <p:nvSpPr>
          <p:cNvPr id="17452" name="Text Box 45">
            <a:extLst>
              <a:ext uri="{FF2B5EF4-FFF2-40B4-BE49-F238E27FC236}">
                <a16:creationId xmlns:a16="http://schemas.microsoft.com/office/drawing/2014/main" id="{B07FC2F4-69E3-8004-DF03-6EE031F96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8788" y="2054225"/>
            <a:ext cx="59229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　　设 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200">
                <a:latin typeface="Times New Roman" panose="02020603050405020304" pitchFamily="18" charset="0"/>
              </a:rPr>
              <a:t>为实现电机正转的接触器， </a:t>
            </a:r>
            <a:r>
              <a:rPr lang="en-US" altLang="zh-CN" sz="2200">
                <a:solidFill>
                  <a:srgbClr val="0066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solidFill>
                  <a:srgbClr val="0066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为实现电动机反转的接触器。</a:t>
            </a:r>
          </a:p>
        </p:txBody>
      </p:sp>
      <p:sp>
        <p:nvSpPr>
          <p:cNvPr id="16419" name="Text Box 46">
            <a:extLst>
              <a:ext uri="{FF2B5EF4-FFF2-40B4-BE49-F238E27FC236}">
                <a16:creationId xmlns:a16="http://schemas.microsoft.com/office/drawing/2014/main" id="{341A95A2-4FD1-E858-99EA-7239403FD4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713" y="890588"/>
            <a:ext cx="368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16420" name="Text Box 47">
            <a:extLst>
              <a:ext uri="{FF2B5EF4-FFF2-40B4-BE49-F238E27FC236}">
                <a16:creationId xmlns:a16="http://schemas.microsoft.com/office/drawing/2014/main" id="{3591B806-3DA1-DB87-9677-FF434BFA12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3825" y="884238"/>
            <a:ext cx="3540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16421" name="Text Box 48">
            <a:extLst>
              <a:ext uri="{FF2B5EF4-FFF2-40B4-BE49-F238E27FC236}">
                <a16:creationId xmlns:a16="http://schemas.microsoft.com/office/drawing/2014/main" id="{DE057634-FB44-3EAC-2EE6-3005271859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4175" y="898525"/>
            <a:ext cx="368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16422" name="Text Box 49">
            <a:extLst>
              <a:ext uri="{FF2B5EF4-FFF2-40B4-BE49-F238E27FC236}">
                <a16:creationId xmlns:a16="http://schemas.microsoft.com/office/drawing/2014/main" id="{B0D9B771-6567-A288-D949-4E3E34391E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5307013"/>
            <a:ext cx="368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U</a:t>
            </a:r>
          </a:p>
        </p:txBody>
      </p:sp>
      <p:sp>
        <p:nvSpPr>
          <p:cNvPr id="16423" name="Text Box 50">
            <a:extLst>
              <a:ext uri="{FF2B5EF4-FFF2-40B4-BE49-F238E27FC236}">
                <a16:creationId xmlns:a16="http://schemas.microsoft.com/office/drawing/2014/main" id="{596E3B62-769F-BA52-91CA-47DD4C9BF9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92250" y="5026025"/>
            <a:ext cx="368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V</a:t>
            </a:r>
          </a:p>
        </p:txBody>
      </p:sp>
      <p:sp>
        <p:nvSpPr>
          <p:cNvPr id="16424" name="Text Box 51">
            <a:extLst>
              <a:ext uri="{FF2B5EF4-FFF2-40B4-BE49-F238E27FC236}">
                <a16:creationId xmlns:a16="http://schemas.microsoft.com/office/drawing/2014/main" id="{3EED8F56-5132-5E9D-6A81-309C82B247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9125" y="5318125"/>
            <a:ext cx="438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W</a:t>
            </a:r>
          </a:p>
        </p:txBody>
      </p:sp>
      <p:grpSp>
        <p:nvGrpSpPr>
          <p:cNvPr id="16425" name="Group 52">
            <a:extLst>
              <a:ext uri="{FF2B5EF4-FFF2-40B4-BE49-F238E27FC236}">
                <a16:creationId xmlns:a16="http://schemas.microsoft.com/office/drawing/2014/main" id="{A7E22848-B468-5C48-6F2E-82B54FA58C00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1555750" y="5589588"/>
            <a:ext cx="74613" cy="341312"/>
            <a:chOff x="0" y="0"/>
            <a:chExt cx="49" cy="192"/>
          </a:xfrm>
        </p:grpSpPr>
        <p:grpSp>
          <p:nvGrpSpPr>
            <p:cNvPr id="16542" name="Group 53">
              <a:extLst>
                <a:ext uri="{FF2B5EF4-FFF2-40B4-BE49-F238E27FC236}">
                  <a16:creationId xmlns:a16="http://schemas.microsoft.com/office/drawing/2014/main" id="{01DC250D-E4A4-067D-AAF1-07F826710C1F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0" y="128"/>
              <a:ext cx="48" cy="64"/>
              <a:chOff x="0" y="0"/>
              <a:chExt cx="144" cy="288"/>
            </a:xfrm>
          </p:grpSpPr>
          <p:sp>
            <p:nvSpPr>
              <p:cNvPr id="16549" name="Arc 54">
                <a:extLst>
                  <a:ext uri="{FF2B5EF4-FFF2-40B4-BE49-F238E27FC236}">
                    <a16:creationId xmlns:a16="http://schemas.microsoft.com/office/drawing/2014/main" id="{B4120F66-91CE-00CC-DB0A-87B1DF138B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50" name="Arc 55">
                <a:extLst>
                  <a:ext uri="{FF2B5EF4-FFF2-40B4-BE49-F238E27FC236}">
                    <a16:creationId xmlns:a16="http://schemas.microsoft.com/office/drawing/2014/main" id="{CC5A9556-0804-741F-8601-93A4DE9B411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14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543" name="Group 56">
              <a:extLst>
                <a:ext uri="{FF2B5EF4-FFF2-40B4-BE49-F238E27FC236}">
                  <a16:creationId xmlns:a16="http://schemas.microsoft.com/office/drawing/2014/main" id="{FF3FABD6-83C1-3183-93D8-1CF4B4AC0086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1" y="65"/>
              <a:ext cx="48" cy="64"/>
              <a:chOff x="0" y="0"/>
              <a:chExt cx="144" cy="288"/>
            </a:xfrm>
          </p:grpSpPr>
          <p:sp>
            <p:nvSpPr>
              <p:cNvPr id="16547" name="Arc 57">
                <a:extLst>
                  <a:ext uri="{FF2B5EF4-FFF2-40B4-BE49-F238E27FC236}">
                    <a16:creationId xmlns:a16="http://schemas.microsoft.com/office/drawing/2014/main" id="{039FF998-B80E-CE07-9541-9C088F0957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48" name="Arc 58">
                <a:extLst>
                  <a:ext uri="{FF2B5EF4-FFF2-40B4-BE49-F238E27FC236}">
                    <a16:creationId xmlns:a16="http://schemas.microsoft.com/office/drawing/2014/main" id="{359F1A5D-78F9-FB76-3985-0D468884A76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14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544" name="Group 59">
              <a:extLst>
                <a:ext uri="{FF2B5EF4-FFF2-40B4-BE49-F238E27FC236}">
                  <a16:creationId xmlns:a16="http://schemas.microsoft.com/office/drawing/2014/main" id="{1F864072-D9E7-1752-EDAF-6C2D76744F73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0" y="0"/>
              <a:ext cx="48" cy="64"/>
              <a:chOff x="0" y="0"/>
              <a:chExt cx="144" cy="288"/>
            </a:xfrm>
          </p:grpSpPr>
          <p:sp>
            <p:nvSpPr>
              <p:cNvPr id="16545" name="Arc 60">
                <a:extLst>
                  <a:ext uri="{FF2B5EF4-FFF2-40B4-BE49-F238E27FC236}">
                    <a16:creationId xmlns:a16="http://schemas.microsoft.com/office/drawing/2014/main" id="{12F8D59A-BBD9-0AEE-E4D4-78601BF78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46" name="Arc 61">
                <a:extLst>
                  <a:ext uri="{FF2B5EF4-FFF2-40B4-BE49-F238E27FC236}">
                    <a16:creationId xmlns:a16="http://schemas.microsoft.com/office/drawing/2014/main" id="{E8D55583-B24E-2D03-B7BA-58BAF78741A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14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426" name="Group 62">
            <a:extLst>
              <a:ext uri="{FF2B5EF4-FFF2-40B4-BE49-F238E27FC236}">
                <a16:creationId xmlns:a16="http://schemas.microsoft.com/office/drawing/2014/main" id="{AC65889A-A2F2-E519-8476-CB0DD23965C6}"/>
              </a:ext>
            </a:extLst>
          </p:cNvPr>
          <p:cNvGrpSpPr>
            <a:grpSpLocks/>
          </p:cNvGrpSpPr>
          <p:nvPr/>
        </p:nvGrpSpPr>
        <p:grpSpPr bwMode="auto">
          <a:xfrm>
            <a:off x="1746250" y="5627688"/>
            <a:ext cx="74613" cy="341312"/>
            <a:chOff x="0" y="0"/>
            <a:chExt cx="49" cy="192"/>
          </a:xfrm>
        </p:grpSpPr>
        <p:grpSp>
          <p:nvGrpSpPr>
            <p:cNvPr id="16533" name="Group 63">
              <a:extLst>
                <a:ext uri="{FF2B5EF4-FFF2-40B4-BE49-F238E27FC236}">
                  <a16:creationId xmlns:a16="http://schemas.microsoft.com/office/drawing/2014/main" id="{937476F4-BC84-8236-CF1D-CC337B098712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0" y="128"/>
              <a:ext cx="48" cy="64"/>
              <a:chOff x="0" y="0"/>
              <a:chExt cx="144" cy="288"/>
            </a:xfrm>
          </p:grpSpPr>
          <p:sp>
            <p:nvSpPr>
              <p:cNvPr id="16540" name="Arc 64">
                <a:extLst>
                  <a:ext uri="{FF2B5EF4-FFF2-40B4-BE49-F238E27FC236}">
                    <a16:creationId xmlns:a16="http://schemas.microsoft.com/office/drawing/2014/main" id="{4780235F-17CA-ABEB-92C3-617F034B34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41" name="Arc 65">
                <a:extLst>
                  <a:ext uri="{FF2B5EF4-FFF2-40B4-BE49-F238E27FC236}">
                    <a16:creationId xmlns:a16="http://schemas.microsoft.com/office/drawing/2014/main" id="{B574CA91-3B77-D7FA-7FEA-F505D91F2E1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14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534" name="Group 66">
              <a:extLst>
                <a:ext uri="{FF2B5EF4-FFF2-40B4-BE49-F238E27FC236}">
                  <a16:creationId xmlns:a16="http://schemas.microsoft.com/office/drawing/2014/main" id="{229B7EBF-95B0-8FD5-3E4B-D8BCD4BA0204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1" y="65"/>
              <a:ext cx="48" cy="64"/>
              <a:chOff x="0" y="0"/>
              <a:chExt cx="144" cy="288"/>
            </a:xfrm>
          </p:grpSpPr>
          <p:sp>
            <p:nvSpPr>
              <p:cNvPr id="16538" name="Arc 67">
                <a:extLst>
                  <a:ext uri="{FF2B5EF4-FFF2-40B4-BE49-F238E27FC236}">
                    <a16:creationId xmlns:a16="http://schemas.microsoft.com/office/drawing/2014/main" id="{783FDA2F-DC10-238A-0FF8-4786BB4946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39" name="Arc 68">
                <a:extLst>
                  <a:ext uri="{FF2B5EF4-FFF2-40B4-BE49-F238E27FC236}">
                    <a16:creationId xmlns:a16="http://schemas.microsoft.com/office/drawing/2014/main" id="{C146FB51-D03B-3914-10C0-EA840EA149F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14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535" name="Group 69">
              <a:extLst>
                <a:ext uri="{FF2B5EF4-FFF2-40B4-BE49-F238E27FC236}">
                  <a16:creationId xmlns:a16="http://schemas.microsoft.com/office/drawing/2014/main" id="{A4FD13C7-DA66-DD42-7CC5-D3947F1C875C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0" y="0"/>
              <a:ext cx="48" cy="64"/>
              <a:chOff x="0" y="0"/>
              <a:chExt cx="144" cy="288"/>
            </a:xfrm>
          </p:grpSpPr>
          <p:sp>
            <p:nvSpPr>
              <p:cNvPr id="16536" name="Arc 70">
                <a:extLst>
                  <a:ext uri="{FF2B5EF4-FFF2-40B4-BE49-F238E27FC236}">
                    <a16:creationId xmlns:a16="http://schemas.microsoft.com/office/drawing/2014/main" id="{1E16E59B-9C3A-B329-BD7E-F9B91AC2B9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37" name="Arc 71">
                <a:extLst>
                  <a:ext uri="{FF2B5EF4-FFF2-40B4-BE49-F238E27FC236}">
                    <a16:creationId xmlns:a16="http://schemas.microsoft.com/office/drawing/2014/main" id="{79915B78-9338-6C49-772E-06413A914C3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14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427" name="Group 72">
            <a:extLst>
              <a:ext uri="{FF2B5EF4-FFF2-40B4-BE49-F238E27FC236}">
                <a16:creationId xmlns:a16="http://schemas.microsoft.com/office/drawing/2014/main" id="{C6AA59F0-FEF8-5E4F-4283-9D44CD94BEEF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1327150" y="5608638"/>
            <a:ext cx="74613" cy="341312"/>
            <a:chOff x="0" y="0"/>
            <a:chExt cx="49" cy="192"/>
          </a:xfrm>
        </p:grpSpPr>
        <p:grpSp>
          <p:nvGrpSpPr>
            <p:cNvPr id="16524" name="Group 73">
              <a:extLst>
                <a:ext uri="{FF2B5EF4-FFF2-40B4-BE49-F238E27FC236}">
                  <a16:creationId xmlns:a16="http://schemas.microsoft.com/office/drawing/2014/main" id="{4C44F513-E754-F23E-1791-69F114F7F649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0" y="128"/>
              <a:ext cx="48" cy="64"/>
              <a:chOff x="0" y="0"/>
              <a:chExt cx="144" cy="288"/>
            </a:xfrm>
          </p:grpSpPr>
          <p:sp>
            <p:nvSpPr>
              <p:cNvPr id="16531" name="Arc 74">
                <a:extLst>
                  <a:ext uri="{FF2B5EF4-FFF2-40B4-BE49-F238E27FC236}">
                    <a16:creationId xmlns:a16="http://schemas.microsoft.com/office/drawing/2014/main" id="{858364C9-22A3-507A-D21A-CD14EB2B80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32" name="Arc 75">
                <a:extLst>
                  <a:ext uri="{FF2B5EF4-FFF2-40B4-BE49-F238E27FC236}">
                    <a16:creationId xmlns:a16="http://schemas.microsoft.com/office/drawing/2014/main" id="{42AD309D-5888-7466-39EC-3D05A80606B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14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525" name="Group 76">
              <a:extLst>
                <a:ext uri="{FF2B5EF4-FFF2-40B4-BE49-F238E27FC236}">
                  <a16:creationId xmlns:a16="http://schemas.microsoft.com/office/drawing/2014/main" id="{02F36679-E7EC-7A3E-DBA1-E02AB1328502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1" y="65"/>
              <a:ext cx="48" cy="64"/>
              <a:chOff x="0" y="0"/>
              <a:chExt cx="144" cy="288"/>
            </a:xfrm>
          </p:grpSpPr>
          <p:sp>
            <p:nvSpPr>
              <p:cNvPr id="16529" name="Arc 77">
                <a:extLst>
                  <a:ext uri="{FF2B5EF4-FFF2-40B4-BE49-F238E27FC236}">
                    <a16:creationId xmlns:a16="http://schemas.microsoft.com/office/drawing/2014/main" id="{3DA9B2D0-B4A6-9787-8FFE-A849D0F1EF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30" name="Arc 78">
                <a:extLst>
                  <a:ext uri="{FF2B5EF4-FFF2-40B4-BE49-F238E27FC236}">
                    <a16:creationId xmlns:a16="http://schemas.microsoft.com/office/drawing/2014/main" id="{0FB2CA90-2BF1-3EC1-AF4C-3CE3A5284B9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14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526" name="Group 79">
              <a:extLst>
                <a:ext uri="{FF2B5EF4-FFF2-40B4-BE49-F238E27FC236}">
                  <a16:creationId xmlns:a16="http://schemas.microsoft.com/office/drawing/2014/main" id="{DD65E6D6-D0C0-6679-8D94-7383D53C38C6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0" y="0"/>
              <a:ext cx="48" cy="64"/>
              <a:chOff x="0" y="0"/>
              <a:chExt cx="144" cy="288"/>
            </a:xfrm>
          </p:grpSpPr>
          <p:sp>
            <p:nvSpPr>
              <p:cNvPr id="16527" name="Arc 80">
                <a:extLst>
                  <a:ext uri="{FF2B5EF4-FFF2-40B4-BE49-F238E27FC236}">
                    <a16:creationId xmlns:a16="http://schemas.microsoft.com/office/drawing/2014/main" id="{F2D4B38C-24C7-9CEA-0C48-788674ABF9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28" name="Arc 81">
                <a:extLst>
                  <a:ext uri="{FF2B5EF4-FFF2-40B4-BE49-F238E27FC236}">
                    <a16:creationId xmlns:a16="http://schemas.microsoft.com/office/drawing/2014/main" id="{4A21C3B1-BD9D-22A3-013B-FF261F06D5E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144"/>
                <a:ext cx="144" cy="144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00"/>
                  <a:gd name="T16" fmla="*/ 0 h 21600"/>
                  <a:gd name="T17" fmla="*/ 21600 w 21600"/>
                  <a:gd name="T18" fmla="*/ 21600 h 216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22225" cmpd="sng">
                <a:solidFill>
                  <a:srgbClr val="80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6428" name="Line 82">
            <a:extLst>
              <a:ext uri="{FF2B5EF4-FFF2-40B4-BE49-F238E27FC236}">
                <a16:creationId xmlns:a16="http://schemas.microsoft.com/office/drawing/2014/main" id="{00938CD4-0A5F-D194-4EEA-E15148A4E0B6}"/>
              </a:ext>
            </a:extLst>
          </p:cNvPr>
          <p:cNvSpPr>
            <a:spLocks noChangeShapeType="1"/>
          </p:cNvSpPr>
          <p:nvPr/>
        </p:nvSpPr>
        <p:spPr bwMode="auto">
          <a:xfrm>
            <a:off x="1841500" y="5189538"/>
            <a:ext cx="0" cy="4381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429" name="Line 83">
            <a:extLst>
              <a:ext uri="{FF2B5EF4-FFF2-40B4-BE49-F238E27FC236}">
                <a16:creationId xmlns:a16="http://schemas.microsoft.com/office/drawing/2014/main" id="{1A24120F-F681-7405-A8EA-AF2667852A82}"/>
              </a:ext>
            </a:extLst>
          </p:cNvPr>
          <p:cNvSpPr>
            <a:spLocks noChangeShapeType="1"/>
          </p:cNvSpPr>
          <p:nvPr/>
        </p:nvSpPr>
        <p:spPr bwMode="auto">
          <a:xfrm>
            <a:off x="1289050" y="5199063"/>
            <a:ext cx="0" cy="4191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430" name="Line 84">
            <a:extLst>
              <a:ext uri="{FF2B5EF4-FFF2-40B4-BE49-F238E27FC236}">
                <a16:creationId xmlns:a16="http://schemas.microsoft.com/office/drawing/2014/main" id="{368E2EE4-BD85-871E-06F9-40B8F568E2B7}"/>
              </a:ext>
            </a:extLst>
          </p:cNvPr>
          <p:cNvSpPr>
            <a:spLocks noChangeShapeType="1"/>
          </p:cNvSpPr>
          <p:nvPr/>
        </p:nvSpPr>
        <p:spPr bwMode="auto">
          <a:xfrm>
            <a:off x="1327150" y="5951538"/>
            <a:ext cx="457200" cy="0"/>
          </a:xfrm>
          <a:prstGeom prst="line">
            <a:avLst/>
          </a:prstGeom>
          <a:noFill/>
          <a:ln w="25400">
            <a:solidFill>
              <a:srgbClr val="8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31" name="Line 85">
            <a:extLst>
              <a:ext uri="{FF2B5EF4-FFF2-40B4-BE49-F238E27FC236}">
                <a16:creationId xmlns:a16="http://schemas.microsoft.com/office/drawing/2014/main" id="{56BF0972-0562-CC88-087E-0DFAF418B834}"/>
              </a:ext>
            </a:extLst>
          </p:cNvPr>
          <p:cNvSpPr>
            <a:spLocks noChangeShapeType="1"/>
          </p:cNvSpPr>
          <p:nvPr/>
        </p:nvSpPr>
        <p:spPr bwMode="auto">
          <a:xfrm>
            <a:off x="1289050" y="5589588"/>
            <a:ext cx="38100" cy="381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32" name="Line 86">
            <a:extLst>
              <a:ext uri="{FF2B5EF4-FFF2-40B4-BE49-F238E27FC236}">
                <a16:creationId xmlns:a16="http://schemas.microsoft.com/office/drawing/2014/main" id="{2E582BC4-EAA5-AD81-A536-A57C2D07A07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84350" y="5608638"/>
            <a:ext cx="38100" cy="381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94" name="Text Box 87">
            <a:extLst>
              <a:ext uri="{FF2B5EF4-FFF2-40B4-BE49-F238E27FC236}">
                <a16:creationId xmlns:a16="http://schemas.microsoft.com/office/drawing/2014/main" id="{0C37E1FC-5B94-33AD-CC26-F7528C1FDC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3213" y="2851150"/>
            <a:ext cx="14795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合上 </a:t>
            </a:r>
            <a:r>
              <a:rPr lang="en-US" altLang="zh-CN" sz="2200">
                <a:latin typeface="Times New Roman" panose="02020603050405020304" pitchFamily="18" charset="0"/>
              </a:rPr>
              <a:t>QS</a:t>
            </a:r>
          </a:p>
        </p:txBody>
      </p:sp>
      <p:sp>
        <p:nvSpPr>
          <p:cNvPr id="17495" name="Text Box 88">
            <a:extLst>
              <a:ext uri="{FF2B5EF4-FFF2-40B4-BE49-F238E27FC236}">
                <a16:creationId xmlns:a16="http://schemas.microsoft.com/office/drawing/2014/main" id="{B084C894-76A1-5539-75DD-35644D7C3C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0225" y="2851150"/>
            <a:ext cx="16891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接通电源</a:t>
            </a:r>
          </a:p>
        </p:txBody>
      </p:sp>
      <p:grpSp>
        <p:nvGrpSpPr>
          <p:cNvPr id="16435" name="Group 89">
            <a:extLst>
              <a:ext uri="{FF2B5EF4-FFF2-40B4-BE49-F238E27FC236}">
                <a16:creationId xmlns:a16="http://schemas.microsoft.com/office/drawing/2014/main" id="{46BEA77B-7BF2-208A-5AB0-5F4730BF679E}"/>
              </a:ext>
            </a:extLst>
          </p:cNvPr>
          <p:cNvGrpSpPr>
            <a:grpSpLocks/>
          </p:cNvGrpSpPr>
          <p:nvPr/>
        </p:nvGrpSpPr>
        <p:grpSpPr bwMode="auto">
          <a:xfrm>
            <a:off x="1114425" y="1611313"/>
            <a:ext cx="838200" cy="438150"/>
            <a:chOff x="0" y="0"/>
            <a:chExt cx="1320" cy="690"/>
          </a:xfrm>
        </p:grpSpPr>
        <p:sp useBgFill="1">
          <p:nvSpPr>
            <p:cNvPr id="16520" name="Rectangle 90">
              <a:extLst>
                <a:ext uri="{FF2B5EF4-FFF2-40B4-BE49-F238E27FC236}">
                  <a16:creationId xmlns:a16="http://schemas.microsoft.com/office/drawing/2014/main" id="{B4EBEA0F-A5F3-F9D5-5C56-D3766DDF71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60"/>
              <a:ext cx="1320" cy="630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521" name="Line 91">
              <a:extLst>
                <a:ext uri="{FF2B5EF4-FFF2-40B4-BE49-F238E27FC236}">
                  <a16:creationId xmlns:a16="http://schemas.microsoft.com/office/drawing/2014/main" id="{29750AC6-DDBE-5323-CB3E-790891F29F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0" y="0"/>
              <a:ext cx="0" cy="66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22" name="Line 92">
              <a:extLst>
                <a:ext uri="{FF2B5EF4-FFF2-40B4-BE49-F238E27FC236}">
                  <a16:creationId xmlns:a16="http://schemas.microsoft.com/office/drawing/2014/main" id="{D1287EF1-C1A4-53A0-068D-906AC6BF13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0" y="0"/>
              <a:ext cx="0" cy="66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23" name="Line 93">
              <a:extLst>
                <a:ext uri="{FF2B5EF4-FFF2-40B4-BE49-F238E27FC236}">
                  <a16:creationId xmlns:a16="http://schemas.microsoft.com/office/drawing/2014/main" id="{20F445C9-F2BE-C37A-9601-7E1AD069DD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" y="0"/>
              <a:ext cx="0" cy="66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501" name="Text Box 94">
            <a:extLst>
              <a:ext uri="{FF2B5EF4-FFF2-40B4-BE49-F238E27FC236}">
                <a16:creationId xmlns:a16="http://schemas.microsoft.com/office/drawing/2014/main" id="{A54B9108-3292-2369-93A2-9219B9CD38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1650" y="3248025"/>
            <a:ext cx="21907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其主触点闭合</a:t>
            </a:r>
            <a:endParaRPr lang="zh-CN" altLang="en-US" sz="2200">
              <a:latin typeface="Times New Roman" panose="02020603050405020304" pitchFamily="18" charset="0"/>
            </a:endParaRPr>
          </a:p>
        </p:txBody>
      </p:sp>
      <p:sp>
        <p:nvSpPr>
          <p:cNvPr id="17502" name="Text Box 95">
            <a:extLst>
              <a:ext uri="{FF2B5EF4-FFF2-40B4-BE49-F238E27FC236}">
                <a16:creationId xmlns:a16="http://schemas.microsoft.com/office/drawing/2014/main" id="{FE5A59CE-64B5-1E42-8F09-28F963F621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7650" y="3244850"/>
            <a:ext cx="32242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让 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线圈通电 </a:t>
            </a:r>
          </a:p>
        </p:txBody>
      </p:sp>
      <p:grpSp>
        <p:nvGrpSpPr>
          <p:cNvPr id="30" name="Group 96">
            <a:extLst>
              <a:ext uri="{FF2B5EF4-FFF2-40B4-BE49-F238E27FC236}">
                <a16:creationId xmlns:a16="http://schemas.microsoft.com/office/drawing/2014/main" id="{4BD2B2F0-0518-7710-809C-016C1B9F726C}"/>
              </a:ext>
            </a:extLst>
          </p:cNvPr>
          <p:cNvGrpSpPr>
            <a:grpSpLocks/>
          </p:cNvGrpSpPr>
          <p:nvPr/>
        </p:nvGrpSpPr>
        <p:grpSpPr bwMode="auto">
          <a:xfrm>
            <a:off x="1016000" y="3930650"/>
            <a:ext cx="952500" cy="404813"/>
            <a:chOff x="0" y="0"/>
            <a:chExt cx="600" cy="255"/>
          </a:xfrm>
        </p:grpSpPr>
        <p:sp useBgFill="1">
          <p:nvSpPr>
            <p:cNvPr id="16516" name="Rectangle 97">
              <a:extLst>
                <a:ext uri="{FF2B5EF4-FFF2-40B4-BE49-F238E27FC236}">
                  <a16:creationId xmlns:a16="http://schemas.microsoft.com/office/drawing/2014/main" id="{A059C0C2-2226-47B6-A7DC-5501A05BB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1"/>
              <a:ext cx="600" cy="233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517" name="Line 98">
              <a:extLst>
                <a:ext uri="{FF2B5EF4-FFF2-40B4-BE49-F238E27FC236}">
                  <a16:creationId xmlns:a16="http://schemas.microsoft.com/office/drawing/2014/main" id="{A837EFC3-7702-504E-827A-8D7A148BE8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" y="0"/>
              <a:ext cx="96" cy="25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18" name="Line 99">
              <a:extLst>
                <a:ext uri="{FF2B5EF4-FFF2-40B4-BE49-F238E27FC236}">
                  <a16:creationId xmlns:a16="http://schemas.microsoft.com/office/drawing/2014/main" id="{F7213350-14DB-EFA6-BA97-35736D7C2D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2" y="0"/>
              <a:ext cx="96" cy="25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519" name="Line 100">
              <a:extLst>
                <a:ext uri="{FF2B5EF4-FFF2-40B4-BE49-F238E27FC236}">
                  <a16:creationId xmlns:a16="http://schemas.microsoft.com/office/drawing/2014/main" id="{F9E05596-2C34-B412-A06F-BA43E74697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" y="0"/>
              <a:ext cx="96" cy="25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6439" name="Group 101">
            <a:extLst>
              <a:ext uri="{FF2B5EF4-FFF2-40B4-BE49-F238E27FC236}">
                <a16:creationId xmlns:a16="http://schemas.microsoft.com/office/drawing/2014/main" id="{6DF9295A-1031-5C35-3C9D-186FB84C8C29}"/>
              </a:ext>
            </a:extLst>
          </p:cNvPr>
          <p:cNvGrpSpPr>
            <a:grpSpLocks/>
          </p:cNvGrpSpPr>
          <p:nvPr/>
        </p:nvGrpSpPr>
        <p:grpSpPr bwMode="auto">
          <a:xfrm>
            <a:off x="1231900" y="3379788"/>
            <a:ext cx="628650" cy="647700"/>
            <a:chOff x="0" y="0"/>
            <a:chExt cx="396" cy="408"/>
          </a:xfrm>
        </p:grpSpPr>
        <p:grpSp>
          <p:nvGrpSpPr>
            <p:cNvPr id="16507" name="Group 102">
              <a:extLst>
                <a:ext uri="{FF2B5EF4-FFF2-40B4-BE49-F238E27FC236}">
                  <a16:creationId xmlns:a16="http://schemas.microsoft.com/office/drawing/2014/main" id="{F5579FD9-3ECC-0820-593A-C9E8B321D1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8" y="12"/>
              <a:ext cx="48" cy="396"/>
              <a:chOff x="0" y="0"/>
              <a:chExt cx="48" cy="396"/>
            </a:xfrm>
          </p:grpSpPr>
          <p:sp>
            <p:nvSpPr>
              <p:cNvPr id="16514" name="Line 103">
                <a:extLst>
                  <a:ext uri="{FF2B5EF4-FFF2-40B4-BE49-F238E27FC236}">
                    <a16:creationId xmlns:a16="http://schemas.microsoft.com/office/drawing/2014/main" id="{EA43F7A5-A961-BEF4-F005-D5CBD2DFFA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15" name="未知">
                <a:extLst>
                  <a:ext uri="{FF2B5EF4-FFF2-40B4-BE49-F238E27FC236}">
                    <a16:creationId xmlns:a16="http://schemas.microsoft.com/office/drawing/2014/main" id="{91822ED9-8A0C-D428-33CB-1EAC66C2A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254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508" name="Group 105">
              <a:extLst>
                <a:ext uri="{FF2B5EF4-FFF2-40B4-BE49-F238E27FC236}">
                  <a16:creationId xmlns:a16="http://schemas.microsoft.com/office/drawing/2014/main" id="{5006C542-03E8-7CC8-C912-ADEED535A7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" y="0"/>
              <a:ext cx="48" cy="396"/>
              <a:chOff x="0" y="0"/>
              <a:chExt cx="48" cy="396"/>
            </a:xfrm>
          </p:grpSpPr>
          <p:sp>
            <p:nvSpPr>
              <p:cNvPr id="16512" name="Line 106">
                <a:extLst>
                  <a:ext uri="{FF2B5EF4-FFF2-40B4-BE49-F238E27FC236}">
                    <a16:creationId xmlns:a16="http://schemas.microsoft.com/office/drawing/2014/main" id="{FFC7F30F-85D7-F4A2-82F2-3136E6DEDE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13" name="未知">
                <a:extLst>
                  <a:ext uri="{FF2B5EF4-FFF2-40B4-BE49-F238E27FC236}">
                    <a16:creationId xmlns:a16="http://schemas.microsoft.com/office/drawing/2014/main" id="{DC5C2F09-7625-807D-A9BF-B4E1839C4C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254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509" name="Group 108">
              <a:extLst>
                <a:ext uri="{FF2B5EF4-FFF2-40B4-BE49-F238E27FC236}">
                  <a16:creationId xmlns:a16="http://schemas.microsoft.com/office/drawing/2014/main" id="{28CEBCDF-6172-D854-4E52-6898B3C134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2"/>
              <a:ext cx="48" cy="396"/>
              <a:chOff x="0" y="0"/>
              <a:chExt cx="48" cy="396"/>
            </a:xfrm>
          </p:grpSpPr>
          <p:sp>
            <p:nvSpPr>
              <p:cNvPr id="16510" name="Line 109">
                <a:extLst>
                  <a:ext uri="{FF2B5EF4-FFF2-40B4-BE49-F238E27FC236}">
                    <a16:creationId xmlns:a16="http://schemas.microsoft.com/office/drawing/2014/main" id="{578388C2-8D13-9D37-AE9F-E6216C652B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11" name="未知">
                <a:extLst>
                  <a:ext uri="{FF2B5EF4-FFF2-40B4-BE49-F238E27FC236}">
                    <a16:creationId xmlns:a16="http://schemas.microsoft.com/office/drawing/2014/main" id="{FF77A5D4-5CF9-9F19-CA93-FAFB676C4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254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7518" name="Text Box 111">
            <a:extLst>
              <a:ext uri="{FF2B5EF4-FFF2-40B4-BE49-F238E27FC236}">
                <a16:creationId xmlns:a16="http://schemas.microsoft.com/office/drawing/2014/main" id="{73BA6813-5286-A208-6D5E-87E54160BE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14725" y="3616325"/>
            <a:ext cx="5324475" cy="80645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algn="just">
              <a:lnSpc>
                <a:spcPct val="110000"/>
              </a:lnSpc>
              <a:defRPr/>
            </a:pPr>
            <a:r>
              <a:rPr lang="zh-CN" altLang="en-US" sz="2200" dirty="0">
                <a:latin typeface="Times New Roman" pitchFamily="18" charset="0"/>
              </a:rPr>
              <a:t>　　三相电源</a:t>
            </a:r>
            <a:r>
              <a:rPr lang="en-US" altLang="zh-CN" sz="2200" dirty="0">
                <a:latin typeface="Times New Roman" pitchFamily="18" charset="0"/>
              </a:rPr>
              <a:t>ABC</a:t>
            </a:r>
            <a:r>
              <a:rPr lang="zh-CN" altLang="en-US" sz="2200" dirty="0">
                <a:latin typeface="Times New Roman" pitchFamily="18" charset="0"/>
              </a:rPr>
              <a:t>分别通入电动机三相绕组</a:t>
            </a:r>
            <a:r>
              <a:rPr lang="en-US" altLang="zh-CN" sz="2200" dirty="0">
                <a:solidFill>
                  <a:srgbClr val="0000FF"/>
                </a:solidFill>
                <a:latin typeface="Times New Roman" pitchFamily="18" charset="0"/>
              </a:rPr>
              <a:t>UVW </a:t>
            </a:r>
            <a:r>
              <a:rPr lang="zh-CN" altLang="en-US" sz="2200" dirty="0">
                <a:solidFill>
                  <a:srgbClr val="0000FF"/>
                </a:solidFill>
                <a:latin typeface="Times New Roman" pitchFamily="18" charset="0"/>
              </a:rPr>
              <a:t>，电动机正转</a:t>
            </a:r>
            <a:r>
              <a:rPr lang="zh-CN" altLang="en-US" sz="22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。</a:t>
            </a:r>
          </a:p>
        </p:txBody>
      </p:sp>
      <p:sp>
        <p:nvSpPr>
          <p:cNvPr id="17519" name="Text Box 112">
            <a:extLst>
              <a:ext uri="{FF2B5EF4-FFF2-40B4-BE49-F238E27FC236}">
                <a16:creationId xmlns:a16="http://schemas.microsoft.com/office/drawing/2014/main" id="{239D1BE6-1AC6-EABA-32E0-ED875F91C5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5663" y="4797425"/>
            <a:ext cx="22415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6600"/>
                </a:solidFill>
                <a:latin typeface="Times New Roman" panose="02020603050405020304" pitchFamily="18" charset="0"/>
              </a:rPr>
              <a:t>其主触点闭合</a:t>
            </a:r>
          </a:p>
        </p:txBody>
      </p:sp>
      <p:sp>
        <p:nvSpPr>
          <p:cNvPr id="17520" name="Text Box 113">
            <a:extLst>
              <a:ext uri="{FF2B5EF4-FFF2-40B4-BE49-F238E27FC236}">
                <a16:creationId xmlns:a16="http://schemas.microsoft.com/office/drawing/2014/main" id="{AEE8CA01-15C3-27FE-8CDF-77A54F7FBD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4688" y="4775200"/>
            <a:ext cx="29162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6600"/>
                </a:solidFill>
                <a:latin typeface="Times New Roman" panose="02020603050405020304" pitchFamily="18" charset="0"/>
              </a:rPr>
              <a:t>让 </a:t>
            </a:r>
            <a:r>
              <a:rPr lang="en-US" altLang="zh-CN" sz="2200">
                <a:solidFill>
                  <a:srgbClr val="0066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solidFill>
                  <a:srgbClr val="0066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200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solidFill>
                  <a:srgbClr val="006600"/>
                </a:solidFill>
                <a:latin typeface="Times New Roman" panose="02020603050405020304" pitchFamily="18" charset="0"/>
              </a:rPr>
              <a:t>线圈通电 </a:t>
            </a:r>
          </a:p>
        </p:txBody>
      </p:sp>
      <p:sp useBgFill="1">
        <p:nvSpPr>
          <p:cNvPr id="17521" name="Rectangle 114">
            <a:extLst>
              <a:ext uri="{FF2B5EF4-FFF2-40B4-BE49-F238E27FC236}">
                <a16:creationId xmlns:a16="http://schemas.microsoft.com/office/drawing/2014/main" id="{35E019A0-1C47-9C86-80BC-293FDF3C37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89150" y="3951288"/>
            <a:ext cx="781050" cy="3429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6444" name="未知">
            <a:extLst>
              <a:ext uri="{FF2B5EF4-FFF2-40B4-BE49-F238E27FC236}">
                <a16:creationId xmlns:a16="http://schemas.microsoft.com/office/drawing/2014/main" id="{AE2375B0-6DE9-FA86-CF54-A5ECA072170A}"/>
              </a:ext>
            </a:extLst>
          </p:cNvPr>
          <p:cNvSpPr>
            <a:spLocks/>
          </p:cNvSpPr>
          <p:nvPr/>
        </p:nvSpPr>
        <p:spPr bwMode="auto">
          <a:xfrm>
            <a:off x="1860550" y="3113088"/>
            <a:ext cx="933450" cy="857250"/>
          </a:xfrm>
          <a:custGeom>
            <a:avLst/>
            <a:gdLst>
              <a:gd name="T0" fmla="*/ 0 w 588"/>
              <a:gd name="T1" fmla="*/ 0 h 540"/>
              <a:gd name="T2" fmla="*/ 2147483647 w 588"/>
              <a:gd name="T3" fmla="*/ 0 h 540"/>
              <a:gd name="T4" fmla="*/ 2147483647 w 588"/>
              <a:gd name="T5" fmla="*/ 2147483647 h 540"/>
              <a:gd name="T6" fmla="*/ 0 60000 65536"/>
              <a:gd name="T7" fmla="*/ 0 60000 65536"/>
              <a:gd name="T8" fmla="*/ 0 60000 65536"/>
              <a:gd name="T9" fmla="*/ 0 w 588"/>
              <a:gd name="T10" fmla="*/ 0 h 540"/>
              <a:gd name="T11" fmla="*/ 588 w 588"/>
              <a:gd name="T12" fmla="*/ 540 h 5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88" h="540">
                <a:moveTo>
                  <a:pt x="0" y="0"/>
                </a:moveTo>
                <a:lnTo>
                  <a:pt x="588" y="0"/>
                </a:lnTo>
                <a:lnTo>
                  <a:pt x="588" y="54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45" name="未知">
            <a:extLst>
              <a:ext uri="{FF2B5EF4-FFF2-40B4-BE49-F238E27FC236}">
                <a16:creationId xmlns:a16="http://schemas.microsoft.com/office/drawing/2014/main" id="{F0A2C744-F652-A1A7-A795-7DC1678659E0}"/>
              </a:ext>
            </a:extLst>
          </p:cNvPr>
          <p:cNvSpPr>
            <a:spLocks/>
          </p:cNvSpPr>
          <p:nvPr/>
        </p:nvSpPr>
        <p:spPr bwMode="auto">
          <a:xfrm>
            <a:off x="1574800" y="3322638"/>
            <a:ext cx="952500" cy="628650"/>
          </a:xfrm>
          <a:custGeom>
            <a:avLst/>
            <a:gdLst>
              <a:gd name="T0" fmla="*/ 0 w 600"/>
              <a:gd name="T1" fmla="*/ 0 h 396"/>
              <a:gd name="T2" fmla="*/ 2147483647 w 600"/>
              <a:gd name="T3" fmla="*/ 0 h 396"/>
              <a:gd name="T4" fmla="*/ 2147483647 w 600"/>
              <a:gd name="T5" fmla="*/ 2147483647 h 396"/>
              <a:gd name="T6" fmla="*/ 0 60000 65536"/>
              <a:gd name="T7" fmla="*/ 0 60000 65536"/>
              <a:gd name="T8" fmla="*/ 0 60000 65536"/>
              <a:gd name="T9" fmla="*/ 0 w 600"/>
              <a:gd name="T10" fmla="*/ 0 h 396"/>
              <a:gd name="T11" fmla="*/ 600 w 600"/>
              <a:gd name="T12" fmla="*/ 396 h 3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396">
                <a:moveTo>
                  <a:pt x="0" y="0"/>
                </a:moveTo>
                <a:lnTo>
                  <a:pt x="600" y="0"/>
                </a:lnTo>
                <a:lnTo>
                  <a:pt x="600" y="39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46" name="未知">
            <a:extLst>
              <a:ext uri="{FF2B5EF4-FFF2-40B4-BE49-F238E27FC236}">
                <a16:creationId xmlns:a16="http://schemas.microsoft.com/office/drawing/2014/main" id="{DA107C0C-8435-FBAE-CAD2-01ECC7BDDCD4}"/>
              </a:ext>
            </a:extLst>
          </p:cNvPr>
          <p:cNvSpPr>
            <a:spLocks/>
          </p:cNvSpPr>
          <p:nvPr/>
        </p:nvSpPr>
        <p:spPr bwMode="auto">
          <a:xfrm>
            <a:off x="1308100" y="3532188"/>
            <a:ext cx="952500" cy="438150"/>
          </a:xfrm>
          <a:custGeom>
            <a:avLst/>
            <a:gdLst>
              <a:gd name="T0" fmla="*/ 0 w 600"/>
              <a:gd name="T1" fmla="*/ 0 h 276"/>
              <a:gd name="T2" fmla="*/ 2147483647 w 600"/>
              <a:gd name="T3" fmla="*/ 0 h 276"/>
              <a:gd name="T4" fmla="*/ 2147483647 w 600"/>
              <a:gd name="T5" fmla="*/ 2147483647 h 276"/>
              <a:gd name="T6" fmla="*/ 0 60000 65536"/>
              <a:gd name="T7" fmla="*/ 0 60000 65536"/>
              <a:gd name="T8" fmla="*/ 0 60000 65536"/>
              <a:gd name="T9" fmla="*/ 0 w 600"/>
              <a:gd name="T10" fmla="*/ 0 h 276"/>
              <a:gd name="T11" fmla="*/ 600 w 600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276">
                <a:moveTo>
                  <a:pt x="0" y="0"/>
                </a:moveTo>
                <a:lnTo>
                  <a:pt x="600" y="0"/>
                </a:lnTo>
                <a:lnTo>
                  <a:pt x="600" y="27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525" name="Text Box 118">
            <a:extLst>
              <a:ext uri="{FF2B5EF4-FFF2-40B4-BE49-F238E27FC236}">
                <a16:creationId xmlns:a16="http://schemas.microsoft.com/office/drawing/2014/main" id="{819A5163-61FE-D726-79EE-EE0C66C332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8025" y="5245100"/>
            <a:ext cx="53244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三相电源 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</a:rPr>
              <a:t>ABC </a:t>
            </a: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通入电动机三相绕组变为 </a:t>
            </a:r>
            <a:r>
              <a:rPr lang="en-US" altLang="zh-CN" sz="2200">
                <a:solidFill>
                  <a:srgbClr val="006600"/>
                </a:solidFill>
                <a:latin typeface="Times New Roman" panose="02020603050405020304" pitchFamily="18" charset="0"/>
              </a:rPr>
              <a:t>A — U</a:t>
            </a:r>
            <a:r>
              <a:rPr lang="en-US" altLang="zh-CN" sz="2200">
                <a:solidFill>
                  <a:srgbClr val="6699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未变，但 </a:t>
            </a:r>
            <a:r>
              <a:rPr lang="en-US" altLang="zh-CN" sz="2200">
                <a:solidFill>
                  <a:srgbClr val="006600"/>
                </a:solidFill>
                <a:latin typeface="Times New Roman" panose="02020603050405020304" pitchFamily="18" charset="0"/>
              </a:rPr>
              <a:t>B — W</a:t>
            </a:r>
            <a:r>
              <a:rPr lang="zh-CN" altLang="en-US" sz="2200">
                <a:solidFill>
                  <a:srgbClr val="006600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 sz="2200">
                <a:solidFill>
                  <a:srgbClr val="006600"/>
                </a:solidFill>
                <a:latin typeface="Times New Roman" panose="02020603050405020304" pitchFamily="18" charset="0"/>
              </a:rPr>
              <a:t>C — V</a:t>
            </a:r>
            <a:r>
              <a:rPr lang="zh-CN" altLang="en-US" sz="2200">
                <a:solidFill>
                  <a:srgbClr val="006600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7526" name="Text Box 119">
            <a:extLst>
              <a:ext uri="{FF2B5EF4-FFF2-40B4-BE49-F238E27FC236}">
                <a16:creationId xmlns:a16="http://schemas.microsoft.com/office/drawing/2014/main" id="{1BC794B1-ADAD-9CBC-5F28-FEBDA9F625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3263" y="6007100"/>
            <a:ext cx="26193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6600"/>
                </a:solidFill>
                <a:latin typeface="Times New Roman" panose="02020603050405020304" pitchFamily="18" charset="0"/>
              </a:rPr>
              <a:t>电动机将反转。</a:t>
            </a:r>
            <a:endParaRPr lang="en-US" altLang="zh-CN" sz="220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7478" name="Group 120">
            <a:extLst>
              <a:ext uri="{FF2B5EF4-FFF2-40B4-BE49-F238E27FC236}">
                <a16:creationId xmlns:a16="http://schemas.microsoft.com/office/drawing/2014/main" id="{105FE68E-097B-BDA3-902E-72D28CFA9A1F}"/>
              </a:ext>
            </a:extLst>
          </p:cNvPr>
          <p:cNvGrpSpPr>
            <a:grpSpLocks/>
          </p:cNvGrpSpPr>
          <p:nvPr/>
        </p:nvGrpSpPr>
        <p:grpSpPr bwMode="auto">
          <a:xfrm>
            <a:off x="1079500" y="3379788"/>
            <a:ext cx="914400" cy="952500"/>
            <a:chOff x="0" y="0"/>
            <a:chExt cx="576" cy="600"/>
          </a:xfrm>
        </p:grpSpPr>
        <p:sp useBgFill="1">
          <p:nvSpPr>
            <p:cNvPr id="16493" name="Rectangle 121">
              <a:extLst>
                <a:ext uri="{FF2B5EF4-FFF2-40B4-BE49-F238E27FC236}">
                  <a16:creationId xmlns:a16="http://schemas.microsoft.com/office/drawing/2014/main" id="{6B55A3B3-07DB-DF11-3445-625294C495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36"/>
              <a:ext cx="576" cy="246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pSp>
          <p:nvGrpSpPr>
            <p:cNvPr id="16494" name="Group 122">
              <a:extLst>
                <a:ext uri="{FF2B5EF4-FFF2-40B4-BE49-F238E27FC236}">
                  <a16:creationId xmlns:a16="http://schemas.microsoft.com/office/drawing/2014/main" id="{98B5991C-6972-82D1-11A2-770E862D7E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" y="0"/>
              <a:ext cx="396" cy="408"/>
              <a:chOff x="0" y="0"/>
              <a:chExt cx="396" cy="408"/>
            </a:xfrm>
          </p:grpSpPr>
          <p:grpSp>
            <p:nvGrpSpPr>
              <p:cNvPr id="16498" name="Group 123">
                <a:extLst>
                  <a:ext uri="{FF2B5EF4-FFF2-40B4-BE49-F238E27FC236}">
                    <a16:creationId xmlns:a16="http://schemas.microsoft.com/office/drawing/2014/main" id="{BEE02F94-E1F1-2991-1B07-1F6C6E2D1B0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8" y="12"/>
                <a:ext cx="48" cy="396"/>
                <a:chOff x="0" y="0"/>
                <a:chExt cx="48" cy="396"/>
              </a:xfrm>
            </p:grpSpPr>
            <p:sp>
              <p:nvSpPr>
                <p:cNvPr id="16505" name="Line 124">
                  <a:extLst>
                    <a:ext uri="{FF2B5EF4-FFF2-40B4-BE49-F238E27FC236}">
                      <a16:creationId xmlns:a16="http://schemas.microsoft.com/office/drawing/2014/main" id="{B9CE6FAE-DE54-5C52-607E-180450B5A66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3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506" name="未知">
                  <a:extLst>
                    <a:ext uri="{FF2B5EF4-FFF2-40B4-BE49-F238E27FC236}">
                      <a16:creationId xmlns:a16="http://schemas.microsoft.com/office/drawing/2014/main" id="{8FB3F66E-7B07-BADF-557F-FE21E0632D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00"/>
                  <a:ext cx="48" cy="96"/>
                </a:xfrm>
                <a:custGeom>
                  <a:avLst/>
                  <a:gdLst>
                    <a:gd name="T0" fmla="*/ 6 w 72"/>
                    <a:gd name="T1" fmla="*/ 0 h 192"/>
                    <a:gd name="T2" fmla="*/ 0 w 72"/>
                    <a:gd name="T3" fmla="*/ 1 h 192"/>
                    <a:gd name="T4" fmla="*/ 0 w 72"/>
                    <a:gd name="T5" fmla="*/ 3 h 192"/>
                    <a:gd name="T6" fmla="*/ 6 w 72"/>
                    <a:gd name="T7" fmla="*/ 3 h 19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2"/>
                    <a:gd name="T13" fmla="*/ 0 h 192"/>
                    <a:gd name="T14" fmla="*/ 72 w 72"/>
                    <a:gd name="T15" fmla="*/ 192 h 19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2" h="192">
                      <a:moveTo>
                        <a:pt x="72" y="0"/>
                      </a:moveTo>
                      <a:lnTo>
                        <a:pt x="0" y="48"/>
                      </a:lnTo>
                      <a:lnTo>
                        <a:pt x="0" y="144"/>
                      </a:lnTo>
                      <a:lnTo>
                        <a:pt x="72" y="192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499" name="Group 126">
                <a:extLst>
                  <a:ext uri="{FF2B5EF4-FFF2-40B4-BE49-F238E27FC236}">
                    <a16:creationId xmlns:a16="http://schemas.microsoft.com/office/drawing/2014/main" id="{0A18CB92-D1D8-2361-59D0-7F40763721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" y="0"/>
                <a:ext cx="48" cy="396"/>
                <a:chOff x="0" y="0"/>
                <a:chExt cx="48" cy="396"/>
              </a:xfrm>
            </p:grpSpPr>
            <p:sp>
              <p:nvSpPr>
                <p:cNvPr id="16503" name="Line 127">
                  <a:extLst>
                    <a:ext uri="{FF2B5EF4-FFF2-40B4-BE49-F238E27FC236}">
                      <a16:creationId xmlns:a16="http://schemas.microsoft.com/office/drawing/2014/main" id="{7E33BA8B-AC80-D45F-D7DD-08562A7215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3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504" name="未知">
                  <a:extLst>
                    <a:ext uri="{FF2B5EF4-FFF2-40B4-BE49-F238E27FC236}">
                      <a16:creationId xmlns:a16="http://schemas.microsoft.com/office/drawing/2014/main" id="{3F8FB5F2-EAE1-F8D6-9FBF-2CBE19ACBF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00"/>
                  <a:ext cx="48" cy="96"/>
                </a:xfrm>
                <a:custGeom>
                  <a:avLst/>
                  <a:gdLst>
                    <a:gd name="T0" fmla="*/ 6 w 72"/>
                    <a:gd name="T1" fmla="*/ 0 h 192"/>
                    <a:gd name="T2" fmla="*/ 0 w 72"/>
                    <a:gd name="T3" fmla="*/ 1 h 192"/>
                    <a:gd name="T4" fmla="*/ 0 w 72"/>
                    <a:gd name="T5" fmla="*/ 3 h 192"/>
                    <a:gd name="T6" fmla="*/ 6 w 72"/>
                    <a:gd name="T7" fmla="*/ 3 h 19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2"/>
                    <a:gd name="T13" fmla="*/ 0 h 192"/>
                    <a:gd name="T14" fmla="*/ 72 w 72"/>
                    <a:gd name="T15" fmla="*/ 192 h 19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2" h="192">
                      <a:moveTo>
                        <a:pt x="72" y="0"/>
                      </a:moveTo>
                      <a:lnTo>
                        <a:pt x="0" y="48"/>
                      </a:lnTo>
                      <a:lnTo>
                        <a:pt x="0" y="144"/>
                      </a:lnTo>
                      <a:lnTo>
                        <a:pt x="72" y="192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500" name="Group 129">
                <a:extLst>
                  <a:ext uri="{FF2B5EF4-FFF2-40B4-BE49-F238E27FC236}">
                    <a16:creationId xmlns:a16="http://schemas.microsoft.com/office/drawing/2014/main" id="{FE242780-7905-F28C-CA40-63A842E2277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2"/>
                <a:ext cx="48" cy="396"/>
                <a:chOff x="0" y="0"/>
                <a:chExt cx="48" cy="396"/>
              </a:xfrm>
            </p:grpSpPr>
            <p:sp>
              <p:nvSpPr>
                <p:cNvPr id="16501" name="Line 130">
                  <a:extLst>
                    <a:ext uri="{FF2B5EF4-FFF2-40B4-BE49-F238E27FC236}">
                      <a16:creationId xmlns:a16="http://schemas.microsoft.com/office/drawing/2014/main" id="{259E046A-4390-1CD7-1C24-041ED24CB5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3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502" name="未知">
                  <a:extLst>
                    <a:ext uri="{FF2B5EF4-FFF2-40B4-BE49-F238E27FC236}">
                      <a16:creationId xmlns:a16="http://schemas.microsoft.com/office/drawing/2014/main" id="{D8E8272B-7BE3-0EC9-B63A-93F935CD5A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00"/>
                  <a:ext cx="48" cy="96"/>
                </a:xfrm>
                <a:custGeom>
                  <a:avLst/>
                  <a:gdLst>
                    <a:gd name="T0" fmla="*/ 6 w 72"/>
                    <a:gd name="T1" fmla="*/ 0 h 192"/>
                    <a:gd name="T2" fmla="*/ 0 w 72"/>
                    <a:gd name="T3" fmla="*/ 1 h 192"/>
                    <a:gd name="T4" fmla="*/ 0 w 72"/>
                    <a:gd name="T5" fmla="*/ 3 h 192"/>
                    <a:gd name="T6" fmla="*/ 6 w 72"/>
                    <a:gd name="T7" fmla="*/ 3 h 19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2"/>
                    <a:gd name="T13" fmla="*/ 0 h 192"/>
                    <a:gd name="T14" fmla="*/ 72 w 72"/>
                    <a:gd name="T15" fmla="*/ 192 h 19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2" h="192">
                      <a:moveTo>
                        <a:pt x="72" y="0"/>
                      </a:moveTo>
                      <a:lnTo>
                        <a:pt x="0" y="48"/>
                      </a:lnTo>
                      <a:lnTo>
                        <a:pt x="0" y="144"/>
                      </a:lnTo>
                      <a:lnTo>
                        <a:pt x="72" y="192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6495" name="Line 132">
              <a:extLst>
                <a:ext uri="{FF2B5EF4-FFF2-40B4-BE49-F238E27FC236}">
                  <a16:creationId xmlns:a16="http://schemas.microsoft.com/office/drawing/2014/main" id="{0D112F0C-8D28-5982-4B49-C0FE051585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372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96" name="Line 133">
              <a:extLst>
                <a:ext uri="{FF2B5EF4-FFF2-40B4-BE49-F238E27FC236}">
                  <a16:creationId xmlns:a16="http://schemas.microsoft.com/office/drawing/2014/main" id="{E3754AAE-0A05-C670-C766-856878FB27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" y="360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97" name="Line 134">
              <a:extLst>
                <a:ext uri="{FF2B5EF4-FFF2-40B4-BE49-F238E27FC236}">
                  <a16:creationId xmlns:a16="http://schemas.microsoft.com/office/drawing/2014/main" id="{5FA87116-5A68-93F5-237C-A3A860D13B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" y="372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542" name="Text Box 135">
            <a:extLst>
              <a:ext uri="{FF2B5EF4-FFF2-40B4-BE49-F238E27FC236}">
                <a16:creationId xmlns:a16="http://schemas.microsoft.com/office/drawing/2014/main" id="{AC2B2902-4F6C-B387-D0DE-0C03E62C6F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8525" y="4362450"/>
            <a:ext cx="59531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solidFill>
                  <a:schemeClr val="tx2"/>
                </a:solidFill>
                <a:latin typeface="Times New Roman" panose="02020603050405020304" pitchFamily="18" charset="0"/>
              </a:rPr>
              <a:t>线圈断电，主触点打开，电动机停。</a:t>
            </a:r>
          </a:p>
        </p:txBody>
      </p:sp>
      <p:sp>
        <p:nvSpPr>
          <p:cNvPr id="16451" name="未知">
            <a:extLst>
              <a:ext uri="{FF2B5EF4-FFF2-40B4-BE49-F238E27FC236}">
                <a16:creationId xmlns:a16="http://schemas.microsoft.com/office/drawing/2014/main" id="{D46FFE7E-DB84-70A7-E700-723FA23F3D8A}"/>
              </a:ext>
            </a:extLst>
          </p:cNvPr>
          <p:cNvSpPr>
            <a:spLocks/>
          </p:cNvSpPr>
          <p:nvPr/>
        </p:nvSpPr>
        <p:spPr bwMode="auto">
          <a:xfrm>
            <a:off x="2717800" y="3836988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452" name="未知">
            <a:extLst>
              <a:ext uri="{FF2B5EF4-FFF2-40B4-BE49-F238E27FC236}">
                <a16:creationId xmlns:a16="http://schemas.microsoft.com/office/drawing/2014/main" id="{69BAF446-A1C6-C2F8-7E3F-844D2EAB2522}"/>
              </a:ext>
            </a:extLst>
          </p:cNvPr>
          <p:cNvSpPr>
            <a:spLocks/>
          </p:cNvSpPr>
          <p:nvPr/>
        </p:nvSpPr>
        <p:spPr bwMode="auto">
          <a:xfrm>
            <a:off x="2432050" y="3817938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453" name="未知">
            <a:extLst>
              <a:ext uri="{FF2B5EF4-FFF2-40B4-BE49-F238E27FC236}">
                <a16:creationId xmlns:a16="http://schemas.microsoft.com/office/drawing/2014/main" id="{1F551B0D-8EF0-80E9-012A-B0208C313A0C}"/>
              </a:ext>
            </a:extLst>
          </p:cNvPr>
          <p:cNvSpPr>
            <a:spLocks/>
          </p:cNvSpPr>
          <p:nvPr/>
        </p:nvSpPr>
        <p:spPr bwMode="auto">
          <a:xfrm>
            <a:off x="2165350" y="3836988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7483" name="Group 139">
            <a:extLst>
              <a:ext uri="{FF2B5EF4-FFF2-40B4-BE49-F238E27FC236}">
                <a16:creationId xmlns:a16="http://schemas.microsoft.com/office/drawing/2014/main" id="{40AA25F8-10AF-323B-85E8-188ED665F5BF}"/>
              </a:ext>
            </a:extLst>
          </p:cNvPr>
          <p:cNvGrpSpPr>
            <a:grpSpLocks/>
          </p:cNvGrpSpPr>
          <p:nvPr/>
        </p:nvGrpSpPr>
        <p:grpSpPr bwMode="auto">
          <a:xfrm>
            <a:off x="2165350" y="3927475"/>
            <a:ext cx="685800" cy="441325"/>
            <a:chOff x="0" y="0"/>
            <a:chExt cx="432" cy="278"/>
          </a:xfrm>
        </p:grpSpPr>
        <p:sp>
          <p:nvSpPr>
            <p:cNvPr id="16490" name="Line 140">
              <a:extLst>
                <a:ext uri="{FF2B5EF4-FFF2-40B4-BE49-F238E27FC236}">
                  <a16:creationId xmlns:a16="http://schemas.microsoft.com/office/drawing/2014/main" id="{6F23F760-F4BF-41FC-883F-497DF9B0330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306651">
              <a:off x="142" y="0"/>
              <a:ext cx="110" cy="266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91" name="Line 141">
              <a:extLst>
                <a:ext uri="{FF2B5EF4-FFF2-40B4-BE49-F238E27FC236}">
                  <a16:creationId xmlns:a16="http://schemas.microsoft.com/office/drawing/2014/main" id="{32AF485F-6133-66BB-775E-E1C569579C1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306651">
              <a:off x="0" y="9"/>
              <a:ext cx="96" cy="255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92" name="Line 142">
              <a:extLst>
                <a:ext uri="{FF2B5EF4-FFF2-40B4-BE49-F238E27FC236}">
                  <a16:creationId xmlns:a16="http://schemas.microsoft.com/office/drawing/2014/main" id="{021CC83B-C948-B45B-1D1E-0849FD5C212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306651">
              <a:off x="322" y="12"/>
              <a:ext cx="110" cy="266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7484" name="Group 143">
            <a:extLst>
              <a:ext uri="{FF2B5EF4-FFF2-40B4-BE49-F238E27FC236}">
                <a16:creationId xmlns:a16="http://schemas.microsoft.com/office/drawing/2014/main" id="{7A7CC8DE-E024-6DCC-9F27-48AE3142A666}"/>
              </a:ext>
            </a:extLst>
          </p:cNvPr>
          <p:cNvGrpSpPr>
            <a:grpSpLocks/>
          </p:cNvGrpSpPr>
          <p:nvPr/>
        </p:nvGrpSpPr>
        <p:grpSpPr bwMode="auto">
          <a:xfrm>
            <a:off x="1536700" y="3276600"/>
            <a:ext cx="361950" cy="1655763"/>
            <a:chOff x="0" y="0"/>
            <a:chExt cx="228" cy="1043"/>
          </a:xfrm>
        </p:grpSpPr>
        <p:sp>
          <p:nvSpPr>
            <p:cNvPr id="16488" name="Oval 144">
              <a:extLst>
                <a:ext uri="{FF2B5EF4-FFF2-40B4-BE49-F238E27FC236}">
                  <a16:creationId xmlns:a16="http://schemas.microsoft.com/office/drawing/2014/main" id="{341E6FC3-1CE5-8C7A-35CF-4043514BFD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" y="996"/>
              <a:ext cx="48" cy="4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489" name="Oval 145">
              <a:extLst>
                <a:ext uri="{FF2B5EF4-FFF2-40B4-BE49-F238E27FC236}">
                  <a16:creationId xmlns:a16="http://schemas.microsoft.com/office/drawing/2014/main" id="{C2AD6094-A7AA-F49C-2640-E03E237FD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" cy="4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grpSp>
        <p:nvGrpSpPr>
          <p:cNvPr id="17487" name="Group 146">
            <a:extLst>
              <a:ext uri="{FF2B5EF4-FFF2-40B4-BE49-F238E27FC236}">
                <a16:creationId xmlns:a16="http://schemas.microsoft.com/office/drawing/2014/main" id="{2F0AEDBF-B302-C868-D5DE-96AAA6D429BC}"/>
              </a:ext>
            </a:extLst>
          </p:cNvPr>
          <p:cNvGrpSpPr>
            <a:grpSpLocks/>
          </p:cNvGrpSpPr>
          <p:nvPr/>
        </p:nvGrpSpPr>
        <p:grpSpPr bwMode="auto">
          <a:xfrm>
            <a:off x="1536700" y="3295650"/>
            <a:ext cx="361950" cy="1655763"/>
            <a:chOff x="0" y="0"/>
            <a:chExt cx="228" cy="1043"/>
          </a:xfrm>
        </p:grpSpPr>
        <p:sp>
          <p:nvSpPr>
            <p:cNvPr id="16486" name="Oval 147">
              <a:extLst>
                <a:ext uri="{FF2B5EF4-FFF2-40B4-BE49-F238E27FC236}">
                  <a16:creationId xmlns:a16="http://schemas.microsoft.com/office/drawing/2014/main" id="{28939877-9A32-C692-C4A6-18279765C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" y="996"/>
              <a:ext cx="48" cy="4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487" name="Oval 148">
              <a:extLst>
                <a:ext uri="{FF2B5EF4-FFF2-40B4-BE49-F238E27FC236}">
                  <a16:creationId xmlns:a16="http://schemas.microsoft.com/office/drawing/2014/main" id="{A29EFACA-DE40-D1A1-36A3-CEF5196D9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" cy="4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grpSp>
        <p:nvGrpSpPr>
          <p:cNvPr id="17493" name="Group 149">
            <a:extLst>
              <a:ext uri="{FF2B5EF4-FFF2-40B4-BE49-F238E27FC236}">
                <a16:creationId xmlns:a16="http://schemas.microsoft.com/office/drawing/2014/main" id="{69FCFBBA-322D-C3B0-4429-D937F16B34DA}"/>
              </a:ext>
            </a:extLst>
          </p:cNvPr>
          <p:cNvGrpSpPr>
            <a:grpSpLocks/>
          </p:cNvGrpSpPr>
          <p:nvPr/>
        </p:nvGrpSpPr>
        <p:grpSpPr bwMode="auto">
          <a:xfrm>
            <a:off x="1517650" y="3276600"/>
            <a:ext cx="361950" cy="1655763"/>
            <a:chOff x="0" y="0"/>
            <a:chExt cx="228" cy="1043"/>
          </a:xfrm>
        </p:grpSpPr>
        <p:sp>
          <p:nvSpPr>
            <p:cNvPr id="16484" name="Oval 150">
              <a:extLst>
                <a:ext uri="{FF2B5EF4-FFF2-40B4-BE49-F238E27FC236}">
                  <a16:creationId xmlns:a16="http://schemas.microsoft.com/office/drawing/2014/main" id="{FA111E5B-C6CC-121C-0BD5-C6852ABC14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" y="996"/>
              <a:ext cx="48" cy="4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485" name="Oval 151">
              <a:extLst>
                <a:ext uri="{FF2B5EF4-FFF2-40B4-BE49-F238E27FC236}">
                  <a16:creationId xmlns:a16="http://schemas.microsoft.com/office/drawing/2014/main" id="{4AC52AE6-459E-14F5-82C4-AB3D3333A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" cy="47"/>
            </a:xfrm>
            <a:prstGeom prst="ellipse">
              <a:avLst/>
            </a:prstGeom>
            <a:solidFill>
              <a:srgbClr val="FF3300"/>
            </a:solidFill>
            <a:ln w="25400">
              <a:solidFill>
                <a:srgbClr val="FF33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grpSp>
        <p:nvGrpSpPr>
          <p:cNvPr id="17503" name="Group 152">
            <a:extLst>
              <a:ext uri="{FF2B5EF4-FFF2-40B4-BE49-F238E27FC236}">
                <a16:creationId xmlns:a16="http://schemas.microsoft.com/office/drawing/2014/main" id="{2DACE946-AFA5-00EA-B8C8-6BA459459183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536700" y="3067050"/>
            <a:ext cx="361950" cy="1655763"/>
            <a:chOff x="0" y="0"/>
            <a:chExt cx="228" cy="1043"/>
          </a:xfrm>
        </p:grpSpPr>
        <p:sp>
          <p:nvSpPr>
            <p:cNvPr id="16482" name="Oval 153">
              <a:extLst>
                <a:ext uri="{FF2B5EF4-FFF2-40B4-BE49-F238E27FC236}">
                  <a16:creationId xmlns:a16="http://schemas.microsoft.com/office/drawing/2014/main" id="{BBD707FC-4685-C13C-CABF-8B189E76E6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" y="996"/>
              <a:ext cx="48" cy="47"/>
            </a:xfrm>
            <a:prstGeom prst="ellipse">
              <a:avLst/>
            </a:prstGeom>
            <a:solidFill>
              <a:srgbClr val="669900"/>
            </a:solidFill>
            <a:ln w="25400">
              <a:solidFill>
                <a:srgbClr val="6699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483" name="Oval 154">
              <a:extLst>
                <a:ext uri="{FF2B5EF4-FFF2-40B4-BE49-F238E27FC236}">
                  <a16:creationId xmlns:a16="http://schemas.microsoft.com/office/drawing/2014/main" id="{73B456BD-7F16-DC23-0D0F-BD4C572594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" cy="47"/>
            </a:xfrm>
            <a:prstGeom prst="ellipse">
              <a:avLst/>
            </a:prstGeom>
            <a:solidFill>
              <a:srgbClr val="669900"/>
            </a:solidFill>
            <a:ln w="25400">
              <a:solidFill>
                <a:srgbClr val="6699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grpSp>
        <p:nvGrpSpPr>
          <p:cNvPr id="17527" name="Group 155">
            <a:extLst>
              <a:ext uri="{FF2B5EF4-FFF2-40B4-BE49-F238E27FC236}">
                <a16:creationId xmlns:a16="http://schemas.microsoft.com/office/drawing/2014/main" id="{91153FD1-7FB1-2CF5-B000-98A2BFCEF702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536700" y="3067050"/>
            <a:ext cx="361950" cy="1655763"/>
            <a:chOff x="0" y="0"/>
            <a:chExt cx="228" cy="1043"/>
          </a:xfrm>
        </p:grpSpPr>
        <p:sp>
          <p:nvSpPr>
            <p:cNvPr id="16480" name="Oval 156">
              <a:extLst>
                <a:ext uri="{FF2B5EF4-FFF2-40B4-BE49-F238E27FC236}">
                  <a16:creationId xmlns:a16="http://schemas.microsoft.com/office/drawing/2014/main" id="{74C7898E-88DB-5793-42E4-63FAA8EAB2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" y="996"/>
              <a:ext cx="48" cy="47"/>
            </a:xfrm>
            <a:prstGeom prst="ellipse">
              <a:avLst/>
            </a:prstGeom>
            <a:solidFill>
              <a:srgbClr val="669900"/>
            </a:solidFill>
            <a:ln w="25400">
              <a:solidFill>
                <a:srgbClr val="6699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481" name="Oval 157">
              <a:extLst>
                <a:ext uri="{FF2B5EF4-FFF2-40B4-BE49-F238E27FC236}">
                  <a16:creationId xmlns:a16="http://schemas.microsoft.com/office/drawing/2014/main" id="{C4DD15C5-7A52-8FEC-0C30-F46EF32911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" cy="47"/>
            </a:xfrm>
            <a:prstGeom prst="ellipse">
              <a:avLst/>
            </a:prstGeom>
            <a:solidFill>
              <a:srgbClr val="669900"/>
            </a:solidFill>
            <a:ln w="25400">
              <a:solidFill>
                <a:srgbClr val="6699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grpSp>
        <p:nvGrpSpPr>
          <p:cNvPr id="17534" name="Group 158">
            <a:extLst>
              <a:ext uri="{FF2B5EF4-FFF2-40B4-BE49-F238E27FC236}">
                <a16:creationId xmlns:a16="http://schemas.microsoft.com/office/drawing/2014/main" id="{097830BA-53EB-9903-B890-19E7F4C2DCDA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536700" y="3086100"/>
            <a:ext cx="361950" cy="1655763"/>
            <a:chOff x="0" y="0"/>
            <a:chExt cx="228" cy="1043"/>
          </a:xfrm>
        </p:grpSpPr>
        <p:sp>
          <p:nvSpPr>
            <p:cNvPr id="16478" name="Oval 159">
              <a:extLst>
                <a:ext uri="{FF2B5EF4-FFF2-40B4-BE49-F238E27FC236}">
                  <a16:creationId xmlns:a16="http://schemas.microsoft.com/office/drawing/2014/main" id="{B0EDE143-DC30-88D9-772B-3F3B2950ED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0" y="996"/>
              <a:ext cx="48" cy="47"/>
            </a:xfrm>
            <a:prstGeom prst="ellipse">
              <a:avLst/>
            </a:prstGeom>
            <a:solidFill>
              <a:srgbClr val="669900"/>
            </a:solidFill>
            <a:ln w="25400">
              <a:solidFill>
                <a:srgbClr val="6699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479" name="Oval 160">
              <a:extLst>
                <a:ext uri="{FF2B5EF4-FFF2-40B4-BE49-F238E27FC236}">
                  <a16:creationId xmlns:a16="http://schemas.microsoft.com/office/drawing/2014/main" id="{8994F632-8B03-ECEF-5F63-CB66743C8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" cy="47"/>
            </a:xfrm>
            <a:prstGeom prst="ellipse">
              <a:avLst/>
            </a:prstGeom>
            <a:solidFill>
              <a:srgbClr val="669900"/>
            </a:solidFill>
            <a:ln w="25400">
              <a:solidFill>
                <a:srgbClr val="669900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sp>
        <p:nvSpPr>
          <p:cNvPr id="16461" name="Line 161">
            <a:extLst>
              <a:ext uri="{FF2B5EF4-FFF2-40B4-BE49-F238E27FC236}">
                <a16:creationId xmlns:a16="http://schemas.microsoft.com/office/drawing/2014/main" id="{0A7008FA-826C-03CF-7E4D-43A5710C623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74800" y="4303713"/>
            <a:ext cx="0" cy="12573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62" name="Line 162">
            <a:extLst>
              <a:ext uri="{FF2B5EF4-FFF2-40B4-BE49-F238E27FC236}">
                <a16:creationId xmlns:a16="http://schemas.microsoft.com/office/drawing/2014/main" id="{F0633BC4-688F-14BA-80F9-FF5732DA1BF7}"/>
              </a:ext>
            </a:extLst>
          </p:cNvPr>
          <p:cNvSpPr>
            <a:spLocks noChangeShapeType="1"/>
          </p:cNvSpPr>
          <p:nvPr/>
        </p:nvSpPr>
        <p:spPr bwMode="auto">
          <a:xfrm>
            <a:off x="1574800" y="5341938"/>
            <a:ext cx="0" cy="2476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7535" name="Group 163">
            <a:extLst>
              <a:ext uri="{FF2B5EF4-FFF2-40B4-BE49-F238E27FC236}">
                <a16:creationId xmlns:a16="http://schemas.microsoft.com/office/drawing/2014/main" id="{B661B9BB-1AFA-11D5-59D7-9428AFE78BCC}"/>
              </a:ext>
            </a:extLst>
          </p:cNvPr>
          <p:cNvGrpSpPr>
            <a:grpSpLocks/>
          </p:cNvGrpSpPr>
          <p:nvPr/>
        </p:nvGrpSpPr>
        <p:grpSpPr bwMode="auto">
          <a:xfrm>
            <a:off x="1155700" y="5408613"/>
            <a:ext cx="838200" cy="838200"/>
            <a:chOff x="0" y="0"/>
            <a:chExt cx="480" cy="492"/>
          </a:xfrm>
        </p:grpSpPr>
        <p:sp>
          <p:nvSpPr>
            <p:cNvPr id="16476" name="Oval 164">
              <a:extLst>
                <a:ext uri="{FF2B5EF4-FFF2-40B4-BE49-F238E27FC236}">
                  <a16:creationId xmlns:a16="http://schemas.microsoft.com/office/drawing/2014/main" id="{BC087F70-86F6-4706-5AD8-28FC4C0BC5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0" cy="492"/>
            </a:xfrm>
            <a:prstGeom prst="ellipse">
              <a:avLst/>
            </a:prstGeom>
            <a:solidFill>
              <a:srgbClr val="FFFFEB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477" name="Text Box 165">
              <a:extLst>
                <a:ext uri="{FF2B5EF4-FFF2-40B4-BE49-F238E27FC236}">
                  <a16:creationId xmlns:a16="http://schemas.microsoft.com/office/drawing/2014/main" id="{8A102848-5275-459C-63F1-19E61E94F8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" y="27"/>
              <a:ext cx="304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M</a:t>
              </a:r>
            </a:p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3</a:t>
              </a:r>
              <a:r>
                <a:rPr lang="en-US" altLang="zh-CN" sz="2800">
                  <a:latin typeface="Times New Roman" panose="02020603050405020304" pitchFamily="18" charset="0"/>
                </a:rPr>
                <a:t>~</a:t>
              </a:r>
            </a:p>
          </p:txBody>
        </p:sp>
      </p:grpSp>
      <p:sp>
        <p:nvSpPr>
          <p:cNvPr id="16464" name="Line 169">
            <a:extLst>
              <a:ext uri="{FF2B5EF4-FFF2-40B4-BE49-F238E27FC236}">
                <a16:creationId xmlns:a16="http://schemas.microsoft.com/office/drawing/2014/main" id="{7D8793F4-4A95-6509-CD8E-FA01C5A714D6}"/>
              </a:ext>
            </a:extLst>
          </p:cNvPr>
          <p:cNvSpPr>
            <a:spLocks noChangeShapeType="1"/>
          </p:cNvSpPr>
          <p:nvPr/>
        </p:nvSpPr>
        <p:spPr bwMode="auto">
          <a:xfrm>
            <a:off x="1308100" y="4652963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6465" name="Line 170">
            <a:extLst>
              <a:ext uri="{FF2B5EF4-FFF2-40B4-BE49-F238E27FC236}">
                <a16:creationId xmlns:a16="http://schemas.microsoft.com/office/drawing/2014/main" id="{644A971D-722B-DD33-FD27-24B29A40CD91}"/>
              </a:ext>
            </a:extLst>
          </p:cNvPr>
          <p:cNvSpPr>
            <a:spLocks noChangeShapeType="1"/>
          </p:cNvSpPr>
          <p:nvPr/>
        </p:nvSpPr>
        <p:spPr bwMode="auto">
          <a:xfrm>
            <a:off x="1860550" y="4652963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6466" name="Group 171">
            <a:extLst>
              <a:ext uri="{FF2B5EF4-FFF2-40B4-BE49-F238E27FC236}">
                <a16:creationId xmlns:a16="http://schemas.microsoft.com/office/drawing/2014/main" id="{6733D1E0-F2AC-844D-E918-FDC05A7E8DDF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1320800" y="5008563"/>
            <a:ext cx="95250" cy="171450"/>
            <a:chOff x="0" y="0"/>
            <a:chExt cx="60" cy="108"/>
          </a:xfrm>
        </p:grpSpPr>
        <p:sp>
          <p:nvSpPr>
            <p:cNvPr id="16473" name="Line 172">
              <a:extLst>
                <a:ext uri="{FF2B5EF4-FFF2-40B4-BE49-F238E27FC236}">
                  <a16:creationId xmlns:a16="http://schemas.microsoft.com/office/drawing/2014/main" id="{8727DB20-88BA-550C-981E-ACD2E6AA144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74" name="Line 173">
              <a:extLst>
                <a:ext uri="{FF2B5EF4-FFF2-40B4-BE49-F238E27FC236}">
                  <a16:creationId xmlns:a16="http://schemas.microsoft.com/office/drawing/2014/main" id="{AA224B93-F431-39A6-7307-A65B74305B4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75" name="Line 174">
              <a:extLst>
                <a:ext uri="{FF2B5EF4-FFF2-40B4-BE49-F238E27FC236}">
                  <a16:creationId xmlns:a16="http://schemas.microsoft.com/office/drawing/2014/main" id="{C7D7B416-19C8-1A20-AF30-6D957308F5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6467" name="Group 175">
            <a:extLst>
              <a:ext uri="{FF2B5EF4-FFF2-40B4-BE49-F238E27FC236}">
                <a16:creationId xmlns:a16="http://schemas.microsoft.com/office/drawing/2014/main" id="{AD2B8FAD-846D-C101-E46D-9115BE17ADCB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1831975" y="4995863"/>
            <a:ext cx="95250" cy="171450"/>
            <a:chOff x="0" y="0"/>
            <a:chExt cx="60" cy="108"/>
          </a:xfrm>
        </p:grpSpPr>
        <p:sp>
          <p:nvSpPr>
            <p:cNvPr id="16470" name="Line 176">
              <a:extLst>
                <a:ext uri="{FF2B5EF4-FFF2-40B4-BE49-F238E27FC236}">
                  <a16:creationId xmlns:a16="http://schemas.microsoft.com/office/drawing/2014/main" id="{0AFB48DA-6201-E233-7829-68B03F4DD6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71" name="Line 177">
              <a:extLst>
                <a:ext uri="{FF2B5EF4-FFF2-40B4-BE49-F238E27FC236}">
                  <a16:creationId xmlns:a16="http://schemas.microsoft.com/office/drawing/2014/main" id="{7929B9A4-C17E-76D4-3CF6-BCADBD8711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72" name="Line 178">
              <a:extLst>
                <a:ext uri="{FF2B5EF4-FFF2-40B4-BE49-F238E27FC236}">
                  <a16:creationId xmlns:a16="http://schemas.microsoft.com/office/drawing/2014/main" id="{0CF6DF5B-6183-3C03-8294-150DD05A50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6468" name="Rectangle 179">
            <a:extLst>
              <a:ext uri="{FF2B5EF4-FFF2-40B4-BE49-F238E27FC236}">
                <a16:creationId xmlns:a16="http://schemas.microsoft.com/office/drawing/2014/main" id="{810C9D82-51D9-45B0-C1A3-8D0A0DBA0B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450" y="4837113"/>
            <a:ext cx="1435100" cy="515937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6469" name="Rectangle 180">
            <a:extLst>
              <a:ext uri="{FF2B5EF4-FFF2-40B4-BE49-F238E27FC236}">
                <a16:creationId xmlns:a16="http://schemas.microsoft.com/office/drawing/2014/main" id="{A99DB71D-B00A-E21A-7D55-5D17516CF24E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887413" y="149225"/>
            <a:ext cx="7467600" cy="660400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5.3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笼型电动机正反转的控制线路</a:t>
            </a:r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7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7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8" dur="500"/>
                                        <p:tgtEl>
                                          <p:spTgt spid="1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2" dur="500"/>
                                        <p:tgtEl>
                                          <p:spTgt spid="1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7" dur="500"/>
                                        <p:tgtEl>
                                          <p:spTgt spid="17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17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0" dur="500"/>
                                        <p:tgtEl>
                                          <p:spTgt spid="17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1" dur="500"/>
                                        <p:tgtEl>
                                          <p:spTgt spid="17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500"/>
                                        <p:tgtEl>
                                          <p:spTgt spid="17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0" dur="500"/>
                                        <p:tgtEl>
                                          <p:spTgt spid="17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17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9" dur="500"/>
                                        <p:tgtEl>
                                          <p:spTgt spid="17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3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3" presetID="1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75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75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0" fill="hold"/>
                                        <p:tgtEl>
                                          <p:spTgt spid="17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0" fill="hold"/>
                                        <p:tgtEl>
                                          <p:spTgt spid="17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utoUpdateAnimBg="0"/>
      <p:bldP spid="17450" grpId="0" autoUpdateAnimBg="0"/>
      <p:bldP spid="17451" grpId="0" autoUpdateAnimBg="0"/>
      <p:bldP spid="17452" grpId="0" autoUpdateAnimBg="0"/>
      <p:bldP spid="17494" grpId="0" autoUpdateAnimBg="0"/>
      <p:bldP spid="17495" grpId="0" autoUpdateAnimBg="0"/>
      <p:bldP spid="17501" grpId="0" autoUpdateAnimBg="0"/>
      <p:bldP spid="17502" grpId="0" autoUpdateAnimBg="0"/>
      <p:bldP spid="17518" grpId="0" autoUpdateAnimBg="0"/>
      <p:bldP spid="17519" grpId="0" autoUpdateAnimBg="0"/>
      <p:bldP spid="17520" grpId="0" autoUpdateAnimBg="0"/>
      <p:bldP spid="17521" grpId="0" animBg="1" autoUpdateAnimBg="0"/>
      <p:bldP spid="17525" grpId="0" autoUpdateAnimBg="0"/>
      <p:bldP spid="17526" grpId="0" autoUpdateAnimBg="0"/>
      <p:bldP spid="1754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>
            <a:extLst>
              <a:ext uri="{FF2B5EF4-FFF2-40B4-BE49-F238E27FC236}">
                <a16:creationId xmlns:a16="http://schemas.microsoft.com/office/drawing/2014/main" id="{24E78444-DFAB-0513-4124-4902ED674274}"/>
              </a:ext>
            </a:extLst>
          </p:cNvPr>
          <p:cNvSpPr>
            <a:spLocks/>
          </p:cNvSpPr>
          <p:nvPr/>
        </p:nvSpPr>
        <p:spPr bwMode="auto">
          <a:xfrm>
            <a:off x="4794250" y="5118100"/>
            <a:ext cx="152400" cy="400050"/>
          </a:xfrm>
          <a:prstGeom prst="leftBrace">
            <a:avLst>
              <a:gd name="adj1" fmla="val 21875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8435" name="Text Box 3">
            <a:extLst>
              <a:ext uri="{FF2B5EF4-FFF2-40B4-BE49-F238E27FC236}">
                <a16:creationId xmlns:a16="http://schemas.microsoft.com/office/drawing/2014/main" id="{1714B65C-352A-1333-CDEB-27C3930C3F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5046663"/>
            <a:ext cx="22907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→ 电机正转并自锁</a:t>
            </a:r>
          </a:p>
        </p:txBody>
      </p:sp>
      <p:sp>
        <p:nvSpPr>
          <p:cNvPr id="18436" name="Text Box 4">
            <a:extLst>
              <a:ext uri="{FF2B5EF4-FFF2-40B4-BE49-F238E27FC236}">
                <a16:creationId xmlns:a16="http://schemas.microsoft.com/office/drawing/2014/main" id="{46F0BAFE-C7B1-19AD-14EA-7DA6EA1DCB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" y="2166938"/>
            <a:ext cx="5842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FF0000"/>
                </a:solidFill>
                <a:latin typeface="Times New Roman" panose="02020603050405020304" pitchFamily="18" charset="0"/>
              </a:rPr>
              <a:t>主电路</a:t>
            </a:r>
          </a:p>
        </p:txBody>
      </p:sp>
      <p:sp>
        <p:nvSpPr>
          <p:cNvPr id="17413" name="Text Box 5">
            <a:extLst>
              <a:ext uri="{FF2B5EF4-FFF2-40B4-BE49-F238E27FC236}">
                <a16:creationId xmlns:a16="http://schemas.microsoft.com/office/drawing/2014/main" id="{6BB8A26F-0E64-A37A-51FE-B5D2AAFF1A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050" y="298450"/>
            <a:ext cx="5018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宋体" panose="02010600030101010101" pitchFamily="2" charset="-122"/>
              </a:rPr>
              <a:t>  笼型电动机正反转的控制线路</a:t>
            </a:r>
          </a:p>
        </p:txBody>
      </p:sp>
      <p:sp>
        <p:nvSpPr>
          <p:cNvPr id="17414" name="Line 6">
            <a:extLst>
              <a:ext uri="{FF2B5EF4-FFF2-40B4-BE49-F238E27FC236}">
                <a16:creationId xmlns:a16="http://schemas.microsoft.com/office/drawing/2014/main" id="{E49B2B45-EF24-EC12-B1F4-45567B5B181C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2625" y="2600325"/>
            <a:ext cx="7842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7415" name="Group 7">
            <a:extLst>
              <a:ext uri="{FF2B5EF4-FFF2-40B4-BE49-F238E27FC236}">
                <a16:creationId xmlns:a16="http://schemas.microsoft.com/office/drawing/2014/main" id="{AE76B865-6570-6D20-353C-C1845AC6EBF8}"/>
              </a:ext>
            </a:extLst>
          </p:cNvPr>
          <p:cNvGrpSpPr>
            <a:grpSpLocks/>
          </p:cNvGrpSpPr>
          <p:nvPr/>
        </p:nvGrpSpPr>
        <p:grpSpPr bwMode="auto">
          <a:xfrm>
            <a:off x="4043363" y="2598738"/>
            <a:ext cx="455612" cy="381000"/>
            <a:chOff x="0" y="0"/>
            <a:chExt cx="287" cy="240"/>
          </a:xfrm>
        </p:grpSpPr>
        <p:sp>
          <p:nvSpPr>
            <p:cNvPr id="17576" name="Line 8">
              <a:extLst>
                <a:ext uri="{FF2B5EF4-FFF2-40B4-BE49-F238E27FC236}">
                  <a16:creationId xmlns:a16="http://schemas.microsoft.com/office/drawing/2014/main" id="{69529199-D89F-2298-22E1-527D3E865F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0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77" name="Line 9">
              <a:extLst>
                <a:ext uri="{FF2B5EF4-FFF2-40B4-BE49-F238E27FC236}">
                  <a16:creationId xmlns:a16="http://schemas.microsoft.com/office/drawing/2014/main" id="{E67E77D2-C2A3-D9B1-360D-F5E3BC6667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46"/>
              <a:ext cx="0" cy="16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7578" name="Group 10">
              <a:extLst>
                <a:ext uri="{FF2B5EF4-FFF2-40B4-BE49-F238E27FC236}">
                  <a16:creationId xmlns:a16="http://schemas.microsoft.com/office/drawing/2014/main" id="{F6B060CB-1D50-1EAA-F037-92C641AB7E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" y="153"/>
              <a:ext cx="192" cy="87"/>
              <a:chOff x="0" y="0"/>
              <a:chExt cx="192" cy="87"/>
            </a:xfrm>
          </p:grpSpPr>
          <p:sp>
            <p:nvSpPr>
              <p:cNvPr id="17579" name="Line 11">
                <a:extLst>
                  <a:ext uri="{FF2B5EF4-FFF2-40B4-BE49-F238E27FC236}">
                    <a16:creationId xmlns:a16="http://schemas.microsoft.com/office/drawing/2014/main" id="{FE494620-85A5-C8CF-6323-50BF357D46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7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580" name="Line 12">
                <a:extLst>
                  <a:ext uri="{FF2B5EF4-FFF2-40B4-BE49-F238E27FC236}">
                    <a16:creationId xmlns:a16="http://schemas.microsoft.com/office/drawing/2014/main" id="{815493A1-931D-2B1F-AA27-EE83CBEB49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581" name="Line 13">
                <a:extLst>
                  <a:ext uri="{FF2B5EF4-FFF2-40B4-BE49-F238E27FC236}">
                    <a16:creationId xmlns:a16="http://schemas.microsoft.com/office/drawing/2014/main" id="{F8A60944-CED1-7210-8452-8C50FB0775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7416" name="Line 14">
            <a:extLst>
              <a:ext uri="{FF2B5EF4-FFF2-40B4-BE49-F238E27FC236}">
                <a16:creationId xmlns:a16="http://schemas.microsoft.com/office/drawing/2014/main" id="{DFCBF4A2-226C-49DD-F435-27FE6D6369EE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2598738"/>
            <a:ext cx="1157288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17" name="Line 15">
            <a:extLst>
              <a:ext uri="{FF2B5EF4-FFF2-40B4-BE49-F238E27FC236}">
                <a16:creationId xmlns:a16="http://schemas.microsoft.com/office/drawing/2014/main" id="{AF588D5F-F1FF-5F7D-BC94-DCB53D395A1D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6150" y="1727200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18" name="Line 16">
            <a:extLst>
              <a:ext uri="{FF2B5EF4-FFF2-40B4-BE49-F238E27FC236}">
                <a16:creationId xmlns:a16="http://schemas.microsoft.com/office/drawing/2014/main" id="{AEB3F2B1-960A-F822-285F-11F06F0133AC}"/>
              </a:ext>
            </a:extLst>
          </p:cNvPr>
          <p:cNvSpPr>
            <a:spLocks noChangeShapeType="1"/>
          </p:cNvSpPr>
          <p:nvPr/>
        </p:nvSpPr>
        <p:spPr bwMode="auto">
          <a:xfrm>
            <a:off x="4286250" y="1727200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49" name="Text Box 17">
            <a:extLst>
              <a:ext uri="{FF2B5EF4-FFF2-40B4-BE49-F238E27FC236}">
                <a16:creationId xmlns:a16="http://schemas.microsoft.com/office/drawing/2014/main" id="{70B1EC9D-97A1-06E3-B753-1398508827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75" y="1979613"/>
            <a:ext cx="722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20" name="未知">
            <a:extLst>
              <a:ext uri="{FF2B5EF4-FFF2-40B4-BE49-F238E27FC236}">
                <a16:creationId xmlns:a16="http://schemas.microsoft.com/office/drawing/2014/main" id="{1C0343F4-C86C-BA33-3A28-6DAAE56B7D79}"/>
              </a:ext>
            </a:extLst>
          </p:cNvPr>
          <p:cNvSpPr>
            <a:spLocks/>
          </p:cNvSpPr>
          <p:nvPr/>
        </p:nvSpPr>
        <p:spPr bwMode="auto">
          <a:xfrm>
            <a:off x="1352550" y="1727200"/>
            <a:ext cx="2190750" cy="647700"/>
          </a:xfrm>
          <a:custGeom>
            <a:avLst/>
            <a:gdLst>
              <a:gd name="T0" fmla="*/ 0 w 1380"/>
              <a:gd name="T1" fmla="*/ 2147483647 h 408"/>
              <a:gd name="T2" fmla="*/ 2147483647 w 1380"/>
              <a:gd name="T3" fmla="*/ 2147483647 h 408"/>
              <a:gd name="T4" fmla="*/ 2147483647 w 1380"/>
              <a:gd name="T5" fmla="*/ 0 h 408"/>
              <a:gd name="T6" fmla="*/ 2147483647 w 1380"/>
              <a:gd name="T7" fmla="*/ 0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1380"/>
              <a:gd name="T13" fmla="*/ 0 h 408"/>
              <a:gd name="T14" fmla="*/ 1380 w 1380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0" h="408">
                <a:moveTo>
                  <a:pt x="0" y="408"/>
                </a:moveTo>
                <a:lnTo>
                  <a:pt x="648" y="408"/>
                </a:lnTo>
                <a:lnTo>
                  <a:pt x="648" y="0"/>
                </a:lnTo>
                <a:lnTo>
                  <a:pt x="1380" y="0"/>
                </a:lnTo>
              </a:path>
            </a:pathLst>
          </a:custGeom>
          <a:noFill/>
          <a:ln w="254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21" name="未知">
            <a:extLst>
              <a:ext uri="{FF2B5EF4-FFF2-40B4-BE49-F238E27FC236}">
                <a16:creationId xmlns:a16="http://schemas.microsoft.com/office/drawing/2014/main" id="{0E31CFB7-B460-02B2-4D64-01B3E722940C}"/>
              </a:ext>
            </a:extLst>
          </p:cNvPr>
          <p:cNvSpPr>
            <a:spLocks/>
          </p:cNvSpPr>
          <p:nvPr/>
        </p:nvSpPr>
        <p:spPr bwMode="auto">
          <a:xfrm>
            <a:off x="4400550" y="1727200"/>
            <a:ext cx="2438400" cy="876300"/>
          </a:xfrm>
          <a:custGeom>
            <a:avLst/>
            <a:gdLst>
              <a:gd name="T0" fmla="*/ 0 w 1536"/>
              <a:gd name="T1" fmla="*/ 0 h 552"/>
              <a:gd name="T2" fmla="*/ 2147483647 w 1536"/>
              <a:gd name="T3" fmla="*/ 0 h 552"/>
              <a:gd name="T4" fmla="*/ 2147483647 w 1536"/>
              <a:gd name="T5" fmla="*/ 2147483647 h 552"/>
              <a:gd name="T6" fmla="*/ 2147483647 w 1536"/>
              <a:gd name="T7" fmla="*/ 2147483647 h 552"/>
              <a:gd name="T8" fmla="*/ 0 60000 65536"/>
              <a:gd name="T9" fmla="*/ 0 60000 65536"/>
              <a:gd name="T10" fmla="*/ 0 60000 65536"/>
              <a:gd name="T11" fmla="*/ 0 60000 65536"/>
              <a:gd name="T12" fmla="*/ 0 w 1536"/>
              <a:gd name="T13" fmla="*/ 0 h 552"/>
              <a:gd name="T14" fmla="*/ 1536 w 1536"/>
              <a:gd name="T15" fmla="*/ 552 h 5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36" h="552">
                <a:moveTo>
                  <a:pt x="0" y="0"/>
                </a:moveTo>
                <a:lnTo>
                  <a:pt x="1536" y="0"/>
                </a:lnTo>
                <a:lnTo>
                  <a:pt x="1536" y="552"/>
                </a:lnTo>
                <a:lnTo>
                  <a:pt x="852" y="552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22" name="Line 20">
            <a:extLst>
              <a:ext uri="{FF2B5EF4-FFF2-40B4-BE49-F238E27FC236}">
                <a16:creationId xmlns:a16="http://schemas.microsoft.com/office/drawing/2014/main" id="{7E151931-3B09-E143-6853-9FFDF33103B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3208338"/>
            <a:ext cx="381000" cy="133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23" name="未知">
            <a:extLst>
              <a:ext uri="{FF2B5EF4-FFF2-40B4-BE49-F238E27FC236}">
                <a16:creationId xmlns:a16="http://schemas.microsoft.com/office/drawing/2014/main" id="{87E0C7F9-F97F-6BB1-A815-6677D7435A1F}"/>
              </a:ext>
            </a:extLst>
          </p:cNvPr>
          <p:cNvSpPr>
            <a:spLocks/>
          </p:cNvSpPr>
          <p:nvPr/>
        </p:nvSpPr>
        <p:spPr bwMode="auto">
          <a:xfrm>
            <a:off x="3695700" y="2603500"/>
            <a:ext cx="438150" cy="609600"/>
          </a:xfrm>
          <a:custGeom>
            <a:avLst/>
            <a:gdLst>
              <a:gd name="T0" fmla="*/ 0 w 276"/>
              <a:gd name="T1" fmla="*/ 0 h 456"/>
              <a:gd name="T2" fmla="*/ 0 w 276"/>
              <a:gd name="T3" fmla="*/ 2147483647 h 456"/>
              <a:gd name="T4" fmla="*/ 2147483647 w 276"/>
              <a:gd name="T5" fmla="*/ 2147483647 h 456"/>
              <a:gd name="T6" fmla="*/ 0 60000 65536"/>
              <a:gd name="T7" fmla="*/ 0 60000 65536"/>
              <a:gd name="T8" fmla="*/ 0 60000 65536"/>
              <a:gd name="T9" fmla="*/ 0 w 276"/>
              <a:gd name="T10" fmla="*/ 0 h 456"/>
              <a:gd name="T11" fmla="*/ 276 w 276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456">
                <a:moveTo>
                  <a:pt x="0" y="0"/>
                </a:moveTo>
                <a:lnTo>
                  <a:pt x="0" y="456"/>
                </a:lnTo>
                <a:lnTo>
                  <a:pt x="276" y="45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24" name="未知">
            <a:extLst>
              <a:ext uri="{FF2B5EF4-FFF2-40B4-BE49-F238E27FC236}">
                <a16:creationId xmlns:a16="http://schemas.microsoft.com/office/drawing/2014/main" id="{2478BF37-6E20-228A-5A56-7DAC2051383A}"/>
              </a:ext>
            </a:extLst>
          </p:cNvPr>
          <p:cNvSpPr>
            <a:spLocks/>
          </p:cNvSpPr>
          <p:nvPr/>
        </p:nvSpPr>
        <p:spPr bwMode="auto">
          <a:xfrm>
            <a:off x="4476750" y="2603500"/>
            <a:ext cx="323850" cy="609600"/>
          </a:xfrm>
          <a:custGeom>
            <a:avLst/>
            <a:gdLst>
              <a:gd name="T0" fmla="*/ 2147483647 w 204"/>
              <a:gd name="T1" fmla="*/ 0 h 456"/>
              <a:gd name="T2" fmla="*/ 2147483647 w 204"/>
              <a:gd name="T3" fmla="*/ 2147483647 h 456"/>
              <a:gd name="T4" fmla="*/ 0 w 204"/>
              <a:gd name="T5" fmla="*/ 2147483647 h 456"/>
              <a:gd name="T6" fmla="*/ 0 60000 65536"/>
              <a:gd name="T7" fmla="*/ 0 60000 65536"/>
              <a:gd name="T8" fmla="*/ 0 60000 65536"/>
              <a:gd name="T9" fmla="*/ 0 w 204"/>
              <a:gd name="T10" fmla="*/ 0 h 456"/>
              <a:gd name="T11" fmla="*/ 204 w 204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456">
                <a:moveTo>
                  <a:pt x="204" y="0"/>
                </a:moveTo>
                <a:lnTo>
                  <a:pt x="204" y="456"/>
                </a:lnTo>
                <a:lnTo>
                  <a:pt x="0" y="45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25" name="Text Box 23">
            <a:extLst>
              <a:ext uri="{FF2B5EF4-FFF2-40B4-BE49-F238E27FC236}">
                <a16:creationId xmlns:a16="http://schemas.microsoft.com/office/drawing/2014/main" id="{25476C79-BDEE-F968-324E-92AB2154D7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100" y="465296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7426" name="Text Box 24">
            <a:extLst>
              <a:ext uri="{FF2B5EF4-FFF2-40B4-BE49-F238E27FC236}">
                <a16:creationId xmlns:a16="http://schemas.microsoft.com/office/drawing/2014/main" id="{92220433-B719-1960-C2DE-DB46D3B444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183356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FU</a:t>
            </a:r>
          </a:p>
        </p:txBody>
      </p:sp>
      <p:sp>
        <p:nvSpPr>
          <p:cNvPr id="18457" name="Text Box 25">
            <a:extLst>
              <a:ext uri="{FF2B5EF4-FFF2-40B4-BE49-F238E27FC236}">
                <a16:creationId xmlns:a16="http://schemas.microsoft.com/office/drawing/2014/main" id="{98BA3067-F398-AEA8-4089-DC9385D53B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2425" y="2024063"/>
            <a:ext cx="57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8" name="Text Box 26">
            <a:extLst>
              <a:ext uri="{FF2B5EF4-FFF2-40B4-BE49-F238E27FC236}">
                <a16:creationId xmlns:a16="http://schemas.microsoft.com/office/drawing/2014/main" id="{7193021D-5441-24C2-32F9-1C2E3FBFEB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1600" y="2157413"/>
            <a:ext cx="596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9" name="Text Box 27">
            <a:extLst>
              <a:ext uri="{FF2B5EF4-FFF2-40B4-BE49-F238E27FC236}">
                <a16:creationId xmlns:a16="http://schemas.microsoft.com/office/drawing/2014/main" id="{D328DFD1-1629-A14C-6EC6-A8993AAE27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0025" y="3313113"/>
            <a:ext cx="722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0" name="Text Box 28">
            <a:extLst>
              <a:ext uri="{FF2B5EF4-FFF2-40B4-BE49-F238E27FC236}">
                <a16:creationId xmlns:a16="http://schemas.microsoft.com/office/drawing/2014/main" id="{95A2E1AB-F872-557C-B533-CFA67DA1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9575" y="3484563"/>
            <a:ext cx="722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8461" name="Text Box 29">
            <a:extLst>
              <a:ext uri="{FF2B5EF4-FFF2-40B4-BE49-F238E27FC236}">
                <a16:creationId xmlns:a16="http://schemas.microsoft.com/office/drawing/2014/main" id="{0F2CAF8E-BFF1-5F6A-1CC2-04F4022D32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9975" y="1176338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7432" name="Text Box 30">
            <a:extLst>
              <a:ext uri="{FF2B5EF4-FFF2-40B4-BE49-F238E27FC236}">
                <a16:creationId xmlns:a16="http://schemas.microsoft.com/office/drawing/2014/main" id="{FCC9F14A-246D-74FA-1516-3C7527776C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400" y="1223963"/>
            <a:ext cx="522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QS</a:t>
            </a:r>
          </a:p>
        </p:txBody>
      </p:sp>
      <p:sp>
        <p:nvSpPr>
          <p:cNvPr id="17433" name="Line 31">
            <a:extLst>
              <a:ext uri="{FF2B5EF4-FFF2-40B4-BE49-F238E27FC236}">
                <a16:creationId xmlns:a16="http://schemas.microsoft.com/office/drawing/2014/main" id="{7528CBFF-8F79-8394-145E-BC8ACE0DE694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3550" y="368935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34" name="Line 32">
            <a:extLst>
              <a:ext uri="{FF2B5EF4-FFF2-40B4-BE49-F238E27FC236}">
                <a16:creationId xmlns:a16="http://schemas.microsoft.com/office/drawing/2014/main" id="{1F5A6EB2-267E-3C4D-48D7-4ECB720A6BE9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4051300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35" name="Line 33">
            <a:extLst>
              <a:ext uri="{FF2B5EF4-FFF2-40B4-BE49-F238E27FC236}">
                <a16:creationId xmlns:a16="http://schemas.microsoft.com/office/drawing/2014/main" id="{EBCB017E-185B-7476-D637-33B8560AE498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367030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36" name="Line 34">
            <a:extLst>
              <a:ext uri="{FF2B5EF4-FFF2-40B4-BE49-F238E27FC236}">
                <a16:creationId xmlns:a16="http://schemas.microsoft.com/office/drawing/2014/main" id="{C22927D0-477D-0729-19A1-CC29251F6E3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19250" y="4032250"/>
            <a:ext cx="0" cy="15430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37" name="Group 35">
            <a:extLst>
              <a:ext uri="{FF2B5EF4-FFF2-40B4-BE49-F238E27FC236}">
                <a16:creationId xmlns:a16="http://schemas.microsoft.com/office/drawing/2014/main" id="{F6B0B2AB-BD61-19CB-A2CD-BE4124199128}"/>
              </a:ext>
            </a:extLst>
          </p:cNvPr>
          <p:cNvGrpSpPr>
            <a:grpSpLocks/>
          </p:cNvGrpSpPr>
          <p:nvPr/>
        </p:nvGrpSpPr>
        <p:grpSpPr bwMode="auto">
          <a:xfrm>
            <a:off x="1276350" y="3098800"/>
            <a:ext cx="628650" cy="647700"/>
            <a:chOff x="0" y="0"/>
            <a:chExt cx="396" cy="408"/>
          </a:xfrm>
        </p:grpSpPr>
        <p:grpSp>
          <p:nvGrpSpPr>
            <p:cNvPr id="17567" name="Group 36">
              <a:extLst>
                <a:ext uri="{FF2B5EF4-FFF2-40B4-BE49-F238E27FC236}">
                  <a16:creationId xmlns:a16="http://schemas.microsoft.com/office/drawing/2014/main" id="{BAABEB66-91DF-50CE-E27A-A744911DB35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8" y="12"/>
              <a:ext cx="48" cy="396"/>
              <a:chOff x="0" y="0"/>
              <a:chExt cx="48" cy="396"/>
            </a:xfrm>
          </p:grpSpPr>
          <p:sp>
            <p:nvSpPr>
              <p:cNvPr id="17574" name="Line 37">
                <a:extLst>
                  <a:ext uri="{FF2B5EF4-FFF2-40B4-BE49-F238E27FC236}">
                    <a16:creationId xmlns:a16="http://schemas.microsoft.com/office/drawing/2014/main" id="{39E90FA7-64AC-4E69-E9FB-197E21A77A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75" name="未知">
                <a:extLst>
                  <a:ext uri="{FF2B5EF4-FFF2-40B4-BE49-F238E27FC236}">
                    <a16:creationId xmlns:a16="http://schemas.microsoft.com/office/drawing/2014/main" id="{07376DE5-7D07-8922-33F7-A47BF7E853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68" name="Group 39">
              <a:extLst>
                <a:ext uri="{FF2B5EF4-FFF2-40B4-BE49-F238E27FC236}">
                  <a16:creationId xmlns:a16="http://schemas.microsoft.com/office/drawing/2014/main" id="{3EE23C58-6B28-5E57-AB19-1B82132181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" y="0"/>
              <a:ext cx="48" cy="396"/>
              <a:chOff x="0" y="0"/>
              <a:chExt cx="48" cy="396"/>
            </a:xfrm>
          </p:grpSpPr>
          <p:sp>
            <p:nvSpPr>
              <p:cNvPr id="17572" name="Line 40">
                <a:extLst>
                  <a:ext uri="{FF2B5EF4-FFF2-40B4-BE49-F238E27FC236}">
                    <a16:creationId xmlns:a16="http://schemas.microsoft.com/office/drawing/2014/main" id="{AFF77796-7CEB-DE45-5DCA-F45BF9BBCC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73" name="未知">
                <a:extLst>
                  <a:ext uri="{FF2B5EF4-FFF2-40B4-BE49-F238E27FC236}">
                    <a16:creationId xmlns:a16="http://schemas.microsoft.com/office/drawing/2014/main" id="{D62AC0A6-E93F-589C-04DC-00FA114E35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7569" name="Group 42">
              <a:extLst>
                <a:ext uri="{FF2B5EF4-FFF2-40B4-BE49-F238E27FC236}">
                  <a16:creationId xmlns:a16="http://schemas.microsoft.com/office/drawing/2014/main" id="{82E0D292-80F0-00E5-D5D4-5074DC3E05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2"/>
              <a:ext cx="48" cy="396"/>
              <a:chOff x="0" y="0"/>
              <a:chExt cx="48" cy="396"/>
            </a:xfrm>
          </p:grpSpPr>
          <p:sp>
            <p:nvSpPr>
              <p:cNvPr id="17570" name="Line 43">
                <a:extLst>
                  <a:ext uri="{FF2B5EF4-FFF2-40B4-BE49-F238E27FC236}">
                    <a16:creationId xmlns:a16="http://schemas.microsoft.com/office/drawing/2014/main" id="{8D1A86B2-34D7-3676-0EDC-3946CC5FD2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71" name="未知">
                <a:extLst>
                  <a:ext uri="{FF2B5EF4-FFF2-40B4-BE49-F238E27FC236}">
                    <a16:creationId xmlns:a16="http://schemas.microsoft.com/office/drawing/2014/main" id="{1F8C3CBA-E980-4CF2-C5A3-53F1314262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7438" name="Line 45">
            <a:extLst>
              <a:ext uri="{FF2B5EF4-FFF2-40B4-BE49-F238E27FC236}">
                <a16:creationId xmlns:a16="http://schemas.microsoft.com/office/drawing/2014/main" id="{26BBC6FD-F9CD-1195-3F8F-49086F109C48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1100" y="368935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39" name="Line 46">
            <a:extLst>
              <a:ext uri="{FF2B5EF4-FFF2-40B4-BE49-F238E27FC236}">
                <a16:creationId xmlns:a16="http://schemas.microsoft.com/office/drawing/2014/main" id="{3D751801-1B5C-E7F3-363B-83FF512E7A76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2550" y="4051300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40" name="Line 47">
            <a:extLst>
              <a:ext uri="{FF2B5EF4-FFF2-40B4-BE49-F238E27FC236}">
                <a16:creationId xmlns:a16="http://schemas.microsoft.com/office/drawing/2014/main" id="{D710B35E-9273-4D0B-D036-F3EC489F50BB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7300" y="3879850"/>
            <a:ext cx="5715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7441" name="Group 48">
            <a:extLst>
              <a:ext uri="{FF2B5EF4-FFF2-40B4-BE49-F238E27FC236}">
                <a16:creationId xmlns:a16="http://schemas.microsoft.com/office/drawing/2014/main" id="{7AEC2400-CA19-4758-8E68-E2B797352DBF}"/>
              </a:ext>
            </a:extLst>
          </p:cNvPr>
          <p:cNvGrpSpPr>
            <a:grpSpLocks/>
          </p:cNvGrpSpPr>
          <p:nvPr/>
        </p:nvGrpSpPr>
        <p:grpSpPr bwMode="auto">
          <a:xfrm>
            <a:off x="1350963" y="1566863"/>
            <a:ext cx="552450" cy="266700"/>
            <a:chOff x="0" y="0"/>
            <a:chExt cx="870" cy="420"/>
          </a:xfrm>
        </p:grpSpPr>
        <p:sp>
          <p:nvSpPr>
            <p:cNvPr id="17564" name="Line 49">
              <a:extLst>
                <a:ext uri="{FF2B5EF4-FFF2-40B4-BE49-F238E27FC236}">
                  <a16:creationId xmlns:a16="http://schemas.microsoft.com/office/drawing/2014/main" id="{639A2634-981A-A705-2AF1-76226E8081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65" name="Line 50">
              <a:extLst>
                <a:ext uri="{FF2B5EF4-FFF2-40B4-BE49-F238E27FC236}">
                  <a16:creationId xmlns:a16="http://schemas.microsoft.com/office/drawing/2014/main" id="{D4AFC022-5CAB-70FD-B01F-3E1D788F7F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" y="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66" name="Line 51">
              <a:extLst>
                <a:ext uri="{FF2B5EF4-FFF2-40B4-BE49-F238E27FC236}">
                  <a16:creationId xmlns:a16="http://schemas.microsoft.com/office/drawing/2014/main" id="{74384F40-52D9-D746-CE10-709B38C2DB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0" y="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7442" name="Group 52">
            <a:extLst>
              <a:ext uri="{FF2B5EF4-FFF2-40B4-BE49-F238E27FC236}">
                <a16:creationId xmlns:a16="http://schemas.microsoft.com/office/drawing/2014/main" id="{1174A87C-0D66-A766-CED5-CEA304C8971F}"/>
              </a:ext>
            </a:extLst>
          </p:cNvPr>
          <p:cNvGrpSpPr>
            <a:grpSpLocks/>
          </p:cNvGrpSpPr>
          <p:nvPr/>
        </p:nvGrpSpPr>
        <p:grpSpPr bwMode="auto">
          <a:xfrm>
            <a:off x="1250950" y="904875"/>
            <a:ext cx="681038" cy="760413"/>
            <a:chOff x="0" y="0"/>
            <a:chExt cx="1075" cy="1198"/>
          </a:xfrm>
        </p:grpSpPr>
        <p:sp>
          <p:nvSpPr>
            <p:cNvPr id="17553" name="Text Box 53">
              <a:extLst>
                <a:ext uri="{FF2B5EF4-FFF2-40B4-BE49-F238E27FC236}">
                  <a16:creationId xmlns:a16="http://schemas.microsoft.com/office/drawing/2014/main" id="{1A241777-ED2B-161E-5CF4-9440812F01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4" y="0"/>
              <a:ext cx="290" cy="8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800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554" name="Oval 54">
              <a:extLst>
                <a:ext uri="{FF2B5EF4-FFF2-40B4-BE49-F238E27FC236}">
                  <a16:creationId xmlns:a16="http://schemas.microsoft.com/office/drawing/2014/main" id="{A92226A2-D549-C238-04CB-79A568243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" y="58"/>
              <a:ext cx="116" cy="12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7555" name="Line 55">
              <a:extLst>
                <a:ext uri="{FF2B5EF4-FFF2-40B4-BE49-F238E27FC236}">
                  <a16:creationId xmlns:a16="http://schemas.microsoft.com/office/drawing/2014/main" id="{11DCD940-D438-81B9-B830-50CDB1D51D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" y="178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56" name="Oval 56">
              <a:extLst>
                <a:ext uri="{FF2B5EF4-FFF2-40B4-BE49-F238E27FC236}">
                  <a16:creationId xmlns:a16="http://schemas.microsoft.com/office/drawing/2014/main" id="{5200145E-4D90-AF8C-C90B-94D52B951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" y="58"/>
              <a:ext cx="116" cy="12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7557" name="Line 57">
              <a:extLst>
                <a:ext uri="{FF2B5EF4-FFF2-40B4-BE49-F238E27FC236}">
                  <a16:creationId xmlns:a16="http://schemas.microsoft.com/office/drawing/2014/main" id="{F79ADE3A-B84D-22CD-DA19-4992525B66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" y="178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58" name="Oval 58">
              <a:extLst>
                <a:ext uri="{FF2B5EF4-FFF2-40B4-BE49-F238E27FC236}">
                  <a16:creationId xmlns:a16="http://schemas.microsoft.com/office/drawing/2014/main" id="{35BDD0EF-2329-DBC7-1449-39004205C8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" y="58"/>
              <a:ext cx="116" cy="12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7559" name="Line 59">
              <a:extLst>
                <a:ext uri="{FF2B5EF4-FFF2-40B4-BE49-F238E27FC236}">
                  <a16:creationId xmlns:a16="http://schemas.microsoft.com/office/drawing/2014/main" id="{2728744B-465B-64A7-DF2A-8D67B137BF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178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60" name="Line 60">
              <a:extLst>
                <a:ext uri="{FF2B5EF4-FFF2-40B4-BE49-F238E27FC236}">
                  <a16:creationId xmlns:a16="http://schemas.microsoft.com/office/drawing/2014/main" id="{C26E0DD2-EFF8-C812-25B3-39FE435B2F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0" y="568"/>
              <a:ext cx="180" cy="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61" name="Line 61">
              <a:extLst>
                <a:ext uri="{FF2B5EF4-FFF2-40B4-BE49-F238E27FC236}">
                  <a16:creationId xmlns:a16="http://schemas.microsoft.com/office/drawing/2014/main" id="{B3727EF5-FBCE-A190-232B-BAB76DE31A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" y="598"/>
              <a:ext cx="180" cy="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62" name="Line 62">
              <a:extLst>
                <a:ext uri="{FF2B5EF4-FFF2-40B4-BE49-F238E27FC236}">
                  <a16:creationId xmlns:a16="http://schemas.microsoft.com/office/drawing/2014/main" id="{696B6CBD-1576-FACB-321E-62483532A8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568"/>
              <a:ext cx="180" cy="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63" name="Line 63">
              <a:extLst>
                <a:ext uri="{FF2B5EF4-FFF2-40B4-BE49-F238E27FC236}">
                  <a16:creationId xmlns:a16="http://schemas.microsoft.com/office/drawing/2014/main" id="{D3D10FC1-6113-2929-6DF1-A845486F01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" y="898"/>
              <a:ext cx="8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443" name="Rectangle 64">
            <a:extLst>
              <a:ext uri="{FF2B5EF4-FFF2-40B4-BE49-F238E27FC236}">
                <a16:creationId xmlns:a16="http://schemas.microsoft.com/office/drawing/2014/main" id="{DE21122D-CA19-ABF5-8067-FF959D85B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75" y="1917700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7444" name="Line 65">
            <a:extLst>
              <a:ext uri="{FF2B5EF4-FFF2-40B4-BE49-F238E27FC236}">
                <a16:creationId xmlns:a16="http://schemas.microsoft.com/office/drawing/2014/main" id="{0CF817DF-E3A4-F293-894A-50B26CFA1145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2550" y="4413250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45" name="Line 66">
            <a:extLst>
              <a:ext uri="{FF2B5EF4-FFF2-40B4-BE49-F238E27FC236}">
                <a16:creationId xmlns:a16="http://schemas.microsoft.com/office/drawing/2014/main" id="{FFE43B2A-E5BC-0E2A-DD43-DEB61A0EC2DB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3500" y="4927600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46" name="Line 67">
            <a:extLst>
              <a:ext uri="{FF2B5EF4-FFF2-40B4-BE49-F238E27FC236}">
                <a16:creationId xmlns:a16="http://schemas.microsoft.com/office/drawing/2014/main" id="{671B3298-E86C-A664-0C8F-E9C05DB0EF2A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4413250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47" name="Line 68">
            <a:extLst>
              <a:ext uri="{FF2B5EF4-FFF2-40B4-BE49-F238E27FC236}">
                <a16:creationId xmlns:a16="http://schemas.microsoft.com/office/drawing/2014/main" id="{B94B27FE-BF7A-3923-D119-93B61307A877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5950" y="4927600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48" name="Line 69">
            <a:extLst>
              <a:ext uri="{FF2B5EF4-FFF2-40B4-BE49-F238E27FC236}">
                <a16:creationId xmlns:a16="http://schemas.microsoft.com/office/drawing/2014/main" id="{709D51A6-2A04-852C-7E93-A917EA547AD3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1917700"/>
            <a:ext cx="0" cy="13525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49" name="Line 70">
            <a:extLst>
              <a:ext uri="{FF2B5EF4-FFF2-40B4-BE49-F238E27FC236}">
                <a16:creationId xmlns:a16="http://schemas.microsoft.com/office/drawing/2014/main" id="{1212DBC6-25BF-E01D-13E8-7138C751C291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9250" y="1879600"/>
            <a:ext cx="0" cy="13335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50" name="Line 71">
            <a:extLst>
              <a:ext uri="{FF2B5EF4-FFF2-40B4-BE49-F238E27FC236}">
                <a16:creationId xmlns:a16="http://schemas.microsoft.com/office/drawing/2014/main" id="{B4079646-5576-3219-D348-F53EA432A0E6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2550" y="1879600"/>
            <a:ext cx="0" cy="1409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51" name="Rectangle 72">
            <a:extLst>
              <a:ext uri="{FF2B5EF4-FFF2-40B4-BE49-F238E27FC236}">
                <a16:creationId xmlns:a16="http://schemas.microsoft.com/office/drawing/2014/main" id="{6D7E547A-1C36-AB5F-6CE4-EAAF73C46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2575" y="1917700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7452" name="Rectangle 73">
            <a:extLst>
              <a:ext uri="{FF2B5EF4-FFF2-40B4-BE49-F238E27FC236}">
                <a16:creationId xmlns:a16="http://schemas.microsoft.com/office/drawing/2014/main" id="{3C07F9AA-1AC7-BCDF-D9B4-72138B3CD8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917700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7453" name="Group 74">
            <a:extLst>
              <a:ext uri="{FF2B5EF4-FFF2-40B4-BE49-F238E27FC236}">
                <a16:creationId xmlns:a16="http://schemas.microsoft.com/office/drawing/2014/main" id="{A7EEEDA5-141F-DE01-EC52-438252063431}"/>
              </a:ext>
            </a:extLst>
          </p:cNvPr>
          <p:cNvGrpSpPr>
            <a:grpSpLocks/>
          </p:cNvGrpSpPr>
          <p:nvPr/>
        </p:nvGrpSpPr>
        <p:grpSpPr bwMode="auto">
          <a:xfrm>
            <a:off x="1222375" y="5437188"/>
            <a:ext cx="762000" cy="784225"/>
            <a:chOff x="0" y="0"/>
            <a:chExt cx="480" cy="494"/>
          </a:xfrm>
        </p:grpSpPr>
        <p:sp>
          <p:nvSpPr>
            <p:cNvPr id="17551" name="Oval 75">
              <a:extLst>
                <a:ext uri="{FF2B5EF4-FFF2-40B4-BE49-F238E27FC236}">
                  <a16:creationId xmlns:a16="http://schemas.microsoft.com/office/drawing/2014/main" id="{2FB27C9A-4D88-6CF9-74A2-5074EB3B9A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0" cy="492"/>
            </a:xfrm>
            <a:prstGeom prst="ellipse">
              <a:avLst/>
            </a:prstGeom>
            <a:solidFill>
              <a:srgbClr val="FFFFEB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7552" name="Text Box 76">
              <a:extLst>
                <a:ext uri="{FF2B5EF4-FFF2-40B4-BE49-F238E27FC236}">
                  <a16:creationId xmlns:a16="http://schemas.microsoft.com/office/drawing/2014/main" id="{5D77C2B6-9BF7-DE92-A4FB-C76F682CAF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" y="11"/>
              <a:ext cx="334" cy="4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M</a:t>
              </a:r>
            </a:p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3</a:t>
              </a:r>
              <a:r>
                <a:rPr lang="en-US" altLang="zh-CN" sz="2800">
                  <a:latin typeface="Times New Roman" panose="02020603050405020304" pitchFamily="18" charset="0"/>
                </a:rPr>
                <a:t>~</a:t>
              </a:r>
            </a:p>
          </p:txBody>
        </p:sp>
      </p:grpSp>
      <p:grpSp>
        <p:nvGrpSpPr>
          <p:cNvPr id="17454" name="Group 77">
            <a:extLst>
              <a:ext uri="{FF2B5EF4-FFF2-40B4-BE49-F238E27FC236}">
                <a16:creationId xmlns:a16="http://schemas.microsoft.com/office/drawing/2014/main" id="{6AA64E77-7182-4493-5DA7-A78B8BA10F5D}"/>
              </a:ext>
            </a:extLst>
          </p:cNvPr>
          <p:cNvGrpSpPr>
            <a:grpSpLocks/>
          </p:cNvGrpSpPr>
          <p:nvPr/>
        </p:nvGrpSpPr>
        <p:grpSpPr bwMode="auto">
          <a:xfrm>
            <a:off x="2960688" y="2413000"/>
            <a:ext cx="447675" cy="457200"/>
            <a:chOff x="0" y="0"/>
            <a:chExt cx="282" cy="288"/>
          </a:xfrm>
        </p:grpSpPr>
        <p:sp>
          <p:nvSpPr>
            <p:cNvPr id="17544" name="Line 78">
              <a:extLst>
                <a:ext uri="{FF2B5EF4-FFF2-40B4-BE49-F238E27FC236}">
                  <a16:creationId xmlns:a16="http://schemas.microsoft.com/office/drawing/2014/main" id="{3620CFFC-5307-393F-AFF0-4D0AA5471A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" y="74"/>
              <a:ext cx="0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45" name="Line 79">
              <a:extLst>
                <a:ext uri="{FF2B5EF4-FFF2-40B4-BE49-F238E27FC236}">
                  <a16:creationId xmlns:a16="http://schemas.microsoft.com/office/drawing/2014/main" id="{D7DCEF57-C45C-73AA-A06C-C377B4CD587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67704">
              <a:off x="0" y="5"/>
              <a:ext cx="282" cy="1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7546" name="Group 80">
              <a:extLst>
                <a:ext uri="{FF2B5EF4-FFF2-40B4-BE49-F238E27FC236}">
                  <a16:creationId xmlns:a16="http://schemas.microsoft.com/office/drawing/2014/main" id="{82A5534A-1227-7D95-FD97-0E126B7EBC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" y="192"/>
              <a:ext cx="188" cy="96"/>
              <a:chOff x="0" y="0"/>
              <a:chExt cx="188" cy="96"/>
            </a:xfrm>
          </p:grpSpPr>
          <p:sp>
            <p:nvSpPr>
              <p:cNvPr id="17548" name="Line 81">
                <a:extLst>
                  <a:ext uri="{FF2B5EF4-FFF2-40B4-BE49-F238E27FC236}">
                    <a16:creationId xmlns:a16="http://schemas.microsoft.com/office/drawing/2014/main" id="{70CE5F1A-2FA3-89A8-2451-1417D82171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85"/>
                <a:ext cx="18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549" name="Line 82">
                <a:extLst>
                  <a:ext uri="{FF2B5EF4-FFF2-40B4-BE49-F238E27FC236}">
                    <a16:creationId xmlns:a16="http://schemas.microsoft.com/office/drawing/2014/main" id="{78E9647B-45A7-C945-CA6D-0CC7264E9E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550" name="Line 83">
                <a:extLst>
                  <a:ext uri="{FF2B5EF4-FFF2-40B4-BE49-F238E27FC236}">
                    <a16:creationId xmlns:a16="http://schemas.microsoft.com/office/drawing/2014/main" id="{F9E41A4E-D5EE-3B79-0E1B-A868A20F52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7547" name="Line 84">
              <a:extLst>
                <a:ext uri="{FF2B5EF4-FFF2-40B4-BE49-F238E27FC236}">
                  <a16:creationId xmlns:a16="http://schemas.microsoft.com/office/drawing/2014/main" id="{B7C5DB09-2467-013F-0907-7894C0C89AF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" y="0"/>
              <a:ext cx="0" cy="13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455" name="Rectangle 85">
            <a:extLst>
              <a:ext uri="{FF2B5EF4-FFF2-40B4-BE49-F238E27FC236}">
                <a16:creationId xmlns:a16="http://schemas.microsoft.com/office/drawing/2014/main" id="{01D3CE5B-676D-EC30-CF92-8F811E344A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900" y="2355850"/>
            <a:ext cx="342900" cy="5143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7456" name="Line 86">
            <a:extLst>
              <a:ext uri="{FF2B5EF4-FFF2-40B4-BE49-F238E27FC236}">
                <a16:creationId xmlns:a16="http://schemas.microsoft.com/office/drawing/2014/main" id="{506E5DD3-130C-0682-4DF0-B02D0CF72A0B}"/>
              </a:ext>
            </a:extLst>
          </p:cNvPr>
          <p:cNvSpPr>
            <a:spLocks noChangeShapeType="1"/>
          </p:cNvSpPr>
          <p:nvPr/>
        </p:nvSpPr>
        <p:spPr bwMode="auto">
          <a:xfrm>
            <a:off x="4781550" y="2598738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57" name="Line 87">
            <a:extLst>
              <a:ext uri="{FF2B5EF4-FFF2-40B4-BE49-F238E27FC236}">
                <a16:creationId xmlns:a16="http://schemas.microsoft.com/office/drawing/2014/main" id="{34D1AA98-D834-F28A-9334-4640AE2F409F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1650" y="2603500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58" name="Line 88">
            <a:extLst>
              <a:ext uri="{FF2B5EF4-FFF2-40B4-BE49-F238E27FC236}">
                <a16:creationId xmlns:a16="http://schemas.microsoft.com/office/drawing/2014/main" id="{750ABDB3-13EA-B4FE-5F4C-6E12929B9EF3}"/>
              </a:ext>
            </a:extLst>
          </p:cNvPr>
          <p:cNvSpPr>
            <a:spLocks noChangeShapeType="1"/>
          </p:cNvSpPr>
          <p:nvPr/>
        </p:nvSpPr>
        <p:spPr bwMode="auto">
          <a:xfrm>
            <a:off x="5162550" y="2427288"/>
            <a:ext cx="419100" cy="1714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59" name="Line 89">
            <a:extLst>
              <a:ext uri="{FF2B5EF4-FFF2-40B4-BE49-F238E27FC236}">
                <a16:creationId xmlns:a16="http://schemas.microsoft.com/office/drawing/2014/main" id="{760FD0B0-D286-CC14-D19A-B7BFC1CB9E6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2370138"/>
            <a:ext cx="0" cy="2476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60" name="Line 90">
            <a:extLst>
              <a:ext uri="{FF2B5EF4-FFF2-40B4-BE49-F238E27FC236}">
                <a16:creationId xmlns:a16="http://schemas.microsoft.com/office/drawing/2014/main" id="{96507BFA-8728-A634-D175-D62842AD7293}"/>
              </a:ext>
            </a:extLst>
          </p:cNvPr>
          <p:cNvSpPr>
            <a:spLocks noChangeShapeType="1"/>
          </p:cNvSpPr>
          <p:nvPr/>
        </p:nvSpPr>
        <p:spPr bwMode="auto">
          <a:xfrm>
            <a:off x="2724150" y="3689350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61" name="Line 91">
            <a:extLst>
              <a:ext uri="{FF2B5EF4-FFF2-40B4-BE49-F238E27FC236}">
                <a16:creationId xmlns:a16="http://schemas.microsoft.com/office/drawing/2014/main" id="{109D4FC4-8E29-E88C-227F-33E184088E8C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3670300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62" name="Line 92">
            <a:extLst>
              <a:ext uri="{FF2B5EF4-FFF2-40B4-BE49-F238E27FC236}">
                <a16:creationId xmlns:a16="http://schemas.microsoft.com/office/drawing/2014/main" id="{17D9C162-503D-F21F-37CD-385FCB6FE168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3689350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63" name="Line 93">
            <a:extLst>
              <a:ext uri="{FF2B5EF4-FFF2-40B4-BE49-F238E27FC236}">
                <a16:creationId xmlns:a16="http://schemas.microsoft.com/office/drawing/2014/main" id="{CE486EE5-B816-5A82-87EA-75A1CBE6B6B2}"/>
              </a:ext>
            </a:extLst>
          </p:cNvPr>
          <p:cNvSpPr>
            <a:spLocks noChangeShapeType="1"/>
          </p:cNvSpPr>
          <p:nvPr/>
        </p:nvSpPr>
        <p:spPr bwMode="auto">
          <a:xfrm>
            <a:off x="2247900" y="3879850"/>
            <a:ext cx="571500" cy="0"/>
          </a:xfrm>
          <a:prstGeom prst="line">
            <a:avLst/>
          </a:prstGeom>
          <a:noFill/>
          <a:ln w="25400">
            <a:solidFill>
              <a:srgbClr val="008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64" name="未知">
            <a:extLst>
              <a:ext uri="{FF2B5EF4-FFF2-40B4-BE49-F238E27FC236}">
                <a16:creationId xmlns:a16="http://schemas.microsoft.com/office/drawing/2014/main" id="{E4F2AE99-6999-3790-CC45-935DE087D49D}"/>
              </a:ext>
            </a:extLst>
          </p:cNvPr>
          <p:cNvSpPr>
            <a:spLocks/>
          </p:cNvSpPr>
          <p:nvPr/>
        </p:nvSpPr>
        <p:spPr bwMode="auto">
          <a:xfrm>
            <a:off x="2762250" y="3556000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65" name="未知">
            <a:extLst>
              <a:ext uri="{FF2B5EF4-FFF2-40B4-BE49-F238E27FC236}">
                <a16:creationId xmlns:a16="http://schemas.microsoft.com/office/drawing/2014/main" id="{D48320C2-2D10-EB8C-A8F8-C5B19361AD76}"/>
              </a:ext>
            </a:extLst>
          </p:cNvPr>
          <p:cNvSpPr>
            <a:spLocks/>
          </p:cNvSpPr>
          <p:nvPr/>
        </p:nvSpPr>
        <p:spPr bwMode="auto">
          <a:xfrm>
            <a:off x="2476500" y="3536950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66" name="未知">
            <a:extLst>
              <a:ext uri="{FF2B5EF4-FFF2-40B4-BE49-F238E27FC236}">
                <a16:creationId xmlns:a16="http://schemas.microsoft.com/office/drawing/2014/main" id="{55584A5C-5B91-BA73-F58A-F0405C3D366E}"/>
              </a:ext>
            </a:extLst>
          </p:cNvPr>
          <p:cNvSpPr>
            <a:spLocks/>
          </p:cNvSpPr>
          <p:nvPr/>
        </p:nvSpPr>
        <p:spPr bwMode="auto">
          <a:xfrm>
            <a:off x="2209800" y="3556000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67" name="未知">
            <a:extLst>
              <a:ext uri="{FF2B5EF4-FFF2-40B4-BE49-F238E27FC236}">
                <a16:creationId xmlns:a16="http://schemas.microsoft.com/office/drawing/2014/main" id="{8A16A338-6A18-646D-1959-31E0445508D3}"/>
              </a:ext>
            </a:extLst>
          </p:cNvPr>
          <p:cNvSpPr>
            <a:spLocks/>
          </p:cNvSpPr>
          <p:nvPr/>
        </p:nvSpPr>
        <p:spPr bwMode="auto">
          <a:xfrm>
            <a:off x="1352550" y="3251200"/>
            <a:ext cx="952500" cy="438150"/>
          </a:xfrm>
          <a:custGeom>
            <a:avLst/>
            <a:gdLst>
              <a:gd name="T0" fmla="*/ 0 w 600"/>
              <a:gd name="T1" fmla="*/ 0 h 276"/>
              <a:gd name="T2" fmla="*/ 2147483647 w 600"/>
              <a:gd name="T3" fmla="*/ 0 h 276"/>
              <a:gd name="T4" fmla="*/ 2147483647 w 600"/>
              <a:gd name="T5" fmla="*/ 2147483647 h 276"/>
              <a:gd name="T6" fmla="*/ 0 60000 65536"/>
              <a:gd name="T7" fmla="*/ 0 60000 65536"/>
              <a:gd name="T8" fmla="*/ 0 60000 65536"/>
              <a:gd name="T9" fmla="*/ 0 w 600"/>
              <a:gd name="T10" fmla="*/ 0 h 276"/>
              <a:gd name="T11" fmla="*/ 600 w 600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276">
                <a:moveTo>
                  <a:pt x="0" y="0"/>
                </a:moveTo>
                <a:lnTo>
                  <a:pt x="600" y="0"/>
                </a:lnTo>
                <a:lnTo>
                  <a:pt x="600" y="276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68" name="未知">
            <a:extLst>
              <a:ext uri="{FF2B5EF4-FFF2-40B4-BE49-F238E27FC236}">
                <a16:creationId xmlns:a16="http://schemas.microsoft.com/office/drawing/2014/main" id="{931316C9-767F-1699-861E-71D352036C17}"/>
              </a:ext>
            </a:extLst>
          </p:cNvPr>
          <p:cNvSpPr>
            <a:spLocks/>
          </p:cNvSpPr>
          <p:nvPr/>
        </p:nvSpPr>
        <p:spPr bwMode="auto">
          <a:xfrm>
            <a:off x="1619250" y="3041650"/>
            <a:ext cx="952500" cy="628650"/>
          </a:xfrm>
          <a:custGeom>
            <a:avLst/>
            <a:gdLst>
              <a:gd name="T0" fmla="*/ 0 w 600"/>
              <a:gd name="T1" fmla="*/ 0 h 396"/>
              <a:gd name="T2" fmla="*/ 2147483647 w 600"/>
              <a:gd name="T3" fmla="*/ 0 h 396"/>
              <a:gd name="T4" fmla="*/ 2147483647 w 600"/>
              <a:gd name="T5" fmla="*/ 2147483647 h 396"/>
              <a:gd name="T6" fmla="*/ 0 60000 65536"/>
              <a:gd name="T7" fmla="*/ 0 60000 65536"/>
              <a:gd name="T8" fmla="*/ 0 60000 65536"/>
              <a:gd name="T9" fmla="*/ 0 w 600"/>
              <a:gd name="T10" fmla="*/ 0 h 396"/>
              <a:gd name="T11" fmla="*/ 600 w 600"/>
              <a:gd name="T12" fmla="*/ 396 h 3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396">
                <a:moveTo>
                  <a:pt x="0" y="0"/>
                </a:moveTo>
                <a:lnTo>
                  <a:pt x="600" y="0"/>
                </a:lnTo>
                <a:lnTo>
                  <a:pt x="600" y="396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69" name="未知">
            <a:extLst>
              <a:ext uri="{FF2B5EF4-FFF2-40B4-BE49-F238E27FC236}">
                <a16:creationId xmlns:a16="http://schemas.microsoft.com/office/drawing/2014/main" id="{44389F5C-8E3B-7DBA-0AAD-46E54824FA97}"/>
              </a:ext>
            </a:extLst>
          </p:cNvPr>
          <p:cNvSpPr>
            <a:spLocks/>
          </p:cNvSpPr>
          <p:nvPr/>
        </p:nvSpPr>
        <p:spPr bwMode="auto">
          <a:xfrm>
            <a:off x="1905000" y="2832100"/>
            <a:ext cx="933450" cy="857250"/>
          </a:xfrm>
          <a:custGeom>
            <a:avLst/>
            <a:gdLst>
              <a:gd name="T0" fmla="*/ 0 w 588"/>
              <a:gd name="T1" fmla="*/ 0 h 540"/>
              <a:gd name="T2" fmla="*/ 2147483647 w 588"/>
              <a:gd name="T3" fmla="*/ 0 h 540"/>
              <a:gd name="T4" fmla="*/ 2147483647 w 588"/>
              <a:gd name="T5" fmla="*/ 2147483647 h 540"/>
              <a:gd name="T6" fmla="*/ 0 60000 65536"/>
              <a:gd name="T7" fmla="*/ 0 60000 65536"/>
              <a:gd name="T8" fmla="*/ 0 60000 65536"/>
              <a:gd name="T9" fmla="*/ 0 w 588"/>
              <a:gd name="T10" fmla="*/ 0 h 540"/>
              <a:gd name="T11" fmla="*/ 588 w 588"/>
              <a:gd name="T12" fmla="*/ 540 h 5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88" h="540">
                <a:moveTo>
                  <a:pt x="0" y="0"/>
                </a:moveTo>
                <a:lnTo>
                  <a:pt x="588" y="0"/>
                </a:lnTo>
                <a:lnTo>
                  <a:pt x="588" y="540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70" name="未知">
            <a:extLst>
              <a:ext uri="{FF2B5EF4-FFF2-40B4-BE49-F238E27FC236}">
                <a16:creationId xmlns:a16="http://schemas.microsoft.com/office/drawing/2014/main" id="{19631013-8B1E-9861-FEA8-7A0FA9716C79}"/>
              </a:ext>
            </a:extLst>
          </p:cNvPr>
          <p:cNvSpPr>
            <a:spLocks/>
          </p:cNvSpPr>
          <p:nvPr/>
        </p:nvSpPr>
        <p:spPr bwMode="auto">
          <a:xfrm>
            <a:off x="1352550" y="4032250"/>
            <a:ext cx="990600" cy="247650"/>
          </a:xfrm>
          <a:custGeom>
            <a:avLst/>
            <a:gdLst>
              <a:gd name="T0" fmla="*/ 0 w 624"/>
              <a:gd name="T1" fmla="*/ 2147483647 h 156"/>
              <a:gd name="T2" fmla="*/ 2147483647 w 624"/>
              <a:gd name="T3" fmla="*/ 2147483647 h 156"/>
              <a:gd name="T4" fmla="*/ 2147483647 w 624"/>
              <a:gd name="T5" fmla="*/ 0 h 156"/>
              <a:gd name="T6" fmla="*/ 0 60000 65536"/>
              <a:gd name="T7" fmla="*/ 0 60000 65536"/>
              <a:gd name="T8" fmla="*/ 0 60000 65536"/>
              <a:gd name="T9" fmla="*/ 0 w 624"/>
              <a:gd name="T10" fmla="*/ 0 h 156"/>
              <a:gd name="T11" fmla="*/ 624 w 624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156">
                <a:moveTo>
                  <a:pt x="0" y="156"/>
                </a:moveTo>
                <a:lnTo>
                  <a:pt x="624" y="156"/>
                </a:lnTo>
                <a:lnTo>
                  <a:pt x="624" y="0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71" name="未知">
            <a:extLst>
              <a:ext uri="{FF2B5EF4-FFF2-40B4-BE49-F238E27FC236}">
                <a16:creationId xmlns:a16="http://schemas.microsoft.com/office/drawing/2014/main" id="{A3526C85-512C-F3BA-EE20-3A6C07F7CF73}"/>
              </a:ext>
            </a:extLst>
          </p:cNvPr>
          <p:cNvSpPr>
            <a:spLocks/>
          </p:cNvSpPr>
          <p:nvPr/>
        </p:nvSpPr>
        <p:spPr bwMode="auto">
          <a:xfrm>
            <a:off x="1609725" y="4032250"/>
            <a:ext cx="1295400" cy="419100"/>
          </a:xfrm>
          <a:custGeom>
            <a:avLst/>
            <a:gdLst>
              <a:gd name="T0" fmla="*/ 0 w 828"/>
              <a:gd name="T1" fmla="*/ 2147483647 h 264"/>
              <a:gd name="T2" fmla="*/ 2147483647 w 828"/>
              <a:gd name="T3" fmla="*/ 2147483647 h 264"/>
              <a:gd name="T4" fmla="*/ 2147483647 w 828"/>
              <a:gd name="T5" fmla="*/ 0 h 264"/>
              <a:gd name="T6" fmla="*/ 0 60000 65536"/>
              <a:gd name="T7" fmla="*/ 0 60000 65536"/>
              <a:gd name="T8" fmla="*/ 0 60000 65536"/>
              <a:gd name="T9" fmla="*/ 0 w 828"/>
              <a:gd name="T10" fmla="*/ 0 h 264"/>
              <a:gd name="T11" fmla="*/ 828 w 828"/>
              <a:gd name="T12" fmla="*/ 264 h 2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8" h="264">
                <a:moveTo>
                  <a:pt x="0" y="264"/>
                </a:moveTo>
                <a:lnTo>
                  <a:pt x="828" y="264"/>
                </a:lnTo>
                <a:lnTo>
                  <a:pt x="828" y="0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72" name="未知">
            <a:extLst>
              <a:ext uri="{FF2B5EF4-FFF2-40B4-BE49-F238E27FC236}">
                <a16:creationId xmlns:a16="http://schemas.microsoft.com/office/drawing/2014/main" id="{3F4D443A-D093-DA7E-8744-6EEE6C621CDE}"/>
              </a:ext>
            </a:extLst>
          </p:cNvPr>
          <p:cNvSpPr>
            <a:spLocks/>
          </p:cNvSpPr>
          <p:nvPr/>
        </p:nvSpPr>
        <p:spPr bwMode="auto">
          <a:xfrm>
            <a:off x="1905000" y="4013200"/>
            <a:ext cx="704850" cy="609600"/>
          </a:xfrm>
          <a:custGeom>
            <a:avLst/>
            <a:gdLst>
              <a:gd name="T0" fmla="*/ 0 w 444"/>
              <a:gd name="T1" fmla="*/ 2147483647 h 384"/>
              <a:gd name="T2" fmla="*/ 2147483647 w 444"/>
              <a:gd name="T3" fmla="*/ 2147483647 h 384"/>
              <a:gd name="T4" fmla="*/ 2147483647 w 444"/>
              <a:gd name="T5" fmla="*/ 0 h 384"/>
              <a:gd name="T6" fmla="*/ 0 60000 65536"/>
              <a:gd name="T7" fmla="*/ 0 60000 65536"/>
              <a:gd name="T8" fmla="*/ 0 60000 65536"/>
              <a:gd name="T9" fmla="*/ 0 w 444"/>
              <a:gd name="T10" fmla="*/ 0 h 384"/>
              <a:gd name="T11" fmla="*/ 444 w 444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4" h="384">
                <a:moveTo>
                  <a:pt x="0" y="384"/>
                </a:moveTo>
                <a:lnTo>
                  <a:pt x="444" y="384"/>
                </a:lnTo>
                <a:lnTo>
                  <a:pt x="444" y="0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73" name="Line 103">
            <a:extLst>
              <a:ext uri="{FF2B5EF4-FFF2-40B4-BE49-F238E27FC236}">
                <a16:creationId xmlns:a16="http://schemas.microsoft.com/office/drawing/2014/main" id="{3BB3E974-4825-1E0F-81CB-F962145FA893}"/>
              </a:ext>
            </a:extLst>
          </p:cNvPr>
          <p:cNvSpPr>
            <a:spLocks noChangeShapeType="1"/>
          </p:cNvSpPr>
          <p:nvPr/>
        </p:nvSpPr>
        <p:spPr bwMode="auto">
          <a:xfrm>
            <a:off x="3419475" y="2603500"/>
            <a:ext cx="5524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536" name="Text Box 104">
            <a:extLst>
              <a:ext uri="{FF2B5EF4-FFF2-40B4-BE49-F238E27FC236}">
                <a16:creationId xmlns:a16="http://schemas.microsoft.com/office/drawing/2014/main" id="{2CF31703-2A05-AB76-80AA-2706FC087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7775" y="1998663"/>
            <a:ext cx="739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75" name="Line 105">
            <a:extLst>
              <a:ext uri="{FF2B5EF4-FFF2-40B4-BE49-F238E27FC236}">
                <a16:creationId xmlns:a16="http://schemas.microsoft.com/office/drawing/2014/main" id="{2A59A96D-B955-0CC3-0F14-CBA2DCDCDB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2625" y="4105275"/>
            <a:ext cx="784225" cy="0"/>
          </a:xfrm>
          <a:prstGeom prst="line">
            <a:avLst/>
          </a:prstGeom>
          <a:noFill/>
          <a:ln w="3810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7476" name="Group 106">
            <a:extLst>
              <a:ext uri="{FF2B5EF4-FFF2-40B4-BE49-F238E27FC236}">
                <a16:creationId xmlns:a16="http://schemas.microsoft.com/office/drawing/2014/main" id="{1EC82420-ED59-AADD-77F3-6635321D5585}"/>
              </a:ext>
            </a:extLst>
          </p:cNvPr>
          <p:cNvGrpSpPr>
            <a:grpSpLocks/>
          </p:cNvGrpSpPr>
          <p:nvPr/>
        </p:nvGrpSpPr>
        <p:grpSpPr bwMode="auto">
          <a:xfrm>
            <a:off x="4043363" y="4108450"/>
            <a:ext cx="455612" cy="381000"/>
            <a:chOff x="0" y="0"/>
            <a:chExt cx="287" cy="240"/>
          </a:xfrm>
        </p:grpSpPr>
        <p:sp>
          <p:nvSpPr>
            <p:cNvPr id="17538" name="Line 107">
              <a:extLst>
                <a:ext uri="{FF2B5EF4-FFF2-40B4-BE49-F238E27FC236}">
                  <a16:creationId xmlns:a16="http://schemas.microsoft.com/office/drawing/2014/main" id="{A4C56E21-711E-3738-8F93-EA0CE12DF8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0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39" name="Line 108">
              <a:extLst>
                <a:ext uri="{FF2B5EF4-FFF2-40B4-BE49-F238E27FC236}">
                  <a16:creationId xmlns:a16="http://schemas.microsoft.com/office/drawing/2014/main" id="{C7AA828F-6DBE-1658-FFB8-A279D82880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46"/>
              <a:ext cx="0" cy="16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7540" name="Group 109">
              <a:extLst>
                <a:ext uri="{FF2B5EF4-FFF2-40B4-BE49-F238E27FC236}">
                  <a16:creationId xmlns:a16="http://schemas.microsoft.com/office/drawing/2014/main" id="{B501580E-58CB-6465-28A2-1960A4E7A6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" y="153"/>
              <a:ext cx="192" cy="87"/>
              <a:chOff x="0" y="0"/>
              <a:chExt cx="192" cy="87"/>
            </a:xfrm>
          </p:grpSpPr>
          <p:sp>
            <p:nvSpPr>
              <p:cNvPr id="17541" name="Line 110">
                <a:extLst>
                  <a:ext uri="{FF2B5EF4-FFF2-40B4-BE49-F238E27FC236}">
                    <a16:creationId xmlns:a16="http://schemas.microsoft.com/office/drawing/2014/main" id="{433A1DF6-D4D0-84F8-F8EE-547B16AF42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7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542" name="Line 111">
                <a:extLst>
                  <a:ext uri="{FF2B5EF4-FFF2-40B4-BE49-F238E27FC236}">
                    <a16:creationId xmlns:a16="http://schemas.microsoft.com/office/drawing/2014/main" id="{B3735976-1B08-6684-902A-3EFFF09991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7543" name="Line 112">
                <a:extLst>
                  <a:ext uri="{FF2B5EF4-FFF2-40B4-BE49-F238E27FC236}">
                    <a16:creationId xmlns:a16="http://schemas.microsoft.com/office/drawing/2014/main" id="{B4F8E220-8036-D4F0-5D94-01160A2671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8545" name="Text Box 113">
            <a:extLst>
              <a:ext uri="{FF2B5EF4-FFF2-40B4-BE49-F238E27FC236}">
                <a16:creationId xmlns:a16="http://schemas.microsoft.com/office/drawing/2014/main" id="{3C91F328-5DDF-640E-D65F-6C39EA2541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75" y="3484563"/>
            <a:ext cx="739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78" name="Line 114">
            <a:extLst>
              <a:ext uri="{FF2B5EF4-FFF2-40B4-BE49-F238E27FC236}">
                <a16:creationId xmlns:a16="http://schemas.microsoft.com/office/drawing/2014/main" id="{1D18F763-2896-7DC5-E489-4ADAC29B05E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4708525"/>
            <a:ext cx="381000" cy="133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79" name="未知">
            <a:extLst>
              <a:ext uri="{FF2B5EF4-FFF2-40B4-BE49-F238E27FC236}">
                <a16:creationId xmlns:a16="http://schemas.microsoft.com/office/drawing/2014/main" id="{90FD2B8E-1090-A429-EE86-D0FE2F90CAF4}"/>
              </a:ext>
            </a:extLst>
          </p:cNvPr>
          <p:cNvSpPr>
            <a:spLocks/>
          </p:cNvSpPr>
          <p:nvPr/>
        </p:nvSpPr>
        <p:spPr bwMode="auto">
          <a:xfrm>
            <a:off x="3695700" y="4089400"/>
            <a:ext cx="438150" cy="609600"/>
          </a:xfrm>
          <a:custGeom>
            <a:avLst/>
            <a:gdLst>
              <a:gd name="T0" fmla="*/ 0 w 276"/>
              <a:gd name="T1" fmla="*/ 0 h 456"/>
              <a:gd name="T2" fmla="*/ 0 w 276"/>
              <a:gd name="T3" fmla="*/ 2147483647 h 456"/>
              <a:gd name="T4" fmla="*/ 2147483647 w 276"/>
              <a:gd name="T5" fmla="*/ 2147483647 h 456"/>
              <a:gd name="T6" fmla="*/ 0 60000 65536"/>
              <a:gd name="T7" fmla="*/ 0 60000 65536"/>
              <a:gd name="T8" fmla="*/ 0 60000 65536"/>
              <a:gd name="T9" fmla="*/ 0 w 276"/>
              <a:gd name="T10" fmla="*/ 0 h 456"/>
              <a:gd name="T11" fmla="*/ 276 w 276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456">
                <a:moveTo>
                  <a:pt x="0" y="0"/>
                </a:moveTo>
                <a:lnTo>
                  <a:pt x="0" y="456"/>
                </a:lnTo>
                <a:lnTo>
                  <a:pt x="276" y="45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80" name="未知">
            <a:extLst>
              <a:ext uri="{FF2B5EF4-FFF2-40B4-BE49-F238E27FC236}">
                <a16:creationId xmlns:a16="http://schemas.microsoft.com/office/drawing/2014/main" id="{0A0F9599-C899-9DEE-73E0-5E2F3CEC57F0}"/>
              </a:ext>
            </a:extLst>
          </p:cNvPr>
          <p:cNvSpPr>
            <a:spLocks/>
          </p:cNvSpPr>
          <p:nvPr/>
        </p:nvSpPr>
        <p:spPr bwMode="auto">
          <a:xfrm>
            <a:off x="4476750" y="4098925"/>
            <a:ext cx="323850" cy="609600"/>
          </a:xfrm>
          <a:custGeom>
            <a:avLst/>
            <a:gdLst>
              <a:gd name="T0" fmla="*/ 2147483647 w 204"/>
              <a:gd name="T1" fmla="*/ 0 h 456"/>
              <a:gd name="T2" fmla="*/ 2147483647 w 204"/>
              <a:gd name="T3" fmla="*/ 2147483647 h 456"/>
              <a:gd name="T4" fmla="*/ 0 w 204"/>
              <a:gd name="T5" fmla="*/ 2147483647 h 456"/>
              <a:gd name="T6" fmla="*/ 0 60000 65536"/>
              <a:gd name="T7" fmla="*/ 0 60000 65536"/>
              <a:gd name="T8" fmla="*/ 0 60000 65536"/>
              <a:gd name="T9" fmla="*/ 0 w 204"/>
              <a:gd name="T10" fmla="*/ 0 h 456"/>
              <a:gd name="T11" fmla="*/ 204 w 204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456">
                <a:moveTo>
                  <a:pt x="204" y="0"/>
                </a:moveTo>
                <a:lnTo>
                  <a:pt x="204" y="456"/>
                </a:lnTo>
                <a:lnTo>
                  <a:pt x="0" y="45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549" name="Text Box 117">
            <a:extLst>
              <a:ext uri="{FF2B5EF4-FFF2-40B4-BE49-F238E27FC236}">
                <a16:creationId xmlns:a16="http://schemas.microsoft.com/office/drawing/2014/main" id="{888B2A84-4638-AA3B-6A6B-CBEA9F7E8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9863" y="3643313"/>
            <a:ext cx="614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50" name="Text Box 118">
            <a:extLst>
              <a:ext uri="{FF2B5EF4-FFF2-40B4-BE49-F238E27FC236}">
                <a16:creationId xmlns:a16="http://schemas.microsoft.com/office/drawing/2014/main" id="{6FA58433-E688-FE68-89E4-24B1995F0D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25" y="4646613"/>
            <a:ext cx="739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83" name="Rectangle 119">
            <a:extLst>
              <a:ext uri="{FF2B5EF4-FFF2-40B4-BE49-F238E27FC236}">
                <a16:creationId xmlns:a16="http://schemas.microsoft.com/office/drawing/2014/main" id="{0624CD09-E9D1-E7E7-2A52-EB7DD791E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7900" y="3860800"/>
            <a:ext cx="342900" cy="5143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7484" name="Line 120">
            <a:extLst>
              <a:ext uri="{FF2B5EF4-FFF2-40B4-BE49-F238E27FC236}">
                <a16:creationId xmlns:a16="http://schemas.microsoft.com/office/drawing/2014/main" id="{2D4FD1D0-462F-F102-8B2B-24E438CCFE2C}"/>
              </a:ext>
            </a:extLst>
          </p:cNvPr>
          <p:cNvSpPr>
            <a:spLocks noChangeShapeType="1"/>
          </p:cNvSpPr>
          <p:nvPr/>
        </p:nvSpPr>
        <p:spPr bwMode="auto">
          <a:xfrm>
            <a:off x="5581650" y="4108450"/>
            <a:ext cx="47625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7485" name="Group 121">
            <a:extLst>
              <a:ext uri="{FF2B5EF4-FFF2-40B4-BE49-F238E27FC236}">
                <a16:creationId xmlns:a16="http://schemas.microsoft.com/office/drawing/2014/main" id="{7A3DC020-4294-B71F-11F3-B2D6D3B07742}"/>
              </a:ext>
            </a:extLst>
          </p:cNvPr>
          <p:cNvGrpSpPr>
            <a:grpSpLocks/>
          </p:cNvGrpSpPr>
          <p:nvPr/>
        </p:nvGrpSpPr>
        <p:grpSpPr bwMode="auto">
          <a:xfrm>
            <a:off x="5162550" y="3879850"/>
            <a:ext cx="419100" cy="247650"/>
            <a:chOff x="0" y="0"/>
            <a:chExt cx="264" cy="156"/>
          </a:xfrm>
        </p:grpSpPr>
        <p:sp>
          <p:nvSpPr>
            <p:cNvPr id="17536" name="Line 122">
              <a:extLst>
                <a:ext uri="{FF2B5EF4-FFF2-40B4-BE49-F238E27FC236}">
                  <a16:creationId xmlns:a16="http://schemas.microsoft.com/office/drawing/2014/main" id="{744EF9F4-A321-76F0-8729-4EBDF2DE92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6"/>
              <a:ext cx="264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37" name="Line 123">
              <a:extLst>
                <a:ext uri="{FF2B5EF4-FFF2-40B4-BE49-F238E27FC236}">
                  <a16:creationId xmlns:a16="http://schemas.microsoft.com/office/drawing/2014/main" id="{4A05C5E2-7269-6754-5BAD-B5C2B14489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0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556" name="Text Box 124">
            <a:extLst>
              <a:ext uri="{FF2B5EF4-FFF2-40B4-BE49-F238E27FC236}">
                <a16:creationId xmlns:a16="http://schemas.microsoft.com/office/drawing/2014/main" id="{B37F7DDA-1A44-F290-0875-0F0DED501F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57775" y="3503613"/>
            <a:ext cx="722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87" name="Line 125">
            <a:extLst>
              <a:ext uri="{FF2B5EF4-FFF2-40B4-BE49-F238E27FC236}">
                <a16:creationId xmlns:a16="http://schemas.microsoft.com/office/drawing/2014/main" id="{079309A8-B8C3-F0E6-4D5E-862A778D4225}"/>
              </a:ext>
            </a:extLst>
          </p:cNvPr>
          <p:cNvSpPr>
            <a:spLocks noChangeShapeType="1"/>
          </p:cNvSpPr>
          <p:nvPr/>
        </p:nvSpPr>
        <p:spPr bwMode="auto">
          <a:xfrm>
            <a:off x="3695700" y="3213100"/>
            <a:ext cx="0" cy="8953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88" name="Line 126">
            <a:extLst>
              <a:ext uri="{FF2B5EF4-FFF2-40B4-BE49-F238E27FC236}">
                <a16:creationId xmlns:a16="http://schemas.microsoft.com/office/drawing/2014/main" id="{43E9B8A3-9D3D-F0B8-82C5-245F1ED82F3E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4750" y="4108450"/>
            <a:ext cx="3429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89" name="未知">
            <a:extLst>
              <a:ext uri="{FF2B5EF4-FFF2-40B4-BE49-F238E27FC236}">
                <a16:creationId xmlns:a16="http://schemas.microsoft.com/office/drawing/2014/main" id="{39AD4BAD-859B-38AC-5935-9637FE70E5EF}"/>
              </a:ext>
            </a:extLst>
          </p:cNvPr>
          <p:cNvSpPr>
            <a:spLocks/>
          </p:cNvSpPr>
          <p:nvPr/>
        </p:nvSpPr>
        <p:spPr bwMode="auto">
          <a:xfrm>
            <a:off x="6400800" y="2613025"/>
            <a:ext cx="438150" cy="1485900"/>
          </a:xfrm>
          <a:custGeom>
            <a:avLst/>
            <a:gdLst>
              <a:gd name="T0" fmla="*/ 2147483647 w 276"/>
              <a:gd name="T1" fmla="*/ 0 h 936"/>
              <a:gd name="T2" fmla="*/ 2147483647 w 276"/>
              <a:gd name="T3" fmla="*/ 2147483647 h 936"/>
              <a:gd name="T4" fmla="*/ 0 w 276"/>
              <a:gd name="T5" fmla="*/ 2147483647 h 936"/>
              <a:gd name="T6" fmla="*/ 0 60000 65536"/>
              <a:gd name="T7" fmla="*/ 0 60000 65536"/>
              <a:gd name="T8" fmla="*/ 0 60000 65536"/>
              <a:gd name="T9" fmla="*/ 0 w 276"/>
              <a:gd name="T10" fmla="*/ 0 h 936"/>
              <a:gd name="T11" fmla="*/ 276 w 276"/>
              <a:gd name="T12" fmla="*/ 936 h 9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936">
                <a:moveTo>
                  <a:pt x="276" y="0"/>
                </a:moveTo>
                <a:lnTo>
                  <a:pt x="276" y="936"/>
                </a:lnTo>
                <a:lnTo>
                  <a:pt x="0" y="93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90" name="Text Box 128">
            <a:extLst>
              <a:ext uri="{FF2B5EF4-FFF2-40B4-BE49-F238E27FC236}">
                <a16:creationId xmlns:a16="http://schemas.microsoft.com/office/drawing/2014/main" id="{D7F96DCF-C0FB-8454-2048-CF66E4F6E1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125" y="3579813"/>
            <a:ext cx="739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61" name="Text Box 129">
            <a:extLst>
              <a:ext uri="{FF2B5EF4-FFF2-40B4-BE49-F238E27FC236}">
                <a16:creationId xmlns:a16="http://schemas.microsoft.com/office/drawing/2014/main" id="{022C760E-C9E4-35C2-9D6B-75A4EC3F0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5825" y="1012825"/>
            <a:ext cx="176530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控制电路</a:t>
            </a:r>
          </a:p>
        </p:txBody>
      </p:sp>
      <p:sp>
        <p:nvSpPr>
          <p:cNvPr id="18562" name="Text Box 130">
            <a:extLst>
              <a:ext uri="{FF2B5EF4-FFF2-40B4-BE49-F238E27FC236}">
                <a16:creationId xmlns:a16="http://schemas.microsoft.com/office/drawing/2014/main" id="{3180626E-8398-E0E7-52BB-AEA6EA7B08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83450" y="3559175"/>
            <a:ext cx="1320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9900CC"/>
                </a:solidFill>
                <a:latin typeface="Times New Roman" panose="02020603050405020304" pitchFamily="18" charset="0"/>
              </a:rPr>
              <a:t>动作次序</a:t>
            </a:r>
          </a:p>
        </p:txBody>
      </p:sp>
      <p:sp>
        <p:nvSpPr>
          <p:cNvPr id="18563" name="Text Box 131">
            <a:extLst>
              <a:ext uri="{FF2B5EF4-FFF2-40B4-BE49-F238E27FC236}">
                <a16:creationId xmlns:a16="http://schemas.microsoft.com/office/drawing/2014/main" id="{32E6EFEB-ECDD-BF8C-B807-DDD485C8A3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6013" y="5164138"/>
            <a:ext cx="9159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按 </a:t>
            </a:r>
            <a:r>
              <a:rPr lang="en-US" altLang="zh-CN" sz="2000"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8564" name="Text Box 132">
            <a:extLst>
              <a:ext uri="{FF2B5EF4-FFF2-40B4-BE49-F238E27FC236}">
                <a16:creationId xmlns:a16="http://schemas.microsoft.com/office/drawing/2014/main" id="{DC3A3699-DDD5-536B-2B0F-16F2C83071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76588" y="5159375"/>
            <a:ext cx="17002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通电</a:t>
            </a:r>
          </a:p>
        </p:txBody>
      </p:sp>
      <p:sp>
        <p:nvSpPr>
          <p:cNvPr id="18565" name="Text Box 133">
            <a:extLst>
              <a:ext uri="{FF2B5EF4-FFF2-40B4-BE49-F238E27FC236}">
                <a16:creationId xmlns:a16="http://schemas.microsoft.com/office/drawing/2014/main" id="{506BB994-2918-D7D1-5F22-257EB44551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3150" y="5019675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动合触点闭合</a:t>
            </a:r>
          </a:p>
        </p:txBody>
      </p:sp>
      <p:sp>
        <p:nvSpPr>
          <p:cNvPr id="18566" name="Text Box 134">
            <a:extLst>
              <a:ext uri="{FF2B5EF4-FFF2-40B4-BE49-F238E27FC236}">
                <a16:creationId xmlns:a16="http://schemas.microsoft.com/office/drawing/2014/main" id="{6391ABD8-C63D-3B0B-D2B1-B6705420D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7650" y="5299075"/>
            <a:ext cx="21875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→ 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实现互锁功能</a:t>
            </a:r>
          </a:p>
        </p:txBody>
      </p:sp>
      <p:sp>
        <p:nvSpPr>
          <p:cNvPr id="18567" name="Text Box 135">
            <a:extLst>
              <a:ext uri="{FF2B5EF4-FFF2-40B4-BE49-F238E27FC236}">
                <a16:creationId xmlns:a16="http://schemas.microsoft.com/office/drawing/2014/main" id="{B9453225-1A7B-124C-9D52-535DEDC616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9313" y="4068763"/>
            <a:ext cx="15367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合上 </a:t>
            </a:r>
            <a:r>
              <a:rPr lang="en-US" altLang="zh-CN" sz="2200">
                <a:solidFill>
                  <a:srgbClr val="0000FF"/>
                </a:solidFill>
                <a:latin typeface="Times New Roman" panose="02020603050405020304" pitchFamily="18" charset="0"/>
              </a:rPr>
              <a:t>QS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接通电源</a:t>
            </a:r>
          </a:p>
        </p:txBody>
      </p:sp>
      <p:sp>
        <p:nvSpPr>
          <p:cNvPr id="18568" name="Text Box 136">
            <a:extLst>
              <a:ext uri="{FF2B5EF4-FFF2-40B4-BE49-F238E27FC236}">
                <a16:creationId xmlns:a16="http://schemas.microsoft.com/office/drawing/2014/main" id="{E7744AF0-3B33-2654-B6BD-ED8633FE7D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3313" y="5281613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动断触点打开</a:t>
            </a:r>
          </a:p>
        </p:txBody>
      </p:sp>
      <p:sp>
        <p:nvSpPr>
          <p:cNvPr id="18569" name="Text Box 137">
            <a:extLst>
              <a:ext uri="{FF2B5EF4-FFF2-40B4-BE49-F238E27FC236}">
                <a16:creationId xmlns:a16="http://schemas.microsoft.com/office/drawing/2014/main" id="{C81AA481-0119-D367-56A4-CBE9463543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3950" y="5602288"/>
            <a:ext cx="3708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按 </a:t>
            </a:r>
            <a:r>
              <a:rPr lang="en-US" altLang="zh-CN" sz="2000"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latin typeface="Times New Roman" panose="02020603050405020304" pitchFamily="18" charset="0"/>
              </a:rPr>
              <a:t>1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000">
                <a:latin typeface="Times New Roman" panose="02020603050405020304" pitchFamily="18" charset="0"/>
              </a:rPr>
              <a:t>→ KM</a:t>
            </a:r>
            <a:r>
              <a:rPr lang="en-US" altLang="zh-CN" sz="2000" baseline="-25000">
                <a:latin typeface="Times New Roman" panose="02020603050405020304" pitchFamily="18" charset="0"/>
              </a:rPr>
              <a:t>F</a:t>
            </a:r>
            <a:r>
              <a:rPr lang="en-US" altLang="zh-CN" sz="2000">
                <a:latin typeface="Times New Roman" panose="02020603050405020304" pitchFamily="18" charset="0"/>
              </a:rPr>
              <a:t> </a:t>
            </a:r>
            <a:r>
              <a:rPr lang="zh-CN" altLang="en-US" sz="2000">
                <a:latin typeface="Times New Roman" panose="02020603050405020304" pitchFamily="18" charset="0"/>
              </a:rPr>
              <a:t>断电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→ 电机停转</a:t>
            </a:r>
          </a:p>
        </p:txBody>
      </p:sp>
      <p:grpSp>
        <p:nvGrpSpPr>
          <p:cNvPr id="18612" name="Group 168">
            <a:extLst>
              <a:ext uri="{FF2B5EF4-FFF2-40B4-BE49-F238E27FC236}">
                <a16:creationId xmlns:a16="http://schemas.microsoft.com/office/drawing/2014/main" id="{61A3ACB2-6415-EB6D-E9CF-00E549FECF22}"/>
              </a:ext>
            </a:extLst>
          </p:cNvPr>
          <p:cNvGrpSpPr>
            <a:grpSpLocks/>
          </p:cNvGrpSpPr>
          <p:nvPr/>
        </p:nvGrpSpPr>
        <p:grpSpPr bwMode="auto">
          <a:xfrm>
            <a:off x="2320925" y="5002213"/>
            <a:ext cx="6705600" cy="1169987"/>
            <a:chOff x="0" y="0"/>
            <a:chExt cx="4224" cy="587"/>
          </a:xfrm>
        </p:grpSpPr>
        <p:sp useBgFill="1">
          <p:nvSpPr>
            <p:cNvPr id="17534" name="Rectangle 138">
              <a:extLst>
                <a:ext uri="{FF2B5EF4-FFF2-40B4-BE49-F238E27FC236}">
                  <a16:creationId xmlns:a16="http://schemas.microsoft.com/office/drawing/2014/main" id="{4415F7D3-0030-E79E-B125-237CB6E67A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224" cy="587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7535" name="Text Box 139">
              <a:extLst>
                <a:ext uri="{FF2B5EF4-FFF2-40B4-BE49-F238E27FC236}">
                  <a16:creationId xmlns:a16="http://schemas.microsoft.com/office/drawing/2014/main" id="{C33285AA-5D2D-B078-CE4D-F0B7F9FA22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" y="167"/>
              <a:ext cx="5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000">
                  <a:latin typeface="Times New Roman" panose="02020603050405020304" pitchFamily="18" charset="0"/>
                </a:rPr>
                <a:t>按 </a:t>
              </a:r>
              <a:r>
                <a:rPr lang="en-US" altLang="zh-CN" sz="2000">
                  <a:latin typeface="Times New Roman" panose="02020603050405020304" pitchFamily="18" charset="0"/>
                </a:rPr>
                <a:t>SB</a:t>
              </a:r>
              <a:r>
                <a:rPr lang="en-US" altLang="zh-CN" sz="2000" baseline="-25000">
                  <a:latin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18573" name="Text Box 140">
            <a:extLst>
              <a:ext uri="{FF2B5EF4-FFF2-40B4-BE49-F238E27FC236}">
                <a16:creationId xmlns:a16="http://schemas.microsoft.com/office/drawing/2014/main" id="{AFF16113-ED12-D8D7-0D65-691590995B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9438" y="5330825"/>
            <a:ext cx="18272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通电</a:t>
            </a:r>
          </a:p>
        </p:txBody>
      </p:sp>
      <p:sp>
        <p:nvSpPr>
          <p:cNvPr id="18574" name="Text Box 141">
            <a:extLst>
              <a:ext uri="{FF2B5EF4-FFF2-40B4-BE49-F238E27FC236}">
                <a16:creationId xmlns:a16="http://schemas.microsoft.com/office/drawing/2014/main" id="{F28FF8A3-D3F3-BB18-8715-8BA2789AF8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2350" y="5108575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动合触点闭合</a:t>
            </a:r>
          </a:p>
        </p:txBody>
      </p:sp>
      <p:sp>
        <p:nvSpPr>
          <p:cNvPr id="18575" name="Text Box 142">
            <a:extLst>
              <a:ext uri="{FF2B5EF4-FFF2-40B4-BE49-F238E27FC236}">
                <a16:creationId xmlns:a16="http://schemas.microsoft.com/office/drawing/2014/main" id="{98583A36-3DEC-756B-4BA2-F501F3AD8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83350" y="5446713"/>
            <a:ext cx="1971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→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实现互锁功能</a:t>
            </a:r>
          </a:p>
        </p:txBody>
      </p:sp>
      <p:sp>
        <p:nvSpPr>
          <p:cNvPr id="18576" name="Text Box 143">
            <a:extLst>
              <a:ext uri="{FF2B5EF4-FFF2-40B4-BE49-F238E27FC236}">
                <a16:creationId xmlns:a16="http://schemas.microsoft.com/office/drawing/2014/main" id="{4A4BCDEF-F84F-6BC4-2EB6-1F6CBB935D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9813" y="5459413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latin typeface="Times New Roman" panose="02020603050405020304" pitchFamily="18" charset="0"/>
              </a:rPr>
              <a:t>动断触点打开</a:t>
            </a:r>
          </a:p>
        </p:txBody>
      </p:sp>
      <p:sp>
        <p:nvSpPr>
          <p:cNvPr id="18577" name="Text Box 144">
            <a:extLst>
              <a:ext uri="{FF2B5EF4-FFF2-40B4-BE49-F238E27FC236}">
                <a16:creationId xmlns:a16="http://schemas.microsoft.com/office/drawing/2014/main" id="{AD26B5CB-02AA-0071-5A96-88F1D63065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3825" y="5110163"/>
            <a:ext cx="25463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→ 电动机</a:t>
            </a: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反</a:t>
            </a: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转并自锁</a:t>
            </a:r>
          </a:p>
        </p:txBody>
      </p:sp>
      <p:sp>
        <p:nvSpPr>
          <p:cNvPr id="18578" name="AutoShape 145">
            <a:extLst>
              <a:ext uri="{FF2B5EF4-FFF2-40B4-BE49-F238E27FC236}">
                <a16:creationId xmlns:a16="http://schemas.microsoft.com/office/drawing/2014/main" id="{573AD64C-79C7-C36A-7D27-B7A23CB32AA7}"/>
              </a:ext>
            </a:extLst>
          </p:cNvPr>
          <p:cNvSpPr>
            <a:spLocks/>
          </p:cNvSpPr>
          <p:nvPr/>
        </p:nvSpPr>
        <p:spPr bwMode="auto">
          <a:xfrm>
            <a:off x="4679950" y="5308600"/>
            <a:ext cx="152400" cy="400050"/>
          </a:xfrm>
          <a:prstGeom prst="leftBrace">
            <a:avLst>
              <a:gd name="adj1" fmla="val 21875"/>
              <a:gd name="adj2" fmla="val 50000"/>
            </a:avLst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8579" name="Text Box 146">
            <a:extLst>
              <a:ext uri="{FF2B5EF4-FFF2-40B4-BE49-F238E27FC236}">
                <a16:creationId xmlns:a16="http://schemas.microsoft.com/office/drawing/2014/main" id="{28F3FBF7-BA9D-E1B2-92AB-8383583685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16763" y="1636713"/>
            <a:ext cx="1770062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　　缺点：要想改变电动机转向，必须先按停止按钮。</a:t>
            </a:r>
          </a:p>
        </p:txBody>
      </p:sp>
      <p:grpSp>
        <p:nvGrpSpPr>
          <p:cNvPr id="17508" name="Group 150">
            <a:extLst>
              <a:ext uri="{FF2B5EF4-FFF2-40B4-BE49-F238E27FC236}">
                <a16:creationId xmlns:a16="http://schemas.microsoft.com/office/drawing/2014/main" id="{3D501FB9-0C0E-9419-A79C-DC3A5214CF2E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1343025" y="4765675"/>
            <a:ext cx="95250" cy="171450"/>
            <a:chOff x="0" y="0"/>
            <a:chExt cx="60" cy="108"/>
          </a:xfrm>
        </p:grpSpPr>
        <p:sp>
          <p:nvSpPr>
            <p:cNvPr id="17531" name="Line 151">
              <a:extLst>
                <a:ext uri="{FF2B5EF4-FFF2-40B4-BE49-F238E27FC236}">
                  <a16:creationId xmlns:a16="http://schemas.microsoft.com/office/drawing/2014/main" id="{2B6E60DA-2822-60F8-591C-D911A55D97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32" name="Line 152">
              <a:extLst>
                <a:ext uri="{FF2B5EF4-FFF2-40B4-BE49-F238E27FC236}">
                  <a16:creationId xmlns:a16="http://schemas.microsoft.com/office/drawing/2014/main" id="{688BDD88-0B31-71CA-4606-236AFAD9B2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33" name="Line 153">
              <a:extLst>
                <a:ext uri="{FF2B5EF4-FFF2-40B4-BE49-F238E27FC236}">
                  <a16:creationId xmlns:a16="http://schemas.microsoft.com/office/drawing/2014/main" id="{7DC574E2-E61E-F7A6-4FFC-14930141FB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7509" name="Group 154">
            <a:extLst>
              <a:ext uri="{FF2B5EF4-FFF2-40B4-BE49-F238E27FC236}">
                <a16:creationId xmlns:a16="http://schemas.microsoft.com/office/drawing/2014/main" id="{6C4E6BB2-DE5D-095C-9D03-335B815F9760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1876425" y="4775200"/>
            <a:ext cx="95250" cy="171450"/>
            <a:chOff x="0" y="0"/>
            <a:chExt cx="60" cy="108"/>
          </a:xfrm>
        </p:grpSpPr>
        <p:sp>
          <p:nvSpPr>
            <p:cNvPr id="17528" name="Line 155">
              <a:extLst>
                <a:ext uri="{FF2B5EF4-FFF2-40B4-BE49-F238E27FC236}">
                  <a16:creationId xmlns:a16="http://schemas.microsoft.com/office/drawing/2014/main" id="{40462AA4-0F1E-CF7B-06D3-6E37FA0FEE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29" name="Line 156">
              <a:extLst>
                <a:ext uri="{FF2B5EF4-FFF2-40B4-BE49-F238E27FC236}">
                  <a16:creationId xmlns:a16="http://schemas.microsoft.com/office/drawing/2014/main" id="{70ECD62B-9E04-DF9C-BD9D-A57BD77D51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30" name="Line 157">
              <a:extLst>
                <a:ext uri="{FF2B5EF4-FFF2-40B4-BE49-F238E27FC236}">
                  <a16:creationId xmlns:a16="http://schemas.microsoft.com/office/drawing/2014/main" id="{99401C48-BF49-C9AD-DF5D-D0D83F3EF6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510" name="Rectangle 158">
            <a:extLst>
              <a:ext uri="{FF2B5EF4-FFF2-40B4-BE49-F238E27FC236}">
                <a16:creationId xmlns:a16="http://schemas.microsoft.com/office/drawing/2014/main" id="{24D80F07-9D34-1C22-48CD-07D3AB6D55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7900" y="4616450"/>
            <a:ext cx="1435100" cy="515938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7511" name="Line 159">
            <a:extLst>
              <a:ext uri="{FF2B5EF4-FFF2-40B4-BE49-F238E27FC236}">
                <a16:creationId xmlns:a16="http://schemas.microsoft.com/office/drawing/2014/main" id="{B1F77359-3B1F-7DF0-2B77-9E31E58760C3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3857625" y="1619250"/>
            <a:ext cx="419100" cy="1714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512" name="Line 160">
            <a:extLst>
              <a:ext uri="{FF2B5EF4-FFF2-40B4-BE49-F238E27FC236}">
                <a16:creationId xmlns:a16="http://schemas.microsoft.com/office/drawing/2014/main" id="{49176FAC-5436-3CE9-E8FA-5B57CDF8A45F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3935413" y="1576388"/>
            <a:ext cx="0" cy="24765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7513" name="Group 161">
            <a:extLst>
              <a:ext uri="{FF2B5EF4-FFF2-40B4-BE49-F238E27FC236}">
                <a16:creationId xmlns:a16="http://schemas.microsoft.com/office/drawing/2014/main" id="{BA36465C-172B-EC05-A5FC-E75AB06FED0A}"/>
              </a:ext>
            </a:extLst>
          </p:cNvPr>
          <p:cNvGrpSpPr>
            <a:grpSpLocks/>
          </p:cNvGrpSpPr>
          <p:nvPr/>
        </p:nvGrpSpPr>
        <p:grpSpPr bwMode="auto">
          <a:xfrm rot="10740000">
            <a:off x="3886200" y="1760538"/>
            <a:ext cx="419100" cy="381000"/>
            <a:chOff x="0" y="0"/>
            <a:chExt cx="264" cy="240"/>
          </a:xfrm>
        </p:grpSpPr>
        <p:sp>
          <p:nvSpPr>
            <p:cNvPr id="17525" name="Line 162">
              <a:extLst>
                <a:ext uri="{FF2B5EF4-FFF2-40B4-BE49-F238E27FC236}">
                  <a16:creationId xmlns:a16="http://schemas.microsoft.com/office/drawing/2014/main" id="{64431672-EEBA-9FFE-CC4E-305C861486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" y="120"/>
              <a:ext cx="0" cy="1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26" name="未知">
              <a:extLst>
                <a:ext uri="{FF2B5EF4-FFF2-40B4-BE49-F238E27FC236}">
                  <a16:creationId xmlns:a16="http://schemas.microsoft.com/office/drawing/2014/main" id="{FB27F6F8-C446-E2EE-9B4B-7ACEF33B9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4"/>
              <a:ext cx="264" cy="84"/>
            </a:xfrm>
            <a:custGeom>
              <a:avLst/>
              <a:gdLst>
                <a:gd name="T0" fmla="*/ 0 w 264"/>
                <a:gd name="T1" fmla="*/ 0 h 84"/>
                <a:gd name="T2" fmla="*/ 92 w 264"/>
                <a:gd name="T3" fmla="*/ 0 h 84"/>
                <a:gd name="T4" fmla="*/ 92 w 264"/>
                <a:gd name="T5" fmla="*/ 84 h 84"/>
                <a:gd name="T6" fmla="*/ 185 w 264"/>
                <a:gd name="T7" fmla="*/ 84 h 84"/>
                <a:gd name="T8" fmla="*/ 185 w 264"/>
                <a:gd name="T9" fmla="*/ 0 h 84"/>
                <a:gd name="T10" fmla="*/ 264 w 264"/>
                <a:gd name="T11" fmla="*/ 0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84"/>
                <a:gd name="T20" fmla="*/ 264 w 264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84">
                  <a:moveTo>
                    <a:pt x="0" y="0"/>
                  </a:moveTo>
                  <a:lnTo>
                    <a:pt x="92" y="0"/>
                  </a:lnTo>
                  <a:lnTo>
                    <a:pt x="92" y="84"/>
                  </a:lnTo>
                  <a:lnTo>
                    <a:pt x="185" y="84"/>
                  </a:lnTo>
                  <a:lnTo>
                    <a:pt x="185" y="0"/>
                  </a:lnTo>
                  <a:lnTo>
                    <a:pt x="264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527" name="Line 164">
              <a:extLst>
                <a:ext uri="{FF2B5EF4-FFF2-40B4-BE49-F238E27FC236}">
                  <a16:creationId xmlns:a16="http://schemas.microsoft.com/office/drawing/2014/main" id="{26974B15-FFF5-6FC8-922B-56E2AF49FB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" y="0"/>
              <a:ext cx="0" cy="6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7514" name="Line 14">
            <a:extLst>
              <a:ext uri="{FF2B5EF4-FFF2-40B4-BE49-F238E27FC236}">
                <a16:creationId xmlns:a16="http://schemas.microsoft.com/office/drawing/2014/main" id="{A214637D-F9E1-19E1-84D1-C711F75469BF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8175" y="2598738"/>
            <a:ext cx="1157288" cy="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515" name="未知">
            <a:extLst>
              <a:ext uri="{FF2B5EF4-FFF2-40B4-BE49-F238E27FC236}">
                <a16:creationId xmlns:a16="http://schemas.microsoft.com/office/drawing/2014/main" id="{69DC6E72-C450-A138-6EE0-302EBB6004DA}"/>
              </a:ext>
            </a:extLst>
          </p:cNvPr>
          <p:cNvSpPr>
            <a:spLocks/>
          </p:cNvSpPr>
          <p:nvPr/>
        </p:nvSpPr>
        <p:spPr bwMode="auto">
          <a:xfrm>
            <a:off x="1355725" y="1727200"/>
            <a:ext cx="2190750" cy="647700"/>
          </a:xfrm>
          <a:custGeom>
            <a:avLst/>
            <a:gdLst>
              <a:gd name="T0" fmla="*/ 0 w 1380"/>
              <a:gd name="T1" fmla="*/ 2147483647 h 408"/>
              <a:gd name="T2" fmla="*/ 2147483647 w 1380"/>
              <a:gd name="T3" fmla="*/ 2147483647 h 408"/>
              <a:gd name="T4" fmla="*/ 2147483647 w 1380"/>
              <a:gd name="T5" fmla="*/ 0 h 408"/>
              <a:gd name="T6" fmla="*/ 2147483647 w 1380"/>
              <a:gd name="T7" fmla="*/ 0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1380"/>
              <a:gd name="T13" fmla="*/ 0 h 408"/>
              <a:gd name="T14" fmla="*/ 1380 w 1380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0" h="408">
                <a:moveTo>
                  <a:pt x="0" y="408"/>
                </a:moveTo>
                <a:lnTo>
                  <a:pt x="648" y="408"/>
                </a:lnTo>
                <a:lnTo>
                  <a:pt x="648" y="0"/>
                </a:lnTo>
                <a:lnTo>
                  <a:pt x="1380" y="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516" name="未知">
            <a:extLst>
              <a:ext uri="{FF2B5EF4-FFF2-40B4-BE49-F238E27FC236}">
                <a16:creationId xmlns:a16="http://schemas.microsoft.com/office/drawing/2014/main" id="{21231556-2399-3C6A-E0CD-4095905FF8FD}"/>
              </a:ext>
            </a:extLst>
          </p:cNvPr>
          <p:cNvSpPr>
            <a:spLocks/>
          </p:cNvSpPr>
          <p:nvPr/>
        </p:nvSpPr>
        <p:spPr bwMode="auto">
          <a:xfrm>
            <a:off x="1355725" y="3251200"/>
            <a:ext cx="952500" cy="438150"/>
          </a:xfrm>
          <a:custGeom>
            <a:avLst/>
            <a:gdLst>
              <a:gd name="T0" fmla="*/ 0 w 600"/>
              <a:gd name="T1" fmla="*/ 0 h 276"/>
              <a:gd name="T2" fmla="*/ 2147483647 w 600"/>
              <a:gd name="T3" fmla="*/ 0 h 276"/>
              <a:gd name="T4" fmla="*/ 2147483647 w 600"/>
              <a:gd name="T5" fmla="*/ 2147483647 h 276"/>
              <a:gd name="T6" fmla="*/ 0 60000 65536"/>
              <a:gd name="T7" fmla="*/ 0 60000 65536"/>
              <a:gd name="T8" fmla="*/ 0 60000 65536"/>
              <a:gd name="T9" fmla="*/ 0 w 600"/>
              <a:gd name="T10" fmla="*/ 0 h 276"/>
              <a:gd name="T11" fmla="*/ 600 w 600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276">
                <a:moveTo>
                  <a:pt x="0" y="0"/>
                </a:moveTo>
                <a:lnTo>
                  <a:pt x="600" y="0"/>
                </a:lnTo>
                <a:lnTo>
                  <a:pt x="600" y="27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517" name="未知">
            <a:extLst>
              <a:ext uri="{FF2B5EF4-FFF2-40B4-BE49-F238E27FC236}">
                <a16:creationId xmlns:a16="http://schemas.microsoft.com/office/drawing/2014/main" id="{9F1AA00C-614B-8083-523C-F39A0CB4B7CA}"/>
              </a:ext>
            </a:extLst>
          </p:cNvPr>
          <p:cNvSpPr>
            <a:spLocks/>
          </p:cNvSpPr>
          <p:nvPr/>
        </p:nvSpPr>
        <p:spPr bwMode="auto">
          <a:xfrm>
            <a:off x="1622425" y="3041650"/>
            <a:ext cx="952500" cy="628650"/>
          </a:xfrm>
          <a:custGeom>
            <a:avLst/>
            <a:gdLst>
              <a:gd name="T0" fmla="*/ 0 w 600"/>
              <a:gd name="T1" fmla="*/ 0 h 396"/>
              <a:gd name="T2" fmla="*/ 2147483647 w 600"/>
              <a:gd name="T3" fmla="*/ 0 h 396"/>
              <a:gd name="T4" fmla="*/ 2147483647 w 600"/>
              <a:gd name="T5" fmla="*/ 2147483647 h 396"/>
              <a:gd name="T6" fmla="*/ 0 60000 65536"/>
              <a:gd name="T7" fmla="*/ 0 60000 65536"/>
              <a:gd name="T8" fmla="*/ 0 60000 65536"/>
              <a:gd name="T9" fmla="*/ 0 w 600"/>
              <a:gd name="T10" fmla="*/ 0 h 396"/>
              <a:gd name="T11" fmla="*/ 600 w 600"/>
              <a:gd name="T12" fmla="*/ 396 h 3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396">
                <a:moveTo>
                  <a:pt x="0" y="0"/>
                </a:moveTo>
                <a:lnTo>
                  <a:pt x="600" y="0"/>
                </a:lnTo>
                <a:lnTo>
                  <a:pt x="600" y="39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518" name="未知">
            <a:extLst>
              <a:ext uri="{FF2B5EF4-FFF2-40B4-BE49-F238E27FC236}">
                <a16:creationId xmlns:a16="http://schemas.microsoft.com/office/drawing/2014/main" id="{DBDBD6C4-A420-EC13-5A37-8A6636CB8786}"/>
              </a:ext>
            </a:extLst>
          </p:cNvPr>
          <p:cNvSpPr>
            <a:spLocks/>
          </p:cNvSpPr>
          <p:nvPr/>
        </p:nvSpPr>
        <p:spPr bwMode="auto">
          <a:xfrm>
            <a:off x="1908175" y="2832100"/>
            <a:ext cx="933450" cy="857250"/>
          </a:xfrm>
          <a:custGeom>
            <a:avLst/>
            <a:gdLst>
              <a:gd name="T0" fmla="*/ 0 w 588"/>
              <a:gd name="T1" fmla="*/ 0 h 540"/>
              <a:gd name="T2" fmla="*/ 2147483647 w 588"/>
              <a:gd name="T3" fmla="*/ 0 h 540"/>
              <a:gd name="T4" fmla="*/ 2147483647 w 588"/>
              <a:gd name="T5" fmla="*/ 2147483647 h 540"/>
              <a:gd name="T6" fmla="*/ 0 60000 65536"/>
              <a:gd name="T7" fmla="*/ 0 60000 65536"/>
              <a:gd name="T8" fmla="*/ 0 60000 65536"/>
              <a:gd name="T9" fmla="*/ 0 w 588"/>
              <a:gd name="T10" fmla="*/ 0 h 540"/>
              <a:gd name="T11" fmla="*/ 588 w 588"/>
              <a:gd name="T12" fmla="*/ 540 h 5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88" h="540">
                <a:moveTo>
                  <a:pt x="0" y="0"/>
                </a:moveTo>
                <a:lnTo>
                  <a:pt x="588" y="0"/>
                </a:lnTo>
                <a:lnTo>
                  <a:pt x="588" y="54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519" name="Line 32">
            <a:extLst>
              <a:ext uri="{FF2B5EF4-FFF2-40B4-BE49-F238E27FC236}">
                <a16:creationId xmlns:a16="http://schemas.microsoft.com/office/drawing/2014/main" id="{C873F548-8FCE-9D4C-B86A-CDCBB4F63403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1825" y="4054475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20" name="Line 34">
            <a:extLst>
              <a:ext uri="{FF2B5EF4-FFF2-40B4-BE49-F238E27FC236}">
                <a16:creationId xmlns:a16="http://schemas.microsoft.com/office/drawing/2014/main" id="{E6896A49-9D7B-7248-6864-B7E99F94AA2F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6075" y="4035425"/>
            <a:ext cx="0" cy="1408113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21" name="Line 46">
            <a:extLst>
              <a:ext uri="{FF2B5EF4-FFF2-40B4-BE49-F238E27FC236}">
                <a16:creationId xmlns:a16="http://schemas.microsoft.com/office/drawing/2014/main" id="{44E3B45C-5120-D429-7FC4-8BD36B93A136}"/>
              </a:ext>
            </a:extLst>
          </p:cNvPr>
          <p:cNvSpPr>
            <a:spLocks noChangeShapeType="1"/>
          </p:cNvSpPr>
          <p:nvPr/>
        </p:nvSpPr>
        <p:spPr bwMode="auto">
          <a:xfrm>
            <a:off x="1349375" y="4054475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522" name="未知">
            <a:extLst>
              <a:ext uri="{FF2B5EF4-FFF2-40B4-BE49-F238E27FC236}">
                <a16:creationId xmlns:a16="http://schemas.microsoft.com/office/drawing/2014/main" id="{E128C0DD-C564-9CDF-161B-FB436DD6C84D}"/>
              </a:ext>
            </a:extLst>
          </p:cNvPr>
          <p:cNvSpPr>
            <a:spLocks/>
          </p:cNvSpPr>
          <p:nvPr/>
        </p:nvSpPr>
        <p:spPr bwMode="auto">
          <a:xfrm>
            <a:off x="1349375" y="4035425"/>
            <a:ext cx="990600" cy="247650"/>
          </a:xfrm>
          <a:custGeom>
            <a:avLst/>
            <a:gdLst>
              <a:gd name="T0" fmla="*/ 0 w 624"/>
              <a:gd name="T1" fmla="*/ 2147483647 h 156"/>
              <a:gd name="T2" fmla="*/ 2147483647 w 624"/>
              <a:gd name="T3" fmla="*/ 2147483647 h 156"/>
              <a:gd name="T4" fmla="*/ 2147483647 w 624"/>
              <a:gd name="T5" fmla="*/ 0 h 156"/>
              <a:gd name="T6" fmla="*/ 0 60000 65536"/>
              <a:gd name="T7" fmla="*/ 0 60000 65536"/>
              <a:gd name="T8" fmla="*/ 0 60000 65536"/>
              <a:gd name="T9" fmla="*/ 0 w 624"/>
              <a:gd name="T10" fmla="*/ 0 h 156"/>
              <a:gd name="T11" fmla="*/ 624 w 624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156">
                <a:moveTo>
                  <a:pt x="0" y="156"/>
                </a:moveTo>
                <a:lnTo>
                  <a:pt x="624" y="156"/>
                </a:lnTo>
                <a:lnTo>
                  <a:pt x="624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523" name="未知">
            <a:extLst>
              <a:ext uri="{FF2B5EF4-FFF2-40B4-BE49-F238E27FC236}">
                <a16:creationId xmlns:a16="http://schemas.microsoft.com/office/drawing/2014/main" id="{68493D95-4725-8FD5-FCFD-1B345B1D2FA9}"/>
              </a:ext>
            </a:extLst>
          </p:cNvPr>
          <p:cNvSpPr>
            <a:spLocks/>
          </p:cNvSpPr>
          <p:nvPr/>
        </p:nvSpPr>
        <p:spPr bwMode="auto">
          <a:xfrm>
            <a:off x="1606550" y="4035425"/>
            <a:ext cx="1295400" cy="419100"/>
          </a:xfrm>
          <a:custGeom>
            <a:avLst/>
            <a:gdLst>
              <a:gd name="T0" fmla="*/ 0 w 828"/>
              <a:gd name="T1" fmla="*/ 2147483647 h 264"/>
              <a:gd name="T2" fmla="*/ 2147483647 w 828"/>
              <a:gd name="T3" fmla="*/ 2147483647 h 264"/>
              <a:gd name="T4" fmla="*/ 2147483647 w 828"/>
              <a:gd name="T5" fmla="*/ 0 h 264"/>
              <a:gd name="T6" fmla="*/ 0 60000 65536"/>
              <a:gd name="T7" fmla="*/ 0 60000 65536"/>
              <a:gd name="T8" fmla="*/ 0 60000 65536"/>
              <a:gd name="T9" fmla="*/ 0 w 828"/>
              <a:gd name="T10" fmla="*/ 0 h 264"/>
              <a:gd name="T11" fmla="*/ 828 w 828"/>
              <a:gd name="T12" fmla="*/ 264 h 2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8" h="264">
                <a:moveTo>
                  <a:pt x="0" y="264"/>
                </a:moveTo>
                <a:lnTo>
                  <a:pt x="828" y="264"/>
                </a:lnTo>
                <a:lnTo>
                  <a:pt x="828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524" name="未知">
            <a:extLst>
              <a:ext uri="{FF2B5EF4-FFF2-40B4-BE49-F238E27FC236}">
                <a16:creationId xmlns:a16="http://schemas.microsoft.com/office/drawing/2014/main" id="{0DD5E43D-AE1E-938F-D0B3-F624C029CBFE}"/>
              </a:ext>
            </a:extLst>
          </p:cNvPr>
          <p:cNvSpPr>
            <a:spLocks/>
          </p:cNvSpPr>
          <p:nvPr/>
        </p:nvSpPr>
        <p:spPr bwMode="auto">
          <a:xfrm>
            <a:off x="1901825" y="4016375"/>
            <a:ext cx="704850" cy="609600"/>
          </a:xfrm>
          <a:custGeom>
            <a:avLst/>
            <a:gdLst>
              <a:gd name="T0" fmla="*/ 0 w 444"/>
              <a:gd name="T1" fmla="*/ 2147483647 h 384"/>
              <a:gd name="T2" fmla="*/ 2147483647 w 444"/>
              <a:gd name="T3" fmla="*/ 2147483647 h 384"/>
              <a:gd name="T4" fmla="*/ 2147483647 w 444"/>
              <a:gd name="T5" fmla="*/ 0 h 384"/>
              <a:gd name="T6" fmla="*/ 0 60000 65536"/>
              <a:gd name="T7" fmla="*/ 0 60000 65536"/>
              <a:gd name="T8" fmla="*/ 0 60000 65536"/>
              <a:gd name="T9" fmla="*/ 0 w 444"/>
              <a:gd name="T10" fmla="*/ 0 h 384"/>
              <a:gd name="T11" fmla="*/ 444 w 444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4" h="384">
                <a:moveTo>
                  <a:pt x="0" y="384"/>
                </a:moveTo>
                <a:lnTo>
                  <a:pt x="444" y="384"/>
                </a:lnTo>
                <a:lnTo>
                  <a:pt x="444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1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8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8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5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5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8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8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8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8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8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5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5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9" dur="500"/>
                                        <p:tgtEl>
                                          <p:spTgt spid="1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500"/>
                                        <p:tgtEl>
                                          <p:spTgt spid="18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8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2" dur="500"/>
                                        <p:tgtEl>
                                          <p:spTgt spid="1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 nodeType="clickPar">
                      <p:stCondLst>
                        <p:cond delay="indefinite"/>
                      </p:stCondLst>
                      <p:childTnLst>
                        <p:par>
                          <p:cTn id="10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2" dur="500"/>
                                        <p:tgtEl>
                                          <p:spTgt spid="1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500"/>
                                        <p:tgtEl>
                                          <p:spTgt spid="1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 nodeType="clickPar">
                      <p:stCondLst>
                        <p:cond delay="indefinite"/>
                      </p:stCondLst>
                      <p:childTnLst>
                        <p:par>
                          <p:cTn id="1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2" dur="500"/>
                                        <p:tgtEl>
                                          <p:spTgt spid="18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 nodeType="clickPar">
                      <p:stCondLst>
                        <p:cond delay="indefinite"/>
                      </p:stCondLst>
                      <p:childTnLst>
                        <p:par>
                          <p:cTn id="1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500"/>
                                        <p:tgtEl>
                                          <p:spTgt spid="18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5" dur="500"/>
                                        <p:tgtEl>
                                          <p:spTgt spid="18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9" dur="500"/>
                                        <p:tgtEl>
                                          <p:spTgt spid="18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 nodeType="clickPar">
                      <p:stCondLst>
                        <p:cond delay="indefinite"/>
                      </p:stCondLst>
                      <p:childTnLst>
                        <p:par>
                          <p:cTn id="1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44" dur="500"/>
                                        <p:tgtEl>
                                          <p:spTgt spid="18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 nodeType="clickPar">
                      <p:stCondLst>
                        <p:cond delay="indefinite"/>
                      </p:stCondLst>
                      <p:childTnLst>
                        <p:par>
                          <p:cTn id="1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49" dur="500"/>
                                        <p:tgtEl>
                                          <p:spTgt spid="18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 nodeType="clickPar">
                      <p:stCondLst>
                        <p:cond delay="indefinite"/>
                      </p:stCondLst>
                      <p:childTnLst>
                        <p:par>
                          <p:cTn id="1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4" dur="500"/>
                                        <p:tgtEl>
                                          <p:spTgt spid="1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 nodeType="clickPar">
                      <p:stCondLst>
                        <p:cond delay="indefinite"/>
                      </p:stCondLst>
                      <p:childTnLst>
                        <p:par>
                          <p:cTn id="1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8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8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animBg="1" autoUpdateAnimBg="0"/>
      <p:bldP spid="18435" grpId="0" autoUpdateAnimBg="0"/>
      <p:bldP spid="18436" grpId="0" autoUpdateAnimBg="0"/>
      <p:bldP spid="18449" grpId="0" autoUpdateAnimBg="0"/>
      <p:bldP spid="18457" grpId="0" autoUpdateAnimBg="0"/>
      <p:bldP spid="18458" grpId="0" autoUpdateAnimBg="0"/>
      <p:bldP spid="18459" grpId="0" autoUpdateAnimBg="0"/>
      <p:bldP spid="18461" grpId="0" autoUpdateAnimBg="0"/>
      <p:bldP spid="18536" grpId="0" autoUpdateAnimBg="0"/>
      <p:bldP spid="18545" grpId="0" autoUpdateAnimBg="0"/>
      <p:bldP spid="18549" grpId="0" autoUpdateAnimBg="0"/>
      <p:bldP spid="18550" grpId="0" autoUpdateAnimBg="0"/>
      <p:bldP spid="18556" grpId="0" autoUpdateAnimBg="0"/>
      <p:bldP spid="18561" grpId="0" autoUpdateAnimBg="0"/>
      <p:bldP spid="18562" grpId="0" autoUpdateAnimBg="0"/>
      <p:bldP spid="18563" grpId="0" autoUpdateAnimBg="0"/>
      <p:bldP spid="18564" grpId="0" autoUpdateAnimBg="0"/>
      <p:bldP spid="18565" grpId="0" autoUpdateAnimBg="0"/>
      <p:bldP spid="18566" grpId="0" autoUpdateAnimBg="0"/>
      <p:bldP spid="18567" grpId="0" autoUpdateAnimBg="0"/>
      <p:bldP spid="18568" grpId="0" autoUpdateAnimBg="0"/>
      <p:bldP spid="18569" grpId="0" autoUpdateAnimBg="0"/>
      <p:bldP spid="18573" grpId="0" autoUpdateAnimBg="0"/>
      <p:bldP spid="18574" grpId="0" autoUpdateAnimBg="0"/>
      <p:bldP spid="18575" grpId="0" autoUpdateAnimBg="0"/>
      <p:bldP spid="18576" grpId="0" autoUpdateAnimBg="0"/>
      <p:bldP spid="18577" grpId="0" autoUpdateAnimBg="0"/>
      <p:bldP spid="18578" grpId="0" animBg="1" autoUpdateAnimBg="0"/>
      <p:bldP spid="18579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3">
            <a:extLst>
              <a:ext uri="{FF2B5EF4-FFF2-40B4-BE49-F238E27FC236}">
                <a16:creationId xmlns:a16="http://schemas.microsoft.com/office/drawing/2014/main" id="{A9196538-174D-52CB-8CA9-5E2025FBA0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22388" y="428625"/>
            <a:ext cx="6450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采用</a:t>
            </a: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复式按钮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笼型电动机正反转的控制线路</a:t>
            </a:r>
          </a:p>
        </p:txBody>
      </p:sp>
      <p:sp>
        <p:nvSpPr>
          <p:cNvPr id="18435" name="Line 4">
            <a:extLst>
              <a:ext uri="{FF2B5EF4-FFF2-40B4-BE49-F238E27FC236}">
                <a16:creationId xmlns:a16="http://schemas.microsoft.com/office/drawing/2014/main" id="{C5D42B06-81B4-3E2C-A9D3-1E1277771F3D}"/>
              </a:ext>
            </a:extLst>
          </p:cNvPr>
          <p:cNvSpPr>
            <a:spLocks noChangeShapeType="1"/>
          </p:cNvSpPr>
          <p:nvPr/>
        </p:nvSpPr>
        <p:spPr bwMode="auto">
          <a:xfrm>
            <a:off x="4678363" y="2833688"/>
            <a:ext cx="784225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8436" name="Group 5">
            <a:extLst>
              <a:ext uri="{FF2B5EF4-FFF2-40B4-BE49-F238E27FC236}">
                <a16:creationId xmlns:a16="http://schemas.microsoft.com/office/drawing/2014/main" id="{EE0A8B4E-B3DF-3BD9-94F8-7DA04E65D4AF}"/>
              </a:ext>
            </a:extLst>
          </p:cNvPr>
          <p:cNvGrpSpPr>
            <a:grpSpLocks/>
          </p:cNvGrpSpPr>
          <p:nvPr/>
        </p:nvGrpSpPr>
        <p:grpSpPr bwMode="auto">
          <a:xfrm>
            <a:off x="4219575" y="2827338"/>
            <a:ext cx="455613" cy="381000"/>
            <a:chOff x="0" y="0"/>
            <a:chExt cx="287" cy="240"/>
          </a:xfrm>
        </p:grpSpPr>
        <p:sp>
          <p:nvSpPr>
            <p:cNvPr id="18586" name="Line 6">
              <a:extLst>
                <a:ext uri="{FF2B5EF4-FFF2-40B4-BE49-F238E27FC236}">
                  <a16:creationId xmlns:a16="http://schemas.microsoft.com/office/drawing/2014/main" id="{737CC0B8-1C69-EFF5-18F9-999F2AFE64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0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87" name="Line 7">
              <a:extLst>
                <a:ext uri="{FF2B5EF4-FFF2-40B4-BE49-F238E27FC236}">
                  <a16:creationId xmlns:a16="http://schemas.microsoft.com/office/drawing/2014/main" id="{0627F881-56AC-7AB9-0DFA-48CF726E1C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46"/>
              <a:ext cx="0" cy="16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88" name="Line 8">
              <a:extLst>
                <a:ext uri="{FF2B5EF4-FFF2-40B4-BE49-F238E27FC236}">
                  <a16:creationId xmlns:a16="http://schemas.microsoft.com/office/drawing/2014/main" id="{4A6A8FD4-A242-80D7-AE4C-2BB2BAA7CC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" y="227"/>
              <a:ext cx="1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89" name="Line 9">
              <a:extLst>
                <a:ext uri="{FF2B5EF4-FFF2-40B4-BE49-F238E27FC236}">
                  <a16:creationId xmlns:a16="http://schemas.microsoft.com/office/drawing/2014/main" id="{11D15866-7610-0760-6D61-5E76682D67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" y="153"/>
              <a:ext cx="0" cy="8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90" name="Line 10">
              <a:extLst>
                <a:ext uri="{FF2B5EF4-FFF2-40B4-BE49-F238E27FC236}">
                  <a16:creationId xmlns:a16="http://schemas.microsoft.com/office/drawing/2014/main" id="{6C737F78-C519-BA11-8D94-9D1BEB5E9C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" y="153"/>
              <a:ext cx="0" cy="8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437" name="Line 11">
            <a:extLst>
              <a:ext uri="{FF2B5EF4-FFF2-40B4-BE49-F238E27FC236}">
                <a16:creationId xmlns:a16="http://schemas.microsoft.com/office/drawing/2014/main" id="{66D732F9-122B-469D-B1F2-28B922CDE00E}"/>
              </a:ext>
            </a:extLst>
          </p:cNvPr>
          <p:cNvSpPr>
            <a:spLocks noChangeShapeType="1"/>
          </p:cNvSpPr>
          <p:nvPr/>
        </p:nvSpPr>
        <p:spPr bwMode="auto">
          <a:xfrm>
            <a:off x="2076450" y="2832100"/>
            <a:ext cx="11572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38" name="Line 12">
            <a:extLst>
              <a:ext uri="{FF2B5EF4-FFF2-40B4-BE49-F238E27FC236}">
                <a16:creationId xmlns:a16="http://schemas.microsoft.com/office/drawing/2014/main" id="{B49730F0-512F-B868-15A1-E51EC0749FB8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7600" y="1960563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39" name="Line 13">
            <a:extLst>
              <a:ext uri="{FF2B5EF4-FFF2-40B4-BE49-F238E27FC236}">
                <a16:creationId xmlns:a16="http://schemas.microsoft.com/office/drawing/2014/main" id="{B7ADBA2A-B9A8-A5CA-1855-723D69B9C5F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57700" y="1965325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40" name="Text Box 14">
            <a:extLst>
              <a:ext uri="{FF2B5EF4-FFF2-40B4-BE49-F238E27FC236}">
                <a16:creationId xmlns:a16="http://schemas.microsoft.com/office/drawing/2014/main" id="{8D9AFDCF-7925-9568-6992-2C558ABDF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975" y="2212975"/>
            <a:ext cx="722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1" name="未知">
            <a:extLst>
              <a:ext uri="{FF2B5EF4-FFF2-40B4-BE49-F238E27FC236}">
                <a16:creationId xmlns:a16="http://schemas.microsoft.com/office/drawing/2014/main" id="{0A0B89BD-092D-5113-AD37-B9FD344305F4}"/>
              </a:ext>
            </a:extLst>
          </p:cNvPr>
          <p:cNvSpPr>
            <a:spLocks/>
          </p:cNvSpPr>
          <p:nvPr/>
        </p:nvSpPr>
        <p:spPr bwMode="auto">
          <a:xfrm>
            <a:off x="1524000" y="1960563"/>
            <a:ext cx="2190750" cy="647700"/>
          </a:xfrm>
          <a:custGeom>
            <a:avLst/>
            <a:gdLst>
              <a:gd name="T0" fmla="*/ 0 w 1380"/>
              <a:gd name="T1" fmla="*/ 2147483647 h 408"/>
              <a:gd name="T2" fmla="*/ 2147483647 w 1380"/>
              <a:gd name="T3" fmla="*/ 2147483647 h 408"/>
              <a:gd name="T4" fmla="*/ 2147483647 w 1380"/>
              <a:gd name="T5" fmla="*/ 0 h 408"/>
              <a:gd name="T6" fmla="*/ 2147483647 w 1380"/>
              <a:gd name="T7" fmla="*/ 0 h 408"/>
              <a:gd name="T8" fmla="*/ 0 60000 65536"/>
              <a:gd name="T9" fmla="*/ 0 60000 65536"/>
              <a:gd name="T10" fmla="*/ 0 60000 65536"/>
              <a:gd name="T11" fmla="*/ 0 60000 65536"/>
              <a:gd name="T12" fmla="*/ 0 w 1380"/>
              <a:gd name="T13" fmla="*/ 0 h 408"/>
              <a:gd name="T14" fmla="*/ 1380 w 1380"/>
              <a:gd name="T15" fmla="*/ 408 h 40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380" h="408">
                <a:moveTo>
                  <a:pt x="0" y="408"/>
                </a:moveTo>
                <a:lnTo>
                  <a:pt x="648" y="408"/>
                </a:lnTo>
                <a:lnTo>
                  <a:pt x="648" y="0"/>
                </a:lnTo>
                <a:lnTo>
                  <a:pt x="1380" y="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42" name="未知">
            <a:extLst>
              <a:ext uri="{FF2B5EF4-FFF2-40B4-BE49-F238E27FC236}">
                <a16:creationId xmlns:a16="http://schemas.microsoft.com/office/drawing/2014/main" id="{14267CB7-5C8C-146A-5BAE-1C77D55DDF56}"/>
              </a:ext>
            </a:extLst>
          </p:cNvPr>
          <p:cNvSpPr>
            <a:spLocks/>
          </p:cNvSpPr>
          <p:nvPr/>
        </p:nvSpPr>
        <p:spPr bwMode="auto">
          <a:xfrm>
            <a:off x="4667250" y="1965325"/>
            <a:ext cx="3505200" cy="876300"/>
          </a:xfrm>
          <a:custGeom>
            <a:avLst/>
            <a:gdLst>
              <a:gd name="T0" fmla="*/ 0 w 1536"/>
              <a:gd name="T1" fmla="*/ 0 h 552"/>
              <a:gd name="T2" fmla="*/ 2147483647 w 1536"/>
              <a:gd name="T3" fmla="*/ 0 h 552"/>
              <a:gd name="T4" fmla="*/ 2147483647 w 1536"/>
              <a:gd name="T5" fmla="*/ 2147483647 h 552"/>
              <a:gd name="T6" fmla="*/ 2147483647 w 1536"/>
              <a:gd name="T7" fmla="*/ 2147483647 h 552"/>
              <a:gd name="T8" fmla="*/ 0 60000 65536"/>
              <a:gd name="T9" fmla="*/ 0 60000 65536"/>
              <a:gd name="T10" fmla="*/ 0 60000 65536"/>
              <a:gd name="T11" fmla="*/ 0 60000 65536"/>
              <a:gd name="T12" fmla="*/ 0 w 1536"/>
              <a:gd name="T13" fmla="*/ 0 h 552"/>
              <a:gd name="T14" fmla="*/ 1536 w 1536"/>
              <a:gd name="T15" fmla="*/ 552 h 5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36" h="552">
                <a:moveTo>
                  <a:pt x="0" y="0"/>
                </a:moveTo>
                <a:lnTo>
                  <a:pt x="1536" y="0"/>
                </a:lnTo>
                <a:lnTo>
                  <a:pt x="1536" y="552"/>
                </a:lnTo>
                <a:lnTo>
                  <a:pt x="852" y="552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43" name="Line 17">
            <a:extLst>
              <a:ext uri="{FF2B5EF4-FFF2-40B4-BE49-F238E27FC236}">
                <a16:creationId xmlns:a16="http://schemas.microsoft.com/office/drawing/2014/main" id="{1D49DAC0-2161-2544-EA41-D1AA7111DDF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86250" y="3441700"/>
            <a:ext cx="381000" cy="133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44" name="未知">
            <a:extLst>
              <a:ext uri="{FF2B5EF4-FFF2-40B4-BE49-F238E27FC236}">
                <a16:creationId xmlns:a16="http://schemas.microsoft.com/office/drawing/2014/main" id="{F8617F8C-D5EA-9C62-D378-67E771EAEE6B}"/>
              </a:ext>
            </a:extLst>
          </p:cNvPr>
          <p:cNvSpPr>
            <a:spLocks/>
          </p:cNvSpPr>
          <p:nvPr/>
        </p:nvSpPr>
        <p:spPr bwMode="auto">
          <a:xfrm>
            <a:off x="3867150" y="2836863"/>
            <a:ext cx="438150" cy="609600"/>
          </a:xfrm>
          <a:custGeom>
            <a:avLst/>
            <a:gdLst>
              <a:gd name="T0" fmla="*/ 0 w 276"/>
              <a:gd name="T1" fmla="*/ 0 h 456"/>
              <a:gd name="T2" fmla="*/ 0 w 276"/>
              <a:gd name="T3" fmla="*/ 2147483647 h 456"/>
              <a:gd name="T4" fmla="*/ 2147483647 w 276"/>
              <a:gd name="T5" fmla="*/ 2147483647 h 456"/>
              <a:gd name="T6" fmla="*/ 0 60000 65536"/>
              <a:gd name="T7" fmla="*/ 0 60000 65536"/>
              <a:gd name="T8" fmla="*/ 0 60000 65536"/>
              <a:gd name="T9" fmla="*/ 0 w 276"/>
              <a:gd name="T10" fmla="*/ 0 h 456"/>
              <a:gd name="T11" fmla="*/ 276 w 276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456">
                <a:moveTo>
                  <a:pt x="0" y="0"/>
                </a:moveTo>
                <a:lnTo>
                  <a:pt x="0" y="456"/>
                </a:lnTo>
                <a:lnTo>
                  <a:pt x="276" y="45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45" name="未知">
            <a:extLst>
              <a:ext uri="{FF2B5EF4-FFF2-40B4-BE49-F238E27FC236}">
                <a16:creationId xmlns:a16="http://schemas.microsoft.com/office/drawing/2014/main" id="{BB7D9AC1-162B-9D9B-882B-3EA9208A4AE6}"/>
              </a:ext>
            </a:extLst>
          </p:cNvPr>
          <p:cNvSpPr>
            <a:spLocks/>
          </p:cNvSpPr>
          <p:nvPr/>
        </p:nvSpPr>
        <p:spPr bwMode="auto">
          <a:xfrm>
            <a:off x="4648200" y="2836863"/>
            <a:ext cx="323850" cy="609600"/>
          </a:xfrm>
          <a:custGeom>
            <a:avLst/>
            <a:gdLst>
              <a:gd name="T0" fmla="*/ 2147483647 w 204"/>
              <a:gd name="T1" fmla="*/ 0 h 456"/>
              <a:gd name="T2" fmla="*/ 2147483647 w 204"/>
              <a:gd name="T3" fmla="*/ 2147483647 h 456"/>
              <a:gd name="T4" fmla="*/ 0 w 204"/>
              <a:gd name="T5" fmla="*/ 2147483647 h 456"/>
              <a:gd name="T6" fmla="*/ 0 60000 65536"/>
              <a:gd name="T7" fmla="*/ 0 60000 65536"/>
              <a:gd name="T8" fmla="*/ 0 60000 65536"/>
              <a:gd name="T9" fmla="*/ 0 w 204"/>
              <a:gd name="T10" fmla="*/ 0 h 456"/>
              <a:gd name="T11" fmla="*/ 204 w 204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456">
                <a:moveTo>
                  <a:pt x="204" y="0"/>
                </a:moveTo>
                <a:lnTo>
                  <a:pt x="204" y="456"/>
                </a:lnTo>
                <a:lnTo>
                  <a:pt x="0" y="45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46" name="Text Box 20">
            <a:extLst>
              <a:ext uri="{FF2B5EF4-FFF2-40B4-BE49-F238E27FC236}">
                <a16:creationId xmlns:a16="http://schemas.microsoft.com/office/drawing/2014/main" id="{66ACD462-B2F4-27A4-4405-07B9B74A7A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0075" y="4886325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8447" name="Text Box 21">
            <a:extLst>
              <a:ext uri="{FF2B5EF4-FFF2-40B4-BE49-F238E27FC236}">
                <a16:creationId xmlns:a16="http://schemas.microsoft.com/office/drawing/2014/main" id="{D7053044-0EC1-D118-9CA4-89E9FA9067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2066925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FU</a:t>
            </a:r>
          </a:p>
        </p:txBody>
      </p:sp>
      <p:sp>
        <p:nvSpPr>
          <p:cNvPr id="18448" name="Text Box 22">
            <a:extLst>
              <a:ext uri="{FF2B5EF4-FFF2-40B4-BE49-F238E27FC236}">
                <a16:creationId xmlns:a16="http://schemas.microsoft.com/office/drawing/2014/main" id="{696743A0-0281-FEAC-7704-74D015E96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9575" y="2257425"/>
            <a:ext cx="57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49" name="Text Box 23">
            <a:extLst>
              <a:ext uri="{FF2B5EF4-FFF2-40B4-BE49-F238E27FC236}">
                <a16:creationId xmlns:a16="http://schemas.microsoft.com/office/drawing/2014/main" id="{29A09901-BE47-B2A1-15E9-22B2676176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8300" y="2390775"/>
            <a:ext cx="5969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0" name="Text Box 24">
            <a:extLst>
              <a:ext uri="{FF2B5EF4-FFF2-40B4-BE49-F238E27FC236}">
                <a16:creationId xmlns:a16="http://schemas.microsoft.com/office/drawing/2014/main" id="{37ACE2DD-99B9-D120-D704-C6D59484DD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475" y="3546475"/>
            <a:ext cx="722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451" name="Text Box 25">
            <a:extLst>
              <a:ext uri="{FF2B5EF4-FFF2-40B4-BE49-F238E27FC236}">
                <a16:creationId xmlns:a16="http://schemas.microsoft.com/office/drawing/2014/main" id="{7792ED46-FE35-9831-902B-3ACDA20E61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8175" y="3817938"/>
            <a:ext cx="722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</a:p>
        </p:txBody>
      </p:sp>
      <p:sp>
        <p:nvSpPr>
          <p:cNvPr id="18452" name="Text Box 26">
            <a:extLst>
              <a:ext uri="{FF2B5EF4-FFF2-40B4-BE49-F238E27FC236}">
                <a16:creationId xmlns:a16="http://schemas.microsoft.com/office/drawing/2014/main" id="{A3D82F8D-75AD-56DC-7F4A-9A502DAA9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2525" y="1343025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18453" name="Text Box 27">
            <a:extLst>
              <a:ext uri="{FF2B5EF4-FFF2-40B4-BE49-F238E27FC236}">
                <a16:creationId xmlns:a16="http://schemas.microsoft.com/office/drawing/2014/main" id="{5C30475E-DD72-7A89-9A69-6D28341946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8850" y="1457325"/>
            <a:ext cx="5222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QS</a:t>
            </a:r>
          </a:p>
        </p:txBody>
      </p:sp>
      <p:sp>
        <p:nvSpPr>
          <p:cNvPr id="18454" name="Line 28">
            <a:extLst>
              <a:ext uri="{FF2B5EF4-FFF2-40B4-BE49-F238E27FC236}">
                <a16:creationId xmlns:a16="http://schemas.microsoft.com/office/drawing/2014/main" id="{7CDE24B3-FF6D-A162-002C-F14D3AA71DB6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3922713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55" name="Line 29">
            <a:extLst>
              <a:ext uri="{FF2B5EF4-FFF2-40B4-BE49-F238E27FC236}">
                <a16:creationId xmlns:a16="http://schemas.microsoft.com/office/drawing/2014/main" id="{CD05DA7C-D2C3-DA4C-6EF8-EE1A912A58E7}"/>
              </a:ext>
            </a:extLst>
          </p:cNvPr>
          <p:cNvSpPr>
            <a:spLocks noChangeShapeType="1"/>
          </p:cNvSpPr>
          <p:nvPr/>
        </p:nvSpPr>
        <p:spPr bwMode="auto">
          <a:xfrm>
            <a:off x="2076450" y="4284663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56" name="Line 30">
            <a:extLst>
              <a:ext uri="{FF2B5EF4-FFF2-40B4-BE49-F238E27FC236}">
                <a16:creationId xmlns:a16="http://schemas.microsoft.com/office/drawing/2014/main" id="{FA6B2BAA-4E99-15EA-D7BD-4FF76647198D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9250" y="3903663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57" name="Line 31">
            <a:extLst>
              <a:ext uri="{FF2B5EF4-FFF2-40B4-BE49-F238E27FC236}">
                <a16:creationId xmlns:a16="http://schemas.microsoft.com/office/drawing/2014/main" id="{F4DD75FB-15E0-C4A4-B895-86E99A06715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790700" y="4265613"/>
            <a:ext cx="0" cy="15430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58" name="Group 32">
            <a:extLst>
              <a:ext uri="{FF2B5EF4-FFF2-40B4-BE49-F238E27FC236}">
                <a16:creationId xmlns:a16="http://schemas.microsoft.com/office/drawing/2014/main" id="{9AB3E5EF-8F1C-4B6E-1899-01C203398D74}"/>
              </a:ext>
            </a:extLst>
          </p:cNvPr>
          <p:cNvGrpSpPr>
            <a:grpSpLocks/>
          </p:cNvGrpSpPr>
          <p:nvPr/>
        </p:nvGrpSpPr>
        <p:grpSpPr bwMode="auto">
          <a:xfrm>
            <a:off x="1447800" y="3298825"/>
            <a:ext cx="628650" cy="647700"/>
            <a:chOff x="0" y="0"/>
            <a:chExt cx="396" cy="408"/>
          </a:xfrm>
        </p:grpSpPr>
        <p:grpSp>
          <p:nvGrpSpPr>
            <p:cNvPr id="18577" name="Group 33">
              <a:extLst>
                <a:ext uri="{FF2B5EF4-FFF2-40B4-BE49-F238E27FC236}">
                  <a16:creationId xmlns:a16="http://schemas.microsoft.com/office/drawing/2014/main" id="{6D921F2E-2D2C-D3F1-75EC-A9676211CE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8" y="12"/>
              <a:ext cx="48" cy="396"/>
              <a:chOff x="0" y="0"/>
              <a:chExt cx="48" cy="396"/>
            </a:xfrm>
          </p:grpSpPr>
          <p:sp>
            <p:nvSpPr>
              <p:cNvPr id="18584" name="Line 34">
                <a:extLst>
                  <a:ext uri="{FF2B5EF4-FFF2-40B4-BE49-F238E27FC236}">
                    <a16:creationId xmlns:a16="http://schemas.microsoft.com/office/drawing/2014/main" id="{08196A73-471C-3DF1-67A5-D7DE1F9C5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85" name="未知">
                <a:extLst>
                  <a:ext uri="{FF2B5EF4-FFF2-40B4-BE49-F238E27FC236}">
                    <a16:creationId xmlns:a16="http://schemas.microsoft.com/office/drawing/2014/main" id="{03BAC965-320F-C411-3607-D9199DD9C8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578" name="Group 36">
              <a:extLst>
                <a:ext uri="{FF2B5EF4-FFF2-40B4-BE49-F238E27FC236}">
                  <a16:creationId xmlns:a16="http://schemas.microsoft.com/office/drawing/2014/main" id="{9C064E06-88AE-2DF0-C60D-2A3588935E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" y="0"/>
              <a:ext cx="48" cy="396"/>
              <a:chOff x="0" y="0"/>
              <a:chExt cx="48" cy="396"/>
            </a:xfrm>
          </p:grpSpPr>
          <p:sp>
            <p:nvSpPr>
              <p:cNvPr id="18582" name="Line 37">
                <a:extLst>
                  <a:ext uri="{FF2B5EF4-FFF2-40B4-BE49-F238E27FC236}">
                    <a16:creationId xmlns:a16="http://schemas.microsoft.com/office/drawing/2014/main" id="{25742282-5851-E9EC-3543-AE7E71BB1E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83" name="未知">
                <a:extLst>
                  <a:ext uri="{FF2B5EF4-FFF2-40B4-BE49-F238E27FC236}">
                    <a16:creationId xmlns:a16="http://schemas.microsoft.com/office/drawing/2014/main" id="{48D0E329-1A74-168D-AEB9-92634074AC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579" name="Group 39">
              <a:extLst>
                <a:ext uri="{FF2B5EF4-FFF2-40B4-BE49-F238E27FC236}">
                  <a16:creationId xmlns:a16="http://schemas.microsoft.com/office/drawing/2014/main" id="{34FC7C03-C6E7-A2EF-E4BA-BEEE79169BB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2"/>
              <a:ext cx="48" cy="396"/>
              <a:chOff x="0" y="0"/>
              <a:chExt cx="48" cy="396"/>
            </a:xfrm>
          </p:grpSpPr>
          <p:sp>
            <p:nvSpPr>
              <p:cNvPr id="18580" name="Line 40">
                <a:extLst>
                  <a:ext uri="{FF2B5EF4-FFF2-40B4-BE49-F238E27FC236}">
                    <a16:creationId xmlns:a16="http://schemas.microsoft.com/office/drawing/2014/main" id="{ECFF69C3-3CE5-37DE-ED0C-4C21262584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81" name="未知">
                <a:extLst>
                  <a:ext uri="{FF2B5EF4-FFF2-40B4-BE49-F238E27FC236}">
                    <a16:creationId xmlns:a16="http://schemas.microsoft.com/office/drawing/2014/main" id="{C32EB2D4-452D-81B5-262B-32C0F0549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18459" name="Line 42">
            <a:extLst>
              <a:ext uri="{FF2B5EF4-FFF2-40B4-BE49-F238E27FC236}">
                <a16:creationId xmlns:a16="http://schemas.microsoft.com/office/drawing/2014/main" id="{DF535F48-B71F-227C-CE7C-FDED55B98CDC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2550" y="3922713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60" name="Line 43">
            <a:extLst>
              <a:ext uri="{FF2B5EF4-FFF2-40B4-BE49-F238E27FC236}">
                <a16:creationId xmlns:a16="http://schemas.microsoft.com/office/drawing/2014/main" id="{F01DE4CF-7BD6-19F8-F902-B41360C715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0" y="4284663"/>
            <a:ext cx="0" cy="457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61" name="Line 44">
            <a:extLst>
              <a:ext uri="{FF2B5EF4-FFF2-40B4-BE49-F238E27FC236}">
                <a16:creationId xmlns:a16="http://schemas.microsoft.com/office/drawing/2014/main" id="{5974DB7E-DF35-0824-6B70-AD703E3D653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28750" y="4113213"/>
            <a:ext cx="5715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62" name="Line 45">
            <a:extLst>
              <a:ext uri="{FF2B5EF4-FFF2-40B4-BE49-F238E27FC236}">
                <a16:creationId xmlns:a16="http://schemas.microsoft.com/office/drawing/2014/main" id="{8A5A4F9F-47ED-9185-954E-8CFA3B361A9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1775" y="189388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63" name="Line 46">
            <a:extLst>
              <a:ext uri="{FF2B5EF4-FFF2-40B4-BE49-F238E27FC236}">
                <a16:creationId xmlns:a16="http://schemas.microsoft.com/office/drawing/2014/main" id="{39F643CE-0653-A334-DED0-CF1E8F4FF633}"/>
              </a:ext>
            </a:extLst>
          </p:cNvPr>
          <p:cNvSpPr>
            <a:spLocks noChangeShapeType="1"/>
          </p:cNvSpPr>
          <p:nvPr/>
        </p:nvSpPr>
        <p:spPr bwMode="auto">
          <a:xfrm>
            <a:off x="1768475" y="189388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64" name="Line 47">
            <a:extLst>
              <a:ext uri="{FF2B5EF4-FFF2-40B4-BE49-F238E27FC236}">
                <a16:creationId xmlns:a16="http://schemas.microsoft.com/office/drawing/2014/main" id="{C25F57DF-F74D-13A7-9EC6-504AC329F6C6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4225" y="189388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8465" name="Group 48">
            <a:extLst>
              <a:ext uri="{FF2B5EF4-FFF2-40B4-BE49-F238E27FC236}">
                <a16:creationId xmlns:a16="http://schemas.microsoft.com/office/drawing/2014/main" id="{B5C4B7A4-A421-1355-52FE-A3FC83C3620F}"/>
              </a:ext>
            </a:extLst>
          </p:cNvPr>
          <p:cNvGrpSpPr>
            <a:grpSpLocks/>
          </p:cNvGrpSpPr>
          <p:nvPr/>
        </p:nvGrpSpPr>
        <p:grpSpPr bwMode="auto">
          <a:xfrm>
            <a:off x="1454150" y="1223963"/>
            <a:ext cx="682625" cy="723900"/>
            <a:chOff x="0" y="0"/>
            <a:chExt cx="1075" cy="1140"/>
          </a:xfrm>
        </p:grpSpPr>
        <p:sp>
          <p:nvSpPr>
            <p:cNvPr id="18567" name="Oval 49">
              <a:extLst>
                <a:ext uri="{FF2B5EF4-FFF2-40B4-BE49-F238E27FC236}">
                  <a16:creationId xmlns:a16="http://schemas.microsoft.com/office/drawing/2014/main" id="{E157ABE5-EEAA-C8F0-BB51-EEBEE4AAAC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" y="0"/>
              <a:ext cx="116" cy="12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8568" name="Line 50">
              <a:extLst>
                <a:ext uri="{FF2B5EF4-FFF2-40B4-BE49-F238E27FC236}">
                  <a16:creationId xmlns:a16="http://schemas.microsoft.com/office/drawing/2014/main" id="{7E0E3C85-DB0F-11BA-FF3C-76ECE61E8C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" y="12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69" name="Oval 51">
              <a:extLst>
                <a:ext uri="{FF2B5EF4-FFF2-40B4-BE49-F238E27FC236}">
                  <a16:creationId xmlns:a16="http://schemas.microsoft.com/office/drawing/2014/main" id="{C1C59AF7-5478-BF3C-50BF-ED1D8EDBEE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" y="0"/>
              <a:ext cx="116" cy="12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8570" name="Line 52">
              <a:extLst>
                <a:ext uri="{FF2B5EF4-FFF2-40B4-BE49-F238E27FC236}">
                  <a16:creationId xmlns:a16="http://schemas.microsoft.com/office/drawing/2014/main" id="{E4D82D49-CD6B-78EF-A3FD-9918810788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0" y="12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71" name="Oval 53">
              <a:extLst>
                <a:ext uri="{FF2B5EF4-FFF2-40B4-BE49-F238E27FC236}">
                  <a16:creationId xmlns:a16="http://schemas.microsoft.com/office/drawing/2014/main" id="{14448A10-4308-6BB3-A86B-E713C8D70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9" y="0"/>
              <a:ext cx="116" cy="120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8572" name="Line 54">
              <a:extLst>
                <a:ext uri="{FF2B5EF4-FFF2-40B4-BE49-F238E27FC236}">
                  <a16:creationId xmlns:a16="http://schemas.microsoft.com/office/drawing/2014/main" id="{523591DF-01A0-7A9B-8E24-921F5552A3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0" y="12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73" name="Line 55">
              <a:extLst>
                <a:ext uri="{FF2B5EF4-FFF2-40B4-BE49-F238E27FC236}">
                  <a16:creationId xmlns:a16="http://schemas.microsoft.com/office/drawing/2014/main" id="{761AA891-ACCA-1658-9AA3-D6049B6DD2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0" y="510"/>
              <a:ext cx="180" cy="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74" name="Line 56">
              <a:extLst>
                <a:ext uri="{FF2B5EF4-FFF2-40B4-BE49-F238E27FC236}">
                  <a16:creationId xmlns:a16="http://schemas.microsoft.com/office/drawing/2014/main" id="{D1332D69-CFC5-2A7B-54F4-E295F12298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" y="540"/>
              <a:ext cx="180" cy="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75" name="Line 57">
              <a:extLst>
                <a:ext uri="{FF2B5EF4-FFF2-40B4-BE49-F238E27FC236}">
                  <a16:creationId xmlns:a16="http://schemas.microsoft.com/office/drawing/2014/main" id="{9E438B44-B7D1-63B9-3366-1D438510D8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510"/>
              <a:ext cx="180" cy="6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76" name="Line 58">
              <a:extLst>
                <a:ext uri="{FF2B5EF4-FFF2-40B4-BE49-F238E27FC236}">
                  <a16:creationId xmlns:a16="http://schemas.microsoft.com/office/drawing/2014/main" id="{2057190C-0D1B-F02B-8DBA-133C8A0416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0" y="840"/>
              <a:ext cx="8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466" name="Rectangle 59">
            <a:extLst>
              <a:ext uri="{FF2B5EF4-FFF2-40B4-BE49-F238E27FC236}">
                <a16:creationId xmlns:a16="http://schemas.microsoft.com/office/drawing/2014/main" id="{A9935D59-DEDB-24D7-ECF9-0AE1994896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2563" y="2151063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8467" name="Line 60">
            <a:extLst>
              <a:ext uri="{FF2B5EF4-FFF2-40B4-BE49-F238E27FC236}">
                <a16:creationId xmlns:a16="http://schemas.microsoft.com/office/drawing/2014/main" id="{425C42E7-5DBC-2D1D-7B00-FD5DA4752200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0" y="4646613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68" name="Line 61">
            <a:extLst>
              <a:ext uri="{FF2B5EF4-FFF2-40B4-BE49-F238E27FC236}">
                <a16:creationId xmlns:a16="http://schemas.microsoft.com/office/drawing/2014/main" id="{E348B891-A945-CD05-901B-F4540CF82255}"/>
              </a:ext>
            </a:extLst>
          </p:cNvPr>
          <p:cNvSpPr>
            <a:spLocks noChangeShapeType="1"/>
          </p:cNvSpPr>
          <p:nvPr/>
        </p:nvSpPr>
        <p:spPr bwMode="auto">
          <a:xfrm>
            <a:off x="1504950" y="5160963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69" name="Line 62">
            <a:extLst>
              <a:ext uri="{FF2B5EF4-FFF2-40B4-BE49-F238E27FC236}">
                <a16:creationId xmlns:a16="http://schemas.microsoft.com/office/drawing/2014/main" id="{6DC2241B-094A-1711-9FB5-E4DCC8794740}"/>
              </a:ext>
            </a:extLst>
          </p:cNvPr>
          <p:cNvSpPr>
            <a:spLocks noChangeShapeType="1"/>
          </p:cNvSpPr>
          <p:nvPr/>
        </p:nvSpPr>
        <p:spPr bwMode="auto">
          <a:xfrm>
            <a:off x="2076450" y="4646613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70" name="Line 63">
            <a:extLst>
              <a:ext uri="{FF2B5EF4-FFF2-40B4-BE49-F238E27FC236}">
                <a16:creationId xmlns:a16="http://schemas.microsoft.com/office/drawing/2014/main" id="{FDD62057-9AF0-77CC-D2F0-8139EA91634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57400" y="5160963"/>
            <a:ext cx="0" cy="609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71" name="Line 64">
            <a:extLst>
              <a:ext uri="{FF2B5EF4-FFF2-40B4-BE49-F238E27FC236}">
                <a16:creationId xmlns:a16="http://schemas.microsoft.com/office/drawing/2014/main" id="{A874CB34-C46D-DFAC-AAD7-4E2DD2C76A65}"/>
              </a:ext>
            </a:extLst>
          </p:cNvPr>
          <p:cNvSpPr>
            <a:spLocks noChangeShapeType="1"/>
          </p:cNvSpPr>
          <p:nvPr/>
        </p:nvSpPr>
        <p:spPr bwMode="auto">
          <a:xfrm>
            <a:off x="2076450" y="2151063"/>
            <a:ext cx="0" cy="13525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72" name="Line 65">
            <a:extLst>
              <a:ext uri="{FF2B5EF4-FFF2-40B4-BE49-F238E27FC236}">
                <a16:creationId xmlns:a16="http://schemas.microsoft.com/office/drawing/2014/main" id="{05682584-57B9-61C6-D965-C379E36AF2C7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0700" y="2112963"/>
            <a:ext cx="0" cy="13335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73" name="Line 66">
            <a:extLst>
              <a:ext uri="{FF2B5EF4-FFF2-40B4-BE49-F238E27FC236}">
                <a16:creationId xmlns:a16="http://schemas.microsoft.com/office/drawing/2014/main" id="{4814944F-A747-3C79-FAA8-C4580BEA050B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0" y="2112963"/>
            <a:ext cx="0" cy="1409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74" name="Rectangle 67">
            <a:extLst>
              <a:ext uri="{FF2B5EF4-FFF2-40B4-BE49-F238E27FC236}">
                <a16:creationId xmlns:a16="http://schemas.microsoft.com/office/drawing/2014/main" id="{71D6E652-A9A8-5D00-C19D-AAE2A9239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9263" y="2151063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8475" name="Rectangle 68">
            <a:extLst>
              <a:ext uri="{FF2B5EF4-FFF2-40B4-BE49-F238E27FC236}">
                <a16:creationId xmlns:a16="http://schemas.microsoft.com/office/drawing/2014/main" id="{0FEC8CB2-579E-7E03-473B-9AA78CCAE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013" y="2151063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8476" name="Group 69">
            <a:extLst>
              <a:ext uri="{FF2B5EF4-FFF2-40B4-BE49-F238E27FC236}">
                <a16:creationId xmlns:a16="http://schemas.microsoft.com/office/drawing/2014/main" id="{29F3915C-9622-8889-4584-0F32E61AD512}"/>
              </a:ext>
            </a:extLst>
          </p:cNvPr>
          <p:cNvGrpSpPr>
            <a:grpSpLocks/>
          </p:cNvGrpSpPr>
          <p:nvPr/>
        </p:nvGrpSpPr>
        <p:grpSpPr bwMode="auto">
          <a:xfrm>
            <a:off x="1409700" y="5484813"/>
            <a:ext cx="762000" cy="781050"/>
            <a:chOff x="0" y="0"/>
            <a:chExt cx="480" cy="492"/>
          </a:xfrm>
        </p:grpSpPr>
        <p:sp>
          <p:nvSpPr>
            <p:cNvPr id="18565" name="Oval 70">
              <a:extLst>
                <a:ext uri="{FF2B5EF4-FFF2-40B4-BE49-F238E27FC236}">
                  <a16:creationId xmlns:a16="http://schemas.microsoft.com/office/drawing/2014/main" id="{1E896FE2-8855-78E6-A991-57FF64D276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0" cy="492"/>
            </a:xfrm>
            <a:prstGeom prst="ellipse">
              <a:avLst/>
            </a:prstGeom>
            <a:solidFill>
              <a:srgbClr val="FFFFEB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8566" name="Text Box 71">
              <a:extLst>
                <a:ext uri="{FF2B5EF4-FFF2-40B4-BE49-F238E27FC236}">
                  <a16:creationId xmlns:a16="http://schemas.microsoft.com/office/drawing/2014/main" id="{64A6C077-3EF5-FF34-2C94-732654C93A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" y="60"/>
              <a:ext cx="283" cy="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M</a:t>
              </a:r>
            </a:p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3~</a:t>
              </a:r>
            </a:p>
          </p:txBody>
        </p:sp>
      </p:grpSp>
      <p:grpSp>
        <p:nvGrpSpPr>
          <p:cNvPr id="18477" name="Group 72">
            <a:extLst>
              <a:ext uri="{FF2B5EF4-FFF2-40B4-BE49-F238E27FC236}">
                <a16:creationId xmlns:a16="http://schemas.microsoft.com/office/drawing/2014/main" id="{BD305249-8E21-76DA-D4E5-EFBE8B66F248}"/>
              </a:ext>
            </a:extLst>
          </p:cNvPr>
          <p:cNvGrpSpPr>
            <a:grpSpLocks/>
          </p:cNvGrpSpPr>
          <p:nvPr/>
        </p:nvGrpSpPr>
        <p:grpSpPr bwMode="auto">
          <a:xfrm>
            <a:off x="3151188" y="2636838"/>
            <a:ext cx="447675" cy="457200"/>
            <a:chOff x="0" y="0"/>
            <a:chExt cx="282" cy="288"/>
          </a:xfrm>
        </p:grpSpPr>
        <p:sp>
          <p:nvSpPr>
            <p:cNvPr id="18558" name="Line 73">
              <a:extLst>
                <a:ext uri="{FF2B5EF4-FFF2-40B4-BE49-F238E27FC236}">
                  <a16:creationId xmlns:a16="http://schemas.microsoft.com/office/drawing/2014/main" id="{00BF5B60-8988-A689-6DEB-473D797EFA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" y="74"/>
              <a:ext cx="0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59" name="Line 74">
              <a:extLst>
                <a:ext uri="{FF2B5EF4-FFF2-40B4-BE49-F238E27FC236}">
                  <a16:creationId xmlns:a16="http://schemas.microsoft.com/office/drawing/2014/main" id="{BD9EE827-7C63-23E0-DD0D-86D17B95C78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67704">
              <a:off x="0" y="5"/>
              <a:ext cx="282" cy="1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8560" name="Group 75">
              <a:extLst>
                <a:ext uri="{FF2B5EF4-FFF2-40B4-BE49-F238E27FC236}">
                  <a16:creationId xmlns:a16="http://schemas.microsoft.com/office/drawing/2014/main" id="{BAEF911A-3A4C-0D5A-F59E-C8DFCF9EB5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" y="192"/>
              <a:ext cx="188" cy="96"/>
              <a:chOff x="0" y="0"/>
              <a:chExt cx="188" cy="96"/>
            </a:xfrm>
          </p:grpSpPr>
          <p:sp>
            <p:nvSpPr>
              <p:cNvPr id="18562" name="Line 76">
                <a:extLst>
                  <a:ext uri="{FF2B5EF4-FFF2-40B4-BE49-F238E27FC236}">
                    <a16:creationId xmlns:a16="http://schemas.microsoft.com/office/drawing/2014/main" id="{555E9FB0-B91C-A21C-A013-42641F58D8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85"/>
                <a:ext cx="18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8563" name="Line 77">
                <a:extLst>
                  <a:ext uri="{FF2B5EF4-FFF2-40B4-BE49-F238E27FC236}">
                    <a16:creationId xmlns:a16="http://schemas.microsoft.com/office/drawing/2014/main" id="{C5389FFA-AEC8-1177-32A3-DE6C9994F7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8564" name="Line 78">
                <a:extLst>
                  <a:ext uri="{FF2B5EF4-FFF2-40B4-BE49-F238E27FC236}">
                    <a16:creationId xmlns:a16="http://schemas.microsoft.com/office/drawing/2014/main" id="{AD552D08-A94A-1E1F-6527-905327FFD9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561" name="Line 79">
              <a:extLst>
                <a:ext uri="{FF2B5EF4-FFF2-40B4-BE49-F238E27FC236}">
                  <a16:creationId xmlns:a16="http://schemas.microsoft.com/office/drawing/2014/main" id="{674E6EB6-C6FF-EA10-4A39-2C946B568A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" y="0"/>
              <a:ext cx="0" cy="13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478" name="Rectangle 80">
            <a:extLst>
              <a:ext uri="{FF2B5EF4-FFF2-40B4-BE49-F238E27FC236}">
                <a16:creationId xmlns:a16="http://schemas.microsoft.com/office/drawing/2014/main" id="{E457C3A3-D4FB-B6A4-BE2C-F08E3C8B93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2589213"/>
            <a:ext cx="342900" cy="5143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8479" name="Line 81">
            <a:extLst>
              <a:ext uri="{FF2B5EF4-FFF2-40B4-BE49-F238E27FC236}">
                <a16:creationId xmlns:a16="http://schemas.microsoft.com/office/drawing/2014/main" id="{944AEA76-7CE4-2714-5A28-33BE298F517E}"/>
              </a:ext>
            </a:extLst>
          </p:cNvPr>
          <p:cNvSpPr>
            <a:spLocks noChangeShapeType="1"/>
          </p:cNvSpPr>
          <p:nvPr/>
        </p:nvSpPr>
        <p:spPr bwMode="auto">
          <a:xfrm>
            <a:off x="5824538" y="2841625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80" name="Line 82">
            <a:extLst>
              <a:ext uri="{FF2B5EF4-FFF2-40B4-BE49-F238E27FC236}">
                <a16:creationId xmlns:a16="http://schemas.microsoft.com/office/drawing/2014/main" id="{D39D037D-C908-C291-12C1-A1265982CB1C}"/>
              </a:ext>
            </a:extLst>
          </p:cNvPr>
          <p:cNvSpPr>
            <a:spLocks noChangeShapeType="1"/>
          </p:cNvSpPr>
          <p:nvPr/>
        </p:nvSpPr>
        <p:spPr bwMode="auto">
          <a:xfrm>
            <a:off x="6638925" y="2841625"/>
            <a:ext cx="47625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81" name="Line 83">
            <a:extLst>
              <a:ext uri="{FF2B5EF4-FFF2-40B4-BE49-F238E27FC236}">
                <a16:creationId xmlns:a16="http://schemas.microsoft.com/office/drawing/2014/main" id="{D57B75B7-0811-51F0-6A37-3F7CFDE963F5}"/>
              </a:ext>
            </a:extLst>
          </p:cNvPr>
          <p:cNvSpPr>
            <a:spLocks noChangeShapeType="1"/>
          </p:cNvSpPr>
          <p:nvPr/>
        </p:nvSpPr>
        <p:spPr bwMode="auto">
          <a:xfrm>
            <a:off x="6205538" y="2665413"/>
            <a:ext cx="419100" cy="1714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82" name="Line 84">
            <a:extLst>
              <a:ext uri="{FF2B5EF4-FFF2-40B4-BE49-F238E27FC236}">
                <a16:creationId xmlns:a16="http://schemas.microsoft.com/office/drawing/2014/main" id="{DC085756-02BA-AD7D-C801-EC298436220E}"/>
              </a:ext>
            </a:extLst>
          </p:cNvPr>
          <p:cNvSpPr>
            <a:spLocks noChangeShapeType="1"/>
          </p:cNvSpPr>
          <p:nvPr/>
        </p:nvSpPr>
        <p:spPr bwMode="auto">
          <a:xfrm>
            <a:off x="6300788" y="2608263"/>
            <a:ext cx="0" cy="2476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83" name="Line 85">
            <a:extLst>
              <a:ext uri="{FF2B5EF4-FFF2-40B4-BE49-F238E27FC236}">
                <a16:creationId xmlns:a16="http://schemas.microsoft.com/office/drawing/2014/main" id="{E6CF7085-4A4B-DD3B-A688-B9E38F5AA62B}"/>
              </a:ext>
            </a:extLst>
          </p:cNvPr>
          <p:cNvSpPr>
            <a:spLocks noChangeShapeType="1"/>
          </p:cNvSpPr>
          <p:nvPr/>
        </p:nvSpPr>
        <p:spPr bwMode="auto">
          <a:xfrm>
            <a:off x="2895600" y="3922713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84" name="Line 86">
            <a:extLst>
              <a:ext uri="{FF2B5EF4-FFF2-40B4-BE49-F238E27FC236}">
                <a16:creationId xmlns:a16="http://schemas.microsoft.com/office/drawing/2014/main" id="{944A69A0-77B3-A06B-D986-1FCAD19CEB9A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9850" y="3903663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85" name="Line 87">
            <a:extLst>
              <a:ext uri="{FF2B5EF4-FFF2-40B4-BE49-F238E27FC236}">
                <a16:creationId xmlns:a16="http://schemas.microsoft.com/office/drawing/2014/main" id="{16D4135F-AA63-5920-BEA1-83BFD114836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3150" y="3922713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86" name="Line 88">
            <a:extLst>
              <a:ext uri="{FF2B5EF4-FFF2-40B4-BE49-F238E27FC236}">
                <a16:creationId xmlns:a16="http://schemas.microsoft.com/office/drawing/2014/main" id="{6F706A4F-A345-5496-A6D7-A371D797ADB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19350" y="4113213"/>
            <a:ext cx="571500" cy="0"/>
          </a:xfrm>
          <a:prstGeom prst="line">
            <a:avLst/>
          </a:prstGeom>
          <a:noFill/>
          <a:ln w="25400">
            <a:solidFill>
              <a:srgbClr val="008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87" name="未知">
            <a:extLst>
              <a:ext uri="{FF2B5EF4-FFF2-40B4-BE49-F238E27FC236}">
                <a16:creationId xmlns:a16="http://schemas.microsoft.com/office/drawing/2014/main" id="{BD1E0C20-43A3-F725-3A93-51F4C1CD4261}"/>
              </a:ext>
            </a:extLst>
          </p:cNvPr>
          <p:cNvSpPr>
            <a:spLocks/>
          </p:cNvSpPr>
          <p:nvPr/>
        </p:nvSpPr>
        <p:spPr bwMode="auto">
          <a:xfrm>
            <a:off x="2933700" y="3789363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88" name="未知">
            <a:extLst>
              <a:ext uri="{FF2B5EF4-FFF2-40B4-BE49-F238E27FC236}">
                <a16:creationId xmlns:a16="http://schemas.microsoft.com/office/drawing/2014/main" id="{0E23484F-F732-E9B4-0C96-95829883CDC2}"/>
              </a:ext>
            </a:extLst>
          </p:cNvPr>
          <p:cNvSpPr>
            <a:spLocks/>
          </p:cNvSpPr>
          <p:nvPr/>
        </p:nvSpPr>
        <p:spPr bwMode="auto">
          <a:xfrm>
            <a:off x="2671763" y="3770313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89" name="未知">
            <a:extLst>
              <a:ext uri="{FF2B5EF4-FFF2-40B4-BE49-F238E27FC236}">
                <a16:creationId xmlns:a16="http://schemas.microsoft.com/office/drawing/2014/main" id="{BAC2D662-9901-57A6-2096-2F3B93AD8A74}"/>
              </a:ext>
            </a:extLst>
          </p:cNvPr>
          <p:cNvSpPr>
            <a:spLocks/>
          </p:cNvSpPr>
          <p:nvPr/>
        </p:nvSpPr>
        <p:spPr bwMode="auto">
          <a:xfrm>
            <a:off x="2400300" y="3789363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90" name="未知">
            <a:extLst>
              <a:ext uri="{FF2B5EF4-FFF2-40B4-BE49-F238E27FC236}">
                <a16:creationId xmlns:a16="http://schemas.microsoft.com/office/drawing/2014/main" id="{07004CF1-5055-97DD-6243-A46A12B26CB2}"/>
              </a:ext>
            </a:extLst>
          </p:cNvPr>
          <p:cNvSpPr>
            <a:spLocks/>
          </p:cNvSpPr>
          <p:nvPr/>
        </p:nvSpPr>
        <p:spPr bwMode="auto">
          <a:xfrm>
            <a:off x="1524000" y="3517900"/>
            <a:ext cx="952500" cy="438150"/>
          </a:xfrm>
          <a:custGeom>
            <a:avLst/>
            <a:gdLst>
              <a:gd name="T0" fmla="*/ 0 w 600"/>
              <a:gd name="T1" fmla="*/ 0 h 276"/>
              <a:gd name="T2" fmla="*/ 2147483647 w 600"/>
              <a:gd name="T3" fmla="*/ 0 h 276"/>
              <a:gd name="T4" fmla="*/ 2147483647 w 600"/>
              <a:gd name="T5" fmla="*/ 2147483647 h 276"/>
              <a:gd name="T6" fmla="*/ 0 60000 65536"/>
              <a:gd name="T7" fmla="*/ 0 60000 65536"/>
              <a:gd name="T8" fmla="*/ 0 60000 65536"/>
              <a:gd name="T9" fmla="*/ 0 w 600"/>
              <a:gd name="T10" fmla="*/ 0 h 276"/>
              <a:gd name="T11" fmla="*/ 600 w 600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276">
                <a:moveTo>
                  <a:pt x="0" y="0"/>
                </a:moveTo>
                <a:lnTo>
                  <a:pt x="600" y="0"/>
                </a:lnTo>
                <a:lnTo>
                  <a:pt x="600" y="27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91" name="未知">
            <a:extLst>
              <a:ext uri="{FF2B5EF4-FFF2-40B4-BE49-F238E27FC236}">
                <a16:creationId xmlns:a16="http://schemas.microsoft.com/office/drawing/2014/main" id="{8E586D43-B7BD-93CB-20E0-419719B98D84}"/>
              </a:ext>
            </a:extLst>
          </p:cNvPr>
          <p:cNvSpPr>
            <a:spLocks/>
          </p:cNvSpPr>
          <p:nvPr/>
        </p:nvSpPr>
        <p:spPr bwMode="auto">
          <a:xfrm>
            <a:off x="1790700" y="3303588"/>
            <a:ext cx="952500" cy="628650"/>
          </a:xfrm>
          <a:custGeom>
            <a:avLst/>
            <a:gdLst>
              <a:gd name="T0" fmla="*/ 0 w 600"/>
              <a:gd name="T1" fmla="*/ 0 h 396"/>
              <a:gd name="T2" fmla="*/ 2147483647 w 600"/>
              <a:gd name="T3" fmla="*/ 0 h 396"/>
              <a:gd name="T4" fmla="*/ 2147483647 w 600"/>
              <a:gd name="T5" fmla="*/ 2147483647 h 396"/>
              <a:gd name="T6" fmla="*/ 0 60000 65536"/>
              <a:gd name="T7" fmla="*/ 0 60000 65536"/>
              <a:gd name="T8" fmla="*/ 0 60000 65536"/>
              <a:gd name="T9" fmla="*/ 0 w 600"/>
              <a:gd name="T10" fmla="*/ 0 h 396"/>
              <a:gd name="T11" fmla="*/ 600 w 600"/>
              <a:gd name="T12" fmla="*/ 396 h 3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396">
                <a:moveTo>
                  <a:pt x="0" y="0"/>
                </a:moveTo>
                <a:lnTo>
                  <a:pt x="600" y="0"/>
                </a:lnTo>
                <a:lnTo>
                  <a:pt x="600" y="39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92" name="未知">
            <a:extLst>
              <a:ext uri="{FF2B5EF4-FFF2-40B4-BE49-F238E27FC236}">
                <a16:creationId xmlns:a16="http://schemas.microsoft.com/office/drawing/2014/main" id="{1E445657-C1AF-0B14-C478-2BF027F4C552}"/>
              </a:ext>
            </a:extLst>
          </p:cNvPr>
          <p:cNvSpPr>
            <a:spLocks/>
          </p:cNvSpPr>
          <p:nvPr/>
        </p:nvSpPr>
        <p:spPr bwMode="auto">
          <a:xfrm>
            <a:off x="2076450" y="3098800"/>
            <a:ext cx="933450" cy="857250"/>
          </a:xfrm>
          <a:custGeom>
            <a:avLst/>
            <a:gdLst>
              <a:gd name="T0" fmla="*/ 0 w 588"/>
              <a:gd name="T1" fmla="*/ 0 h 540"/>
              <a:gd name="T2" fmla="*/ 2147483647 w 588"/>
              <a:gd name="T3" fmla="*/ 0 h 540"/>
              <a:gd name="T4" fmla="*/ 2147483647 w 588"/>
              <a:gd name="T5" fmla="*/ 2147483647 h 540"/>
              <a:gd name="T6" fmla="*/ 0 60000 65536"/>
              <a:gd name="T7" fmla="*/ 0 60000 65536"/>
              <a:gd name="T8" fmla="*/ 0 60000 65536"/>
              <a:gd name="T9" fmla="*/ 0 w 588"/>
              <a:gd name="T10" fmla="*/ 0 h 540"/>
              <a:gd name="T11" fmla="*/ 588 w 588"/>
              <a:gd name="T12" fmla="*/ 540 h 5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88" h="540">
                <a:moveTo>
                  <a:pt x="0" y="0"/>
                </a:moveTo>
                <a:lnTo>
                  <a:pt x="588" y="0"/>
                </a:lnTo>
                <a:lnTo>
                  <a:pt x="588" y="54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93" name="未知">
            <a:extLst>
              <a:ext uri="{FF2B5EF4-FFF2-40B4-BE49-F238E27FC236}">
                <a16:creationId xmlns:a16="http://schemas.microsoft.com/office/drawing/2014/main" id="{E6E8C21C-0504-0109-E36E-49B285B96A31}"/>
              </a:ext>
            </a:extLst>
          </p:cNvPr>
          <p:cNvSpPr>
            <a:spLocks/>
          </p:cNvSpPr>
          <p:nvPr/>
        </p:nvSpPr>
        <p:spPr bwMode="auto">
          <a:xfrm>
            <a:off x="1524000" y="4265613"/>
            <a:ext cx="990600" cy="247650"/>
          </a:xfrm>
          <a:custGeom>
            <a:avLst/>
            <a:gdLst>
              <a:gd name="T0" fmla="*/ 0 w 624"/>
              <a:gd name="T1" fmla="*/ 2147483647 h 156"/>
              <a:gd name="T2" fmla="*/ 2147483647 w 624"/>
              <a:gd name="T3" fmla="*/ 2147483647 h 156"/>
              <a:gd name="T4" fmla="*/ 2147483647 w 624"/>
              <a:gd name="T5" fmla="*/ 0 h 156"/>
              <a:gd name="T6" fmla="*/ 0 60000 65536"/>
              <a:gd name="T7" fmla="*/ 0 60000 65536"/>
              <a:gd name="T8" fmla="*/ 0 60000 65536"/>
              <a:gd name="T9" fmla="*/ 0 w 624"/>
              <a:gd name="T10" fmla="*/ 0 h 156"/>
              <a:gd name="T11" fmla="*/ 624 w 624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156">
                <a:moveTo>
                  <a:pt x="0" y="156"/>
                </a:moveTo>
                <a:lnTo>
                  <a:pt x="624" y="156"/>
                </a:lnTo>
                <a:lnTo>
                  <a:pt x="624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94" name="未知">
            <a:extLst>
              <a:ext uri="{FF2B5EF4-FFF2-40B4-BE49-F238E27FC236}">
                <a16:creationId xmlns:a16="http://schemas.microsoft.com/office/drawing/2014/main" id="{CFD211AE-DA4F-1F84-C26F-49AFE8236AC0}"/>
              </a:ext>
            </a:extLst>
          </p:cNvPr>
          <p:cNvSpPr>
            <a:spLocks/>
          </p:cNvSpPr>
          <p:nvPr/>
        </p:nvSpPr>
        <p:spPr bwMode="auto">
          <a:xfrm>
            <a:off x="1785938" y="4265613"/>
            <a:ext cx="1295400" cy="419100"/>
          </a:xfrm>
          <a:custGeom>
            <a:avLst/>
            <a:gdLst>
              <a:gd name="T0" fmla="*/ 0 w 828"/>
              <a:gd name="T1" fmla="*/ 2147483647 h 264"/>
              <a:gd name="T2" fmla="*/ 2147483647 w 828"/>
              <a:gd name="T3" fmla="*/ 2147483647 h 264"/>
              <a:gd name="T4" fmla="*/ 2147483647 w 828"/>
              <a:gd name="T5" fmla="*/ 0 h 264"/>
              <a:gd name="T6" fmla="*/ 0 60000 65536"/>
              <a:gd name="T7" fmla="*/ 0 60000 65536"/>
              <a:gd name="T8" fmla="*/ 0 60000 65536"/>
              <a:gd name="T9" fmla="*/ 0 w 828"/>
              <a:gd name="T10" fmla="*/ 0 h 264"/>
              <a:gd name="T11" fmla="*/ 828 w 828"/>
              <a:gd name="T12" fmla="*/ 264 h 2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8" h="264">
                <a:moveTo>
                  <a:pt x="0" y="264"/>
                </a:moveTo>
                <a:lnTo>
                  <a:pt x="828" y="264"/>
                </a:lnTo>
                <a:lnTo>
                  <a:pt x="828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495" name="未知">
            <a:extLst>
              <a:ext uri="{FF2B5EF4-FFF2-40B4-BE49-F238E27FC236}">
                <a16:creationId xmlns:a16="http://schemas.microsoft.com/office/drawing/2014/main" id="{67F350DD-1376-AF5B-CEF9-23FA329A6231}"/>
              </a:ext>
            </a:extLst>
          </p:cNvPr>
          <p:cNvSpPr>
            <a:spLocks/>
          </p:cNvSpPr>
          <p:nvPr/>
        </p:nvSpPr>
        <p:spPr bwMode="auto">
          <a:xfrm>
            <a:off x="2076450" y="4246563"/>
            <a:ext cx="704850" cy="609600"/>
          </a:xfrm>
          <a:custGeom>
            <a:avLst/>
            <a:gdLst>
              <a:gd name="T0" fmla="*/ 0 w 444"/>
              <a:gd name="T1" fmla="*/ 2147483647 h 384"/>
              <a:gd name="T2" fmla="*/ 2147483647 w 444"/>
              <a:gd name="T3" fmla="*/ 2147483647 h 384"/>
              <a:gd name="T4" fmla="*/ 2147483647 w 444"/>
              <a:gd name="T5" fmla="*/ 0 h 384"/>
              <a:gd name="T6" fmla="*/ 0 60000 65536"/>
              <a:gd name="T7" fmla="*/ 0 60000 65536"/>
              <a:gd name="T8" fmla="*/ 0 60000 65536"/>
              <a:gd name="T9" fmla="*/ 0 w 444"/>
              <a:gd name="T10" fmla="*/ 0 h 384"/>
              <a:gd name="T11" fmla="*/ 444 w 444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4" h="384">
                <a:moveTo>
                  <a:pt x="0" y="384"/>
                </a:moveTo>
                <a:lnTo>
                  <a:pt x="444" y="384"/>
                </a:lnTo>
                <a:lnTo>
                  <a:pt x="444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96" name="Line 98">
            <a:extLst>
              <a:ext uri="{FF2B5EF4-FFF2-40B4-BE49-F238E27FC236}">
                <a16:creationId xmlns:a16="http://schemas.microsoft.com/office/drawing/2014/main" id="{C3C95D8D-47B7-2827-4B9E-406D3288DBD4}"/>
              </a:ext>
            </a:extLst>
          </p:cNvPr>
          <p:cNvSpPr>
            <a:spLocks noChangeShapeType="1"/>
          </p:cNvSpPr>
          <p:nvPr/>
        </p:nvSpPr>
        <p:spPr bwMode="auto">
          <a:xfrm>
            <a:off x="3605213" y="2836863"/>
            <a:ext cx="5524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497" name="Text Box 99">
            <a:extLst>
              <a:ext uri="{FF2B5EF4-FFF2-40B4-BE49-F238E27FC236}">
                <a16:creationId xmlns:a16="http://schemas.microsoft.com/office/drawing/2014/main" id="{5394F580-CC60-9A4C-8E56-827CAC17E9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9325" y="2270125"/>
            <a:ext cx="739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8498" name="Group 100">
            <a:extLst>
              <a:ext uri="{FF2B5EF4-FFF2-40B4-BE49-F238E27FC236}">
                <a16:creationId xmlns:a16="http://schemas.microsoft.com/office/drawing/2014/main" id="{012660AD-2878-B281-2B5D-9CEB172DE47D}"/>
              </a:ext>
            </a:extLst>
          </p:cNvPr>
          <p:cNvGrpSpPr>
            <a:grpSpLocks/>
          </p:cNvGrpSpPr>
          <p:nvPr/>
        </p:nvGrpSpPr>
        <p:grpSpPr bwMode="auto">
          <a:xfrm>
            <a:off x="4214813" y="4341813"/>
            <a:ext cx="455612" cy="381000"/>
            <a:chOff x="0" y="0"/>
            <a:chExt cx="287" cy="240"/>
          </a:xfrm>
        </p:grpSpPr>
        <p:sp>
          <p:nvSpPr>
            <p:cNvPr id="18553" name="Line 101">
              <a:extLst>
                <a:ext uri="{FF2B5EF4-FFF2-40B4-BE49-F238E27FC236}">
                  <a16:creationId xmlns:a16="http://schemas.microsoft.com/office/drawing/2014/main" id="{6F128D58-9753-97F7-483E-67AD3DDC2E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0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54" name="Line 102">
              <a:extLst>
                <a:ext uri="{FF2B5EF4-FFF2-40B4-BE49-F238E27FC236}">
                  <a16:creationId xmlns:a16="http://schemas.microsoft.com/office/drawing/2014/main" id="{7A00D771-4E39-E841-683C-A743373F25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46"/>
              <a:ext cx="0" cy="16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55" name="Line 103">
              <a:extLst>
                <a:ext uri="{FF2B5EF4-FFF2-40B4-BE49-F238E27FC236}">
                  <a16:creationId xmlns:a16="http://schemas.microsoft.com/office/drawing/2014/main" id="{138C77E0-4141-572F-5C1D-A50C0927A0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" y="227"/>
              <a:ext cx="1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56" name="Line 104">
              <a:extLst>
                <a:ext uri="{FF2B5EF4-FFF2-40B4-BE49-F238E27FC236}">
                  <a16:creationId xmlns:a16="http://schemas.microsoft.com/office/drawing/2014/main" id="{834D3B49-E8EC-89A7-36A4-9BEC57C324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6" y="153"/>
              <a:ext cx="0" cy="8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57" name="Line 105">
              <a:extLst>
                <a:ext uri="{FF2B5EF4-FFF2-40B4-BE49-F238E27FC236}">
                  <a16:creationId xmlns:a16="http://schemas.microsoft.com/office/drawing/2014/main" id="{11463502-FC04-C805-F5B9-B55DE3314E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153"/>
              <a:ext cx="0" cy="8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499" name="Text Box 106">
            <a:extLst>
              <a:ext uri="{FF2B5EF4-FFF2-40B4-BE49-F238E27FC236}">
                <a16:creationId xmlns:a16="http://schemas.microsoft.com/office/drawing/2014/main" id="{0DEBC536-CB4C-0CAE-F9BF-912FCF5EF2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8975" y="3717925"/>
            <a:ext cx="739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00" name="Line 107">
            <a:extLst>
              <a:ext uri="{FF2B5EF4-FFF2-40B4-BE49-F238E27FC236}">
                <a16:creationId xmlns:a16="http://schemas.microsoft.com/office/drawing/2014/main" id="{2E352877-2F9E-3489-437A-CF8D19EFF6C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86250" y="4937125"/>
            <a:ext cx="381000" cy="1333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501" name="未知">
            <a:extLst>
              <a:ext uri="{FF2B5EF4-FFF2-40B4-BE49-F238E27FC236}">
                <a16:creationId xmlns:a16="http://schemas.microsoft.com/office/drawing/2014/main" id="{C1DA54B1-60A0-90D5-C896-F2330339D409}"/>
              </a:ext>
            </a:extLst>
          </p:cNvPr>
          <p:cNvSpPr>
            <a:spLocks/>
          </p:cNvSpPr>
          <p:nvPr/>
        </p:nvSpPr>
        <p:spPr bwMode="auto">
          <a:xfrm>
            <a:off x="3867150" y="4322763"/>
            <a:ext cx="438150" cy="609600"/>
          </a:xfrm>
          <a:custGeom>
            <a:avLst/>
            <a:gdLst>
              <a:gd name="T0" fmla="*/ 0 w 276"/>
              <a:gd name="T1" fmla="*/ 0 h 456"/>
              <a:gd name="T2" fmla="*/ 0 w 276"/>
              <a:gd name="T3" fmla="*/ 2147483647 h 456"/>
              <a:gd name="T4" fmla="*/ 2147483647 w 276"/>
              <a:gd name="T5" fmla="*/ 2147483647 h 456"/>
              <a:gd name="T6" fmla="*/ 0 60000 65536"/>
              <a:gd name="T7" fmla="*/ 0 60000 65536"/>
              <a:gd name="T8" fmla="*/ 0 60000 65536"/>
              <a:gd name="T9" fmla="*/ 0 w 276"/>
              <a:gd name="T10" fmla="*/ 0 h 456"/>
              <a:gd name="T11" fmla="*/ 276 w 276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456">
                <a:moveTo>
                  <a:pt x="0" y="0"/>
                </a:moveTo>
                <a:lnTo>
                  <a:pt x="0" y="456"/>
                </a:lnTo>
                <a:lnTo>
                  <a:pt x="276" y="45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502" name="未知">
            <a:extLst>
              <a:ext uri="{FF2B5EF4-FFF2-40B4-BE49-F238E27FC236}">
                <a16:creationId xmlns:a16="http://schemas.microsoft.com/office/drawing/2014/main" id="{940499D3-07E3-276F-6CAE-4FDDF4C68F77}"/>
              </a:ext>
            </a:extLst>
          </p:cNvPr>
          <p:cNvSpPr>
            <a:spLocks/>
          </p:cNvSpPr>
          <p:nvPr/>
        </p:nvSpPr>
        <p:spPr bwMode="auto">
          <a:xfrm>
            <a:off x="4648200" y="4337050"/>
            <a:ext cx="323850" cy="609600"/>
          </a:xfrm>
          <a:custGeom>
            <a:avLst/>
            <a:gdLst>
              <a:gd name="T0" fmla="*/ 2147483647 w 204"/>
              <a:gd name="T1" fmla="*/ 0 h 456"/>
              <a:gd name="T2" fmla="*/ 2147483647 w 204"/>
              <a:gd name="T3" fmla="*/ 2147483647 h 456"/>
              <a:gd name="T4" fmla="*/ 0 w 204"/>
              <a:gd name="T5" fmla="*/ 2147483647 h 456"/>
              <a:gd name="T6" fmla="*/ 0 60000 65536"/>
              <a:gd name="T7" fmla="*/ 0 60000 65536"/>
              <a:gd name="T8" fmla="*/ 0 60000 65536"/>
              <a:gd name="T9" fmla="*/ 0 w 204"/>
              <a:gd name="T10" fmla="*/ 0 h 456"/>
              <a:gd name="T11" fmla="*/ 204 w 204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456">
                <a:moveTo>
                  <a:pt x="204" y="0"/>
                </a:moveTo>
                <a:lnTo>
                  <a:pt x="204" y="456"/>
                </a:lnTo>
                <a:lnTo>
                  <a:pt x="0" y="45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503" name="Text Box 110">
            <a:extLst>
              <a:ext uri="{FF2B5EF4-FFF2-40B4-BE49-F238E27FC236}">
                <a16:creationId xmlns:a16="http://schemas.microsoft.com/office/drawing/2014/main" id="{63FF1146-E1CF-6182-42BF-ECDED61FC4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1313" y="3876675"/>
            <a:ext cx="614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04" name="Text Box 111">
            <a:extLst>
              <a:ext uri="{FF2B5EF4-FFF2-40B4-BE49-F238E27FC236}">
                <a16:creationId xmlns:a16="http://schemas.microsoft.com/office/drawing/2014/main" id="{5DA2E0BC-3A76-6522-02A7-08B0FAEFA7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86275" y="4956175"/>
            <a:ext cx="739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05" name="Line 112">
            <a:extLst>
              <a:ext uri="{FF2B5EF4-FFF2-40B4-BE49-F238E27FC236}">
                <a16:creationId xmlns:a16="http://schemas.microsoft.com/office/drawing/2014/main" id="{88B93321-2CAB-6FA8-2FBB-F2F3CAADF9D3}"/>
              </a:ext>
            </a:extLst>
          </p:cNvPr>
          <p:cNvSpPr>
            <a:spLocks noChangeShapeType="1"/>
          </p:cNvSpPr>
          <p:nvPr/>
        </p:nvSpPr>
        <p:spPr bwMode="auto">
          <a:xfrm>
            <a:off x="6553200" y="4341813"/>
            <a:ext cx="47625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8506" name="Group 113">
            <a:extLst>
              <a:ext uri="{FF2B5EF4-FFF2-40B4-BE49-F238E27FC236}">
                <a16:creationId xmlns:a16="http://schemas.microsoft.com/office/drawing/2014/main" id="{48195E7F-D3DB-9FEA-3DB6-BE2F3AD2BE0A}"/>
              </a:ext>
            </a:extLst>
          </p:cNvPr>
          <p:cNvGrpSpPr>
            <a:grpSpLocks/>
          </p:cNvGrpSpPr>
          <p:nvPr/>
        </p:nvGrpSpPr>
        <p:grpSpPr bwMode="auto">
          <a:xfrm>
            <a:off x="6134100" y="4113213"/>
            <a:ext cx="419100" cy="247650"/>
            <a:chOff x="0" y="0"/>
            <a:chExt cx="264" cy="156"/>
          </a:xfrm>
        </p:grpSpPr>
        <p:sp>
          <p:nvSpPr>
            <p:cNvPr id="18551" name="Line 114">
              <a:extLst>
                <a:ext uri="{FF2B5EF4-FFF2-40B4-BE49-F238E27FC236}">
                  <a16:creationId xmlns:a16="http://schemas.microsoft.com/office/drawing/2014/main" id="{FBEA48D5-63C1-259D-F073-51780CDCF4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6"/>
              <a:ext cx="264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52" name="Line 115">
              <a:extLst>
                <a:ext uri="{FF2B5EF4-FFF2-40B4-BE49-F238E27FC236}">
                  <a16:creationId xmlns:a16="http://schemas.microsoft.com/office/drawing/2014/main" id="{545D76C6-2C69-1C11-AE98-54F22A40C6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0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507" name="Text Box 116">
            <a:extLst>
              <a:ext uri="{FF2B5EF4-FFF2-40B4-BE49-F238E27FC236}">
                <a16:creationId xmlns:a16="http://schemas.microsoft.com/office/drawing/2014/main" id="{7E60890F-4751-1E21-8344-B6796B4CF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62675" y="3781425"/>
            <a:ext cx="7223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08" name="Line 117">
            <a:extLst>
              <a:ext uri="{FF2B5EF4-FFF2-40B4-BE49-F238E27FC236}">
                <a16:creationId xmlns:a16="http://schemas.microsoft.com/office/drawing/2014/main" id="{E55CF6C1-0C2E-5BDB-541C-47B8823EB4FC}"/>
              </a:ext>
            </a:extLst>
          </p:cNvPr>
          <p:cNvSpPr>
            <a:spLocks noChangeShapeType="1"/>
          </p:cNvSpPr>
          <p:nvPr/>
        </p:nvSpPr>
        <p:spPr bwMode="auto">
          <a:xfrm>
            <a:off x="3867150" y="3446463"/>
            <a:ext cx="0" cy="8953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509" name="Line 118">
            <a:extLst>
              <a:ext uri="{FF2B5EF4-FFF2-40B4-BE49-F238E27FC236}">
                <a16:creationId xmlns:a16="http://schemas.microsoft.com/office/drawing/2014/main" id="{89FAF194-0295-B3BD-1217-7EE43E044501}"/>
              </a:ext>
            </a:extLst>
          </p:cNvPr>
          <p:cNvSpPr>
            <a:spLocks noChangeShapeType="1"/>
          </p:cNvSpPr>
          <p:nvPr/>
        </p:nvSpPr>
        <p:spPr bwMode="auto">
          <a:xfrm>
            <a:off x="3876675" y="4341813"/>
            <a:ext cx="342900" cy="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510" name="未知">
            <a:extLst>
              <a:ext uri="{FF2B5EF4-FFF2-40B4-BE49-F238E27FC236}">
                <a16:creationId xmlns:a16="http://schemas.microsoft.com/office/drawing/2014/main" id="{9E6E37FC-1B72-3641-F73C-07842E2DD657}"/>
              </a:ext>
            </a:extLst>
          </p:cNvPr>
          <p:cNvSpPr>
            <a:spLocks/>
          </p:cNvSpPr>
          <p:nvPr/>
        </p:nvSpPr>
        <p:spPr bwMode="auto">
          <a:xfrm>
            <a:off x="6667500" y="2855913"/>
            <a:ext cx="1504950" cy="1485900"/>
          </a:xfrm>
          <a:custGeom>
            <a:avLst/>
            <a:gdLst>
              <a:gd name="T0" fmla="*/ 2147483647 w 276"/>
              <a:gd name="T1" fmla="*/ 0 h 936"/>
              <a:gd name="T2" fmla="*/ 2147483647 w 276"/>
              <a:gd name="T3" fmla="*/ 2147483647 h 936"/>
              <a:gd name="T4" fmla="*/ 0 w 276"/>
              <a:gd name="T5" fmla="*/ 2147483647 h 936"/>
              <a:gd name="T6" fmla="*/ 0 60000 65536"/>
              <a:gd name="T7" fmla="*/ 0 60000 65536"/>
              <a:gd name="T8" fmla="*/ 0 60000 65536"/>
              <a:gd name="T9" fmla="*/ 0 w 276"/>
              <a:gd name="T10" fmla="*/ 0 h 936"/>
              <a:gd name="T11" fmla="*/ 276 w 276"/>
              <a:gd name="T12" fmla="*/ 936 h 9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936">
                <a:moveTo>
                  <a:pt x="276" y="0"/>
                </a:moveTo>
                <a:lnTo>
                  <a:pt x="276" y="936"/>
                </a:lnTo>
                <a:lnTo>
                  <a:pt x="0" y="93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511" name="Text Box 120">
            <a:extLst>
              <a:ext uri="{FF2B5EF4-FFF2-40B4-BE49-F238E27FC236}">
                <a16:creationId xmlns:a16="http://schemas.microsoft.com/office/drawing/2014/main" id="{F2C0CF20-8337-516F-36CF-526DFE1C4E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6575" y="3813175"/>
            <a:ext cx="7397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R</a:t>
            </a:r>
            <a:endParaRPr lang="en-US" altLang="zh-CN" sz="20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512" name="Rectangle 121">
            <a:extLst>
              <a:ext uri="{FF2B5EF4-FFF2-40B4-BE49-F238E27FC236}">
                <a16:creationId xmlns:a16="http://schemas.microsoft.com/office/drawing/2014/main" id="{731294C3-40E6-D08F-B420-FB6A049581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4094163"/>
            <a:ext cx="342900" cy="5143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8513" name="Group 122">
            <a:extLst>
              <a:ext uri="{FF2B5EF4-FFF2-40B4-BE49-F238E27FC236}">
                <a16:creationId xmlns:a16="http://schemas.microsoft.com/office/drawing/2014/main" id="{D99CBD9A-C6B4-6369-637D-DA7638F1C4BE}"/>
              </a:ext>
            </a:extLst>
          </p:cNvPr>
          <p:cNvGrpSpPr>
            <a:grpSpLocks/>
          </p:cNvGrpSpPr>
          <p:nvPr/>
        </p:nvGrpSpPr>
        <p:grpSpPr bwMode="auto">
          <a:xfrm>
            <a:off x="5403850" y="4151313"/>
            <a:ext cx="447675" cy="457200"/>
            <a:chOff x="0" y="0"/>
            <a:chExt cx="282" cy="288"/>
          </a:xfrm>
        </p:grpSpPr>
        <p:sp>
          <p:nvSpPr>
            <p:cNvPr id="18544" name="Line 123">
              <a:extLst>
                <a:ext uri="{FF2B5EF4-FFF2-40B4-BE49-F238E27FC236}">
                  <a16:creationId xmlns:a16="http://schemas.microsoft.com/office/drawing/2014/main" id="{F8DF1661-DC78-3711-BF75-4EAB3F3F65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" y="74"/>
              <a:ext cx="0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45" name="Line 124">
              <a:extLst>
                <a:ext uri="{FF2B5EF4-FFF2-40B4-BE49-F238E27FC236}">
                  <a16:creationId xmlns:a16="http://schemas.microsoft.com/office/drawing/2014/main" id="{8430CF72-E8FA-0F93-6F9E-30793ED68CE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67704">
              <a:off x="0" y="5"/>
              <a:ext cx="282" cy="1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8546" name="Group 125">
              <a:extLst>
                <a:ext uri="{FF2B5EF4-FFF2-40B4-BE49-F238E27FC236}">
                  <a16:creationId xmlns:a16="http://schemas.microsoft.com/office/drawing/2014/main" id="{FF6AEA9D-9C17-24B2-F54F-F253CEE9BB4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" y="192"/>
              <a:ext cx="188" cy="96"/>
              <a:chOff x="0" y="0"/>
              <a:chExt cx="188" cy="96"/>
            </a:xfrm>
          </p:grpSpPr>
          <p:sp>
            <p:nvSpPr>
              <p:cNvPr id="18548" name="Line 126">
                <a:extLst>
                  <a:ext uri="{FF2B5EF4-FFF2-40B4-BE49-F238E27FC236}">
                    <a16:creationId xmlns:a16="http://schemas.microsoft.com/office/drawing/2014/main" id="{4BCCD278-78E0-BFC8-FDA6-2B8EFA70A9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85"/>
                <a:ext cx="18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8549" name="Line 127">
                <a:extLst>
                  <a:ext uri="{FF2B5EF4-FFF2-40B4-BE49-F238E27FC236}">
                    <a16:creationId xmlns:a16="http://schemas.microsoft.com/office/drawing/2014/main" id="{6F968091-C00D-19DB-228B-FD4086DC57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8550" name="Line 128">
                <a:extLst>
                  <a:ext uri="{FF2B5EF4-FFF2-40B4-BE49-F238E27FC236}">
                    <a16:creationId xmlns:a16="http://schemas.microsoft.com/office/drawing/2014/main" id="{5AE350D8-0454-9334-D02D-AF659F1225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547" name="Line 129">
              <a:extLst>
                <a:ext uri="{FF2B5EF4-FFF2-40B4-BE49-F238E27FC236}">
                  <a16:creationId xmlns:a16="http://schemas.microsoft.com/office/drawing/2014/main" id="{D77D5148-EC17-8BA4-EEBA-E715E3F496A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" y="0"/>
              <a:ext cx="0" cy="13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514" name="Line 130">
            <a:extLst>
              <a:ext uri="{FF2B5EF4-FFF2-40B4-BE49-F238E27FC236}">
                <a16:creationId xmlns:a16="http://schemas.microsoft.com/office/drawing/2014/main" id="{0CA100DE-AEE3-933C-3C43-8A437DCE989F}"/>
              </a:ext>
            </a:extLst>
          </p:cNvPr>
          <p:cNvSpPr>
            <a:spLocks noChangeShapeType="1"/>
          </p:cNvSpPr>
          <p:nvPr/>
        </p:nvSpPr>
        <p:spPr bwMode="auto">
          <a:xfrm>
            <a:off x="5857875" y="4346575"/>
            <a:ext cx="361950" cy="0"/>
          </a:xfrm>
          <a:prstGeom prst="line">
            <a:avLst/>
          </a:prstGeom>
          <a:noFill/>
          <a:ln w="3810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515" name="Line 131">
            <a:extLst>
              <a:ext uri="{FF2B5EF4-FFF2-40B4-BE49-F238E27FC236}">
                <a16:creationId xmlns:a16="http://schemas.microsoft.com/office/drawing/2014/main" id="{636DDD62-627E-93B8-28F5-F89F4B32C715}"/>
              </a:ext>
            </a:extLst>
          </p:cNvPr>
          <p:cNvSpPr>
            <a:spLocks noChangeShapeType="1"/>
          </p:cNvSpPr>
          <p:nvPr/>
        </p:nvSpPr>
        <p:spPr bwMode="auto">
          <a:xfrm>
            <a:off x="4648200" y="4346575"/>
            <a:ext cx="838200" cy="0"/>
          </a:xfrm>
          <a:prstGeom prst="line">
            <a:avLst/>
          </a:prstGeom>
          <a:noFill/>
          <a:ln w="38100">
            <a:solidFill>
              <a:srgbClr val="66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18516" name="Group 132">
            <a:extLst>
              <a:ext uri="{FF2B5EF4-FFF2-40B4-BE49-F238E27FC236}">
                <a16:creationId xmlns:a16="http://schemas.microsoft.com/office/drawing/2014/main" id="{378ED4C6-3CDF-0278-89E6-A37D4C501F19}"/>
              </a:ext>
            </a:extLst>
          </p:cNvPr>
          <p:cNvGrpSpPr>
            <a:grpSpLocks/>
          </p:cNvGrpSpPr>
          <p:nvPr/>
        </p:nvGrpSpPr>
        <p:grpSpPr bwMode="auto">
          <a:xfrm>
            <a:off x="5370513" y="2636838"/>
            <a:ext cx="447675" cy="457200"/>
            <a:chOff x="0" y="0"/>
            <a:chExt cx="282" cy="288"/>
          </a:xfrm>
        </p:grpSpPr>
        <p:sp>
          <p:nvSpPr>
            <p:cNvPr id="18537" name="Line 133">
              <a:extLst>
                <a:ext uri="{FF2B5EF4-FFF2-40B4-BE49-F238E27FC236}">
                  <a16:creationId xmlns:a16="http://schemas.microsoft.com/office/drawing/2014/main" id="{C819E315-698B-A235-92B2-56BFCDBAF1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" y="74"/>
              <a:ext cx="0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38" name="Line 134">
              <a:extLst>
                <a:ext uri="{FF2B5EF4-FFF2-40B4-BE49-F238E27FC236}">
                  <a16:creationId xmlns:a16="http://schemas.microsoft.com/office/drawing/2014/main" id="{35254A0C-7CE5-81B5-54BF-1A5F872BF65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67704">
              <a:off x="0" y="5"/>
              <a:ext cx="282" cy="1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8539" name="Group 135">
              <a:extLst>
                <a:ext uri="{FF2B5EF4-FFF2-40B4-BE49-F238E27FC236}">
                  <a16:creationId xmlns:a16="http://schemas.microsoft.com/office/drawing/2014/main" id="{369C92BB-FC74-310A-B959-8580A1CFF0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" y="192"/>
              <a:ext cx="188" cy="96"/>
              <a:chOff x="0" y="0"/>
              <a:chExt cx="188" cy="96"/>
            </a:xfrm>
          </p:grpSpPr>
          <p:sp>
            <p:nvSpPr>
              <p:cNvPr id="18541" name="Line 136">
                <a:extLst>
                  <a:ext uri="{FF2B5EF4-FFF2-40B4-BE49-F238E27FC236}">
                    <a16:creationId xmlns:a16="http://schemas.microsoft.com/office/drawing/2014/main" id="{2CE6873D-A991-4A3D-C6D5-0E6DB7C22A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85"/>
                <a:ext cx="18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8542" name="Line 137">
                <a:extLst>
                  <a:ext uri="{FF2B5EF4-FFF2-40B4-BE49-F238E27FC236}">
                    <a16:creationId xmlns:a16="http://schemas.microsoft.com/office/drawing/2014/main" id="{54336FB2-8704-6CFA-E863-2E079CBBD0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8543" name="Line 138">
                <a:extLst>
                  <a:ext uri="{FF2B5EF4-FFF2-40B4-BE49-F238E27FC236}">
                    <a16:creationId xmlns:a16="http://schemas.microsoft.com/office/drawing/2014/main" id="{F01D89A4-7CE9-468F-B2DD-0CDC97BE4B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8540" name="Line 139">
              <a:extLst>
                <a:ext uri="{FF2B5EF4-FFF2-40B4-BE49-F238E27FC236}">
                  <a16:creationId xmlns:a16="http://schemas.microsoft.com/office/drawing/2014/main" id="{B540F4B8-2E5E-86D9-93FF-36795AD66A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" y="0"/>
              <a:ext cx="0" cy="13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517" name="Line 140">
            <a:extLst>
              <a:ext uri="{FF2B5EF4-FFF2-40B4-BE49-F238E27FC236}">
                <a16:creationId xmlns:a16="http://schemas.microsoft.com/office/drawing/2014/main" id="{CF50FD5E-233B-456A-BA29-5FD5A6843279}"/>
              </a:ext>
            </a:extLst>
          </p:cNvPr>
          <p:cNvSpPr>
            <a:spLocks noChangeShapeType="1"/>
          </p:cNvSpPr>
          <p:nvPr/>
        </p:nvSpPr>
        <p:spPr bwMode="auto">
          <a:xfrm>
            <a:off x="4610100" y="3198813"/>
            <a:ext cx="876300" cy="137160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8518" name="Line 141">
            <a:extLst>
              <a:ext uri="{FF2B5EF4-FFF2-40B4-BE49-F238E27FC236}">
                <a16:creationId xmlns:a16="http://schemas.microsoft.com/office/drawing/2014/main" id="{F407E83B-BE11-0B9F-0CCB-ABFE631525C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610100" y="3084513"/>
            <a:ext cx="876300" cy="15811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9597" name="Text Box 142">
            <a:extLst>
              <a:ext uri="{FF2B5EF4-FFF2-40B4-BE49-F238E27FC236}">
                <a16:creationId xmlns:a16="http://schemas.microsoft.com/office/drawing/2014/main" id="{77234A33-FC22-C3FA-5A83-05AEA71C8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3650" y="5430838"/>
            <a:ext cx="6375400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　　此电路要想改变电动机转向，可不必须先按停止按钮。请自已分析线路的动作次序。</a:t>
            </a:r>
          </a:p>
        </p:txBody>
      </p:sp>
      <p:grpSp>
        <p:nvGrpSpPr>
          <p:cNvPr id="18520" name="Group 146">
            <a:extLst>
              <a:ext uri="{FF2B5EF4-FFF2-40B4-BE49-F238E27FC236}">
                <a16:creationId xmlns:a16="http://schemas.microsoft.com/office/drawing/2014/main" id="{64DCB4BA-9395-5E29-5BB8-C844B495B86E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1511300" y="5008563"/>
            <a:ext cx="95250" cy="171450"/>
            <a:chOff x="0" y="0"/>
            <a:chExt cx="60" cy="108"/>
          </a:xfrm>
        </p:grpSpPr>
        <p:sp>
          <p:nvSpPr>
            <p:cNvPr id="18534" name="Line 147">
              <a:extLst>
                <a:ext uri="{FF2B5EF4-FFF2-40B4-BE49-F238E27FC236}">
                  <a16:creationId xmlns:a16="http://schemas.microsoft.com/office/drawing/2014/main" id="{021D6158-456F-B89E-22F2-2BC9519549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35" name="Line 148">
              <a:extLst>
                <a:ext uri="{FF2B5EF4-FFF2-40B4-BE49-F238E27FC236}">
                  <a16:creationId xmlns:a16="http://schemas.microsoft.com/office/drawing/2014/main" id="{15E3CEB0-66F0-5551-7D02-259E505977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36" name="Line 149">
              <a:extLst>
                <a:ext uri="{FF2B5EF4-FFF2-40B4-BE49-F238E27FC236}">
                  <a16:creationId xmlns:a16="http://schemas.microsoft.com/office/drawing/2014/main" id="{59DDE00C-4DE9-DAE8-2234-91EC20E575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8521" name="Group 150">
            <a:extLst>
              <a:ext uri="{FF2B5EF4-FFF2-40B4-BE49-F238E27FC236}">
                <a16:creationId xmlns:a16="http://schemas.microsoft.com/office/drawing/2014/main" id="{1F504BA2-2C99-411F-E940-E87313F9B4EE}"/>
              </a:ext>
            </a:extLst>
          </p:cNvPr>
          <p:cNvGrpSpPr>
            <a:grpSpLocks/>
          </p:cNvGrpSpPr>
          <p:nvPr/>
        </p:nvGrpSpPr>
        <p:grpSpPr bwMode="auto">
          <a:xfrm rot="-10740000">
            <a:off x="2022475" y="4995863"/>
            <a:ext cx="95250" cy="171450"/>
            <a:chOff x="0" y="0"/>
            <a:chExt cx="60" cy="108"/>
          </a:xfrm>
        </p:grpSpPr>
        <p:sp>
          <p:nvSpPr>
            <p:cNvPr id="18531" name="Line 151">
              <a:extLst>
                <a:ext uri="{FF2B5EF4-FFF2-40B4-BE49-F238E27FC236}">
                  <a16:creationId xmlns:a16="http://schemas.microsoft.com/office/drawing/2014/main" id="{7F7493B0-0D0A-9831-DF3B-61DAD97B62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32" name="Line 152">
              <a:extLst>
                <a:ext uri="{FF2B5EF4-FFF2-40B4-BE49-F238E27FC236}">
                  <a16:creationId xmlns:a16="http://schemas.microsoft.com/office/drawing/2014/main" id="{328B730A-7EE2-9D33-4288-562C570662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33" name="Line 153">
              <a:extLst>
                <a:ext uri="{FF2B5EF4-FFF2-40B4-BE49-F238E27FC236}">
                  <a16:creationId xmlns:a16="http://schemas.microsoft.com/office/drawing/2014/main" id="{1BE7508F-E39F-7E06-A00A-1830ADC1C3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522" name="Rectangle 154">
            <a:extLst>
              <a:ext uri="{FF2B5EF4-FFF2-40B4-BE49-F238E27FC236}">
                <a16:creationId xmlns:a16="http://schemas.microsoft.com/office/drawing/2014/main" id="{153BE041-1FD2-9E72-A51B-FCC46E585D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2388" y="4957763"/>
            <a:ext cx="1008062" cy="2921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8523" name="Line 155">
            <a:extLst>
              <a:ext uri="{FF2B5EF4-FFF2-40B4-BE49-F238E27FC236}">
                <a16:creationId xmlns:a16="http://schemas.microsoft.com/office/drawing/2014/main" id="{F075DC85-4227-28C5-D2F4-1905AA01DCBE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4070350" y="1770063"/>
            <a:ext cx="419100" cy="1714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8524" name="Line 156">
            <a:extLst>
              <a:ext uri="{FF2B5EF4-FFF2-40B4-BE49-F238E27FC236}">
                <a16:creationId xmlns:a16="http://schemas.microsoft.com/office/drawing/2014/main" id="{17D51730-4C83-5557-61EB-5BEB4AC60719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4148138" y="1727200"/>
            <a:ext cx="0" cy="24765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8525" name="Group 157">
            <a:extLst>
              <a:ext uri="{FF2B5EF4-FFF2-40B4-BE49-F238E27FC236}">
                <a16:creationId xmlns:a16="http://schemas.microsoft.com/office/drawing/2014/main" id="{6E4AC123-4B30-A30E-AA0A-D2046F17BE9C}"/>
              </a:ext>
            </a:extLst>
          </p:cNvPr>
          <p:cNvGrpSpPr>
            <a:grpSpLocks/>
          </p:cNvGrpSpPr>
          <p:nvPr/>
        </p:nvGrpSpPr>
        <p:grpSpPr bwMode="auto">
          <a:xfrm rot="10740000">
            <a:off x="4032250" y="1865313"/>
            <a:ext cx="419100" cy="381000"/>
            <a:chOff x="0" y="0"/>
            <a:chExt cx="264" cy="240"/>
          </a:xfrm>
        </p:grpSpPr>
        <p:sp>
          <p:nvSpPr>
            <p:cNvPr id="18528" name="Line 158">
              <a:extLst>
                <a:ext uri="{FF2B5EF4-FFF2-40B4-BE49-F238E27FC236}">
                  <a16:creationId xmlns:a16="http://schemas.microsoft.com/office/drawing/2014/main" id="{9F28C1DC-BC0C-3F96-5F73-D55D61C9C2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" y="120"/>
              <a:ext cx="0" cy="1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29" name="未知">
              <a:extLst>
                <a:ext uri="{FF2B5EF4-FFF2-40B4-BE49-F238E27FC236}">
                  <a16:creationId xmlns:a16="http://schemas.microsoft.com/office/drawing/2014/main" id="{C3C474F3-2793-CE0A-1A64-7A1947AB0DE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4"/>
              <a:ext cx="264" cy="84"/>
            </a:xfrm>
            <a:custGeom>
              <a:avLst/>
              <a:gdLst>
                <a:gd name="T0" fmla="*/ 0 w 264"/>
                <a:gd name="T1" fmla="*/ 0 h 84"/>
                <a:gd name="T2" fmla="*/ 92 w 264"/>
                <a:gd name="T3" fmla="*/ 0 h 84"/>
                <a:gd name="T4" fmla="*/ 92 w 264"/>
                <a:gd name="T5" fmla="*/ 84 h 84"/>
                <a:gd name="T6" fmla="*/ 185 w 264"/>
                <a:gd name="T7" fmla="*/ 84 h 84"/>
                <a:gd name="T8" fmla="*/ 185 w 264"/>
                <a:gd name="T9" fmla="*/ 0 h 84"/>
                <a:gd name="T10" fmla="*/ 264 w 264"/>
                <a:gd name="T11" fmla="*/ 0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84"/>
                <a:gd name="T20" fmla="*/ 264 w 264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84">
                  <a:moveTo>
                    <a:pt x="0" y="0"/>
                  </a:moveTo>
                  <a:lnTo>
                    <a:pt x="92" y="0"/>
                  </a:lnTo>
                  <a:lnTo>
                    <a:pt x="92" y="84"/>
                  </a:lnTo>
                  <a:lnTo>
                    <a:pt x="185" y="84"/>
                  </a:lnTo>
                  <a:lnTo>
                    <a:pt x="185" y="0"/>
                  </a:lnTo>
                  <a:lnTo>
                    <a:pt x="264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530" name="Line 160">
              <a:extLst>
                <a:ext uri="{FF2B5EF4-FFF2-40B4-BE49-F238E27FC236}">
                  <a16:creationId xmlns:a16="http://schemas.microsoft.com/office/drawing/2014/main" id="{5D2CDF2B-FA3C-7259-3FD8-A8F518BB3D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" y="0"/>
              <a:ext cx="0" cy="6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8526" name="Line 31">
            <a:extLst>
              <a:ext uri="{FF2B5EF4-FFF2-40B4-BE49-F238E27FC236}">
                <a16:creationId xmlns:a16="http://schemas.microsoft.com/office/drawing/2014/main" id="{826183D8-B8B8-A9FD-1F4F-F924BB73BEFE}"/>
              </a:ext>
            </a:extLst>
          </p:cNvPr>
          <p:cNvSpPr>
            <a:spLocks noChangeShapeType="1"/>
          </p:cNvSpPr>
          <p:nvPr/>
        </p:nvSpPr>
        <p:spPr bwMode="auto">
          <a:xfrm>
            <a:off x="1790700" y="4270375"/>
            <a:ext cx="1588" cy="1195388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527" name="Line 43">
            <a:extLst>
              <a:ext uri="{FF2B5EF4-FFF2-40B4-BE49-F238E27FC236}">
                <a16:creationId xmlns:a16="http://schemas.microsoft.com/office/drawing/2014/main" id="{65DAE3B6-E502-55A3-D167-711E54B87ABC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4000" y="4289425"/>
            <a:ext cx="0" cy="45720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9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0">
            <a:extLst>
              <a:ext uri="{FF2B5EF4-FFF2-40B4-BE49-F238E27FC236}">
                <a16:creationId xmlns:a16="http://schemas.microsoft.com/office/drawing/2014/main" id="{C170D984-F287-4624-BF4C-6977FF7123DB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422275" y="355600"/>
            <a:ext cx="8229600" cy="609600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5.4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行程控制</a:t>
            </a:r>
            <a:endParaRPr lang="zh-CN" altLang="en-US"/>
          </a:p>
        </p:txBody>
      </p:sp>
      <p:sp>
        <p:nvSpPr>
          <p:cNvPr id="20486" name="Text Box 31">
            <a:extLst>
              <a:ext uri="{FF2B5EF4-FFF2-40B4-BE49-F238E27FC236}">
                <a16:creationId xmlns:a16="http://schemas.microsoft.com/office/drawing/2014/main" id="{45E399DE-657C-21C0-F06C-236ABB356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588" y="1100138"/>
            <a:ext cx="78628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行程控制，就是当运动部件到达一定行程位置时采用行程开关来进行控制。</a:t>
            </a:r>
          </a:p>
        </p:txBody>
      </p:sp>
      <p:sp>
        <p:nvSpPr>
          <p:cNvPr id="20487" name="Text Box 32">
            <a:extLst>
              <a:ext uri="{FF2B5EF4-FFF2-40B4-BE49-F238E27FC236}">
                <a16:creationId xmlns:a16="http://schemas.microsoft.com/office/drawing/2014/main" id="{1D241AAE-6F53-D255-A3E4-63E2E1E29B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3588" y="2058988"/>
            <a:ext cx="7872412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行程开关的种类很多，它有动合触点和动断触点，由装在运动部件上的挡块来撞动。当运动部件到达一定行程位置时，其上的挡块撞动行程开关，使动合触点闭合，动断触点断开。</a:t>
            </a:r>
          </a:p>
        </p:txBody>
      </p:sp>
      <p:sp>
        <p:nvSpPr>
          <p:cNvPr id="20488" name="Text Box 33">
            <a:extLst>
              <a:ext uri="{FF2B5EF4-FFF2-40B4-BE49-F238E27FC236}">
                <a16:creationId xmlns:a16="http://schemas.microsoft.com/office/drawing/2014/main" id="{AB30A634-FB12-CD81-47EF-285BE6346F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28713" y="4083050"/>
            <a:ext cx="2200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行程开关符号</a:t>
            </a:r>
          </a:p>
        </p:txBody>
      </p:sp>
      <p:grpSp>
        <p:nvGrpSpPr>
          <p:cNvPr id="6" name="Group 34">
            <a:extLst>
              <a:ext uri="{FF2B5EF4-FFF2-40B4-BE49-F238E27FC236}">
                <a16:creationId xmlns:a16="http://schemas.microsoft.com/office/drawing/2014/main" id="{B80AA486-7CA8-1866-7809-3D278F1179D3}"/>
              </a:ext>
            </a:extLst>
          </p:cNvPr>
          <p:cNvGrpSpPr>
            <a:grpSpLocks/>
          </p:cNvGrpSpPr>
          <p:nvPr/>
        </p:nvGrpSpPr>
        <p:grpSpPr bwMode="auto">
          <a:xfrm>
            <a:off x="3848100" y="4029075"/>
            <a:ext cx="1314450" cy="314325"/>
            <a:chOff x="0" y="0"/>
            <a:chExt cx="828" cy="198"/>
          </a:xfrm>
        </p:grpSpPr>
        <p:sp>
          <p:nvSpPr>
            <p:cNvPr id="19474" name="Line 35">
              <a:extLst>
                <a:ext uri="{FF2B5EF4-FFF2-40B4-BE49-F238E27FC236}">
                  <a16:creationId xmlns:a16="http://schemas.microsoft.com/office/drawing/2014/main" id="{0DE4D400-87DB-0A7A-8839-7A061EF471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7"/>
              <a:ext cx="321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5" name="Line 36">
              <a:extLst>
                <a:ext uri="{FF2B5EF4-FFF2-40B4-BE49-F238E27FC236}">
                  <a16:creationId xmlns:a16="http://schemas.microsoft.com/office/drawing/2014/main" id="{D517492C-A5B0-F4B4-39CE-00C6E84E84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" y="147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6" name="Line 37">
              <a:extLst>
                <a:ext uri="{FF2B5EF4-FFF2-40B4-BE49-F238E27FC236}">
                  <a16:creationId xmlns:a16="http://schemas.microsoft.com/office/drawing/2014/main" id="{43D0179F-104B-31F8-A3CE-A0FBE710B1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" y="18"/>
              <a:ext cx="264" cy="1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477" name="Line 38">
              <a:extLst>
                <a:ext uri="{FF2B5EF4-FFF2-40B4-BE49-F238E27FC236}">
                  <a16:creationId xmlns:a16="http://schemas.microsoft.com/office/drawing/2014/main" id="{942ED7CC-C724-DBBB-81E9-977D336E41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4" y="0"/>
              <a:ext cx="0" cy="15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478" name="Line 39">
              <a:extLst>
                <a:ext uri="{FF2B5EF4-FFF2-40B4-BE49-F238E27FC236}">
                  <a16:creationId xmlns:a16="http://schemas.microsoft.com/office/drawing/2014/main" id="{AD3A8551-3473-D622-4F24-8EEE8958A6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" y="9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479" name="Line 40">
              <a:extLst>
                <a:ext uri="{FF2B5EF4-FFF2-40B4-BE49-F238E27FC236}">
                  <a16:creationId xmlns:a16="http://schemas.microsoft.com/office/drawing/2014/main" id="{1784AE50-296D-C433-CC5A-96E424D0BEF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0" y="114"/>
              <a:ext cx="84" cy="6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0496" name="Text Box 41">
            <a:extLst>
              <a:ext uri="{FF2B5EF4-FFF2-40B4-BE49-F238E27FC236}">
                <a16:creationId xmlns:a16="http://schemas.microsoft.com/office/drawing/2014/main" id="{9127B016-B0BC-7EB3-FF85-1C629388DD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6825" y="4464050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动断触点</a:t>
            </a:r>
          </a:p>
        </p:txBody>
      </p:sp>
      <p:grpSp>
        <p:nvGrpSpPr>
          <p:cNvPr id="7" name="Group 52">
            <a:extLst>
              <a:ext uri="{FF2B5EF4-FFF2-40B4-BE49-F238E27FC236}">
                <a16:creationId xmlns:a16="http://schemas.microsoft.com/office/drawing/2014/main" id="{9AC4088A-B4D2-E505-6380-46AE8DA92239}"/>
              </a:ext>
            </a:extLst>
          </p:cNvPr>
          <p:cNvGrpSpPr>
            <a:grpSpLocks/>
          </p:cNvGrpSpPr>
          <p:nvPr/>
        </p:nvGrpSpPr>
        <p:grpSpPr bwMode="auto">
          <a:xfrm>
            <a:off x="5880100" y="4267200"/>
            <a:ext cx="1365250" cy="209550"/>
            <a:chOff x="0" y="0"/>
            <a:chExt cx="860" cy="132"/>
          </a:xfrm>
        </p:grpSpPr>
        <p:sp>
          <p:nvSpPr>
            <p:cNvPr id="19468" name="Line 43">
              <a:extLst>
                <a:ext uri="{FF2B5EF4-FFF2-40B4-BE49-F238E27FC236}">
                  <a16:creationId xmlns:a16="http://schemas.microsoft.com/office/drawing/2014/main" id="{28AAC398-59E0-3B49-C4F3-CD6F9450D1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324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469" name="Line 44">
              <a:extLst>
                <a:ext uri="{FF2B5EF4-FFF2-40B4-BE49-F238E27FC236}">
                  <a16:creationId xmlns:a16="http://schemas.microsoft.com/office/drawing/2014/main" id="{4CE1D4CF-D9BC-AA43-0EEC-FD7ACA19DD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6" y="12"/>
              <a:ext cx="324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19470" name="Group 45">
              <a:extLst>
                <a:ext uri="{FF2B5EF4-FFF2-40B4-BE49-F238E27FC236}">
                  <a16:creationId xmlns:a16="http://schemas.microsoft.com/office/drawing/2014/main" id="{2F07F691-49A7-E2CF-29A2-6EDE88D69BBF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444" y="24"/>
              <a:ext cx="84" cy="108"/>
              <a:chOff x="0" y="0"/>
              <a:chExt cx="84" cy="108"/>
            </a:xfrm>
          </p:grpSpPr>
          <p:sp>
            <p:nvSpPr>
              <p:cNvPr id="19472" name="Line 46">
                <a:extLst>
                  <a:ext uri="{FF2B5EF4-FFF2-40B4-BE49-F238E27FC236}">
                    <a16:creationId xmlns:a16="http://schemas.microsoft.com/office/drawing/2014/main" id="{B8C1EA76-CFD4-F521-6D2F-003CE5613B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9473" name="Line 47">
                <a:extLst>
                  <a:ext uri="{FF2B5EF4-FFF2-40B4-BE49-F238E27FC236}">
                    <a16:creationId xmlns:a16="http://schemas.microsoft.com/office/drawing/2014/main" id="{3F4F0C7A-A21A-8F5E-62ED-93DEDEEC10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24"/>
                <a:ext cx="84" cy="6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9471" name="Line 48">
              <a:extLst>
                <a:ext uri="{FF2B5EF4-FFF2-40B4-BE49-F238E27FC236}">
                  <a16:creationId xmlns:a16="http://schemas.microsoft.com/office/drawing/2014/main" id="{E2EB0F9A-BCB3-FAF1-C7C3-AC25ED55AF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4" y="12"/>
              <a:ext cx="216" cy="6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0504" name="Text Box 49">
            <a:extLst>
              <a:ext uri="{FF2B5EF4-FFF2-40B4-BE49-F238E27FC236}">
                <a16:creationId xmlns:a16="http://schemas.microsoft.com/office/drawing/2014/main" id="{0E3B3F86-59EA-9C00-4DEA-0226066DBC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9925" y="4448175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动合触点</a:t>
            </a:r>
          </a:p>
        </p:txBody>
      </p:sp>
      <p:sp>
        <p:nvSpPr>
          <p:cNvPr id="20505" name="Text Box 50">
            <a:extLst>
              <a:ext uri="{FF2B5EF4-FFF2-40B4-BE49-F238E27FC236}">
                <a16:creationId xmlns:a16="http://schemas.microsoft.com/office/drawing/2014/main" id="{9DF941F3-6A3F-F760-69A4-2D9252C0FA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7763" y="4983163"/>
            <a:ext cx="77628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用行程开关控制工作台的前进与后退线路见动画。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 autoUpdateAnimBg="0"/>
      <p:bldP spid="20487" grpId="0" autoUpdateAnimBg="0"/>
      <p:bldP spid="20488" grpId="0" autoUpdateAnimBg="0"/>
      <p:bldP spid="20496" grpId="0" autoUpdateAnimBg="0"/>
      <p:bldP spid="20504" grpId="0" autoUpdateAnimBg="0"/>
      <p:bldP spid="20505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1">
            <a:extLst>
              <a:ext uri="{FF2B5EF4-FFF2-40B4-BE49-F238E27FC236}">
                <a16:creationId xmlns:a16="http://schemas.microsoft.com/office/drawing/2014/main" id="{DEEE767C-F403-0D42-391E-4858ECFB7923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442913" y="420688"/>
            <a:ext cx="8229600" cy="698500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5.5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时间控制</a:t>
            </a:r>
            <a:endParaRPr lang="zh-CN" altLang="en-US"/>
          </a:p>
        </p:txBody>
      </p:sp>
      <p:sp>
        <p:nvSpPr>
          <p:cNvPr id="21510" name="Text Box 12">
            <a:extLst>
              <a:ext uri="{FF2B5EF4-FFF2-40B4-BE49-F238E27FC236}">
                <a16:creationId xmlns:a16="http://schemas.microsoft.com/office/drawing/2014/main" id="{FEB122AF-E49B-0EAE-6824-A88AEE8DF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9763" y="1455738"/>
            <a:ext cx="792638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时间控制是指采用时间继电器进行延时控制。例如电动机的 </a:t>
            </a:r>
            <a:r>
              <a:rPr lang="en-US" altLang="zh-CN" sz="2400">
                <a:latin typeface="Times New Roman" panose="02020603050405020304" pitchFamily="18" charset="0"/>
              </a:rPr>
              <a:t>Y- </a:t>
            </a:r>
            <a:r>
              <a:rPr lang="zh-CN" altLang="en-US" sz="2400">
                <a:latin typeface="Times New Roman" panose="02020603050405020304" pitchFamily="18" charset="0"/>
              </a:rPr>
              <a:t>起动。</a:t>
            </a:r>
          </a:p>
        </p:txBody>
      </p:sp>
      <p:sp>
        <p:nvSpPr>
          <p:cNvPr id="21511" name="Text Box 13">
            <a:extLst>
              <a:ext uri="{FF2B5EF4-FFF2-40B4-BE49-F238E27FC236}">
                <a16:creationId xmlns:a16="http://schemas.microsoft.com/office/drawing/2014/main" id="{9F95E745-38F7-80AA-7C6F-9D370EC84D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063" y="2547938"/>
            <a:ext cx="7856537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在交流电路中常采用时间继电器进行延时控制。其结构及原理见动画。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autoUpdateAnimBg="0"/>
      <p:bldP spid="21511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36FF122A-8F71-A777-BE4B-7C0316905057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419100" y="350838"/>
            <a:ext cx="8229600" cy="800100"/>
          </a:xfrm>
        </p:spPr>
        <p:txBody>
          <a:bodyPr/>
          <a:lstStyle/>
          <a:p>
            <a:pPr eaLnBrk="1" hangingPunct="1"/>
            <a:r>
              <a:rPr lang="zh-CN" altLang="zh-CN" sz="2600" b="1">
                <a:latin typeface="Times New Roman" panose="02020603050405020304" pitchFamily="18" charset="0"/>
              </a:rPr>
              <a:t>时间继电器的图形和文字符号</a:t>
            </a:r>
          </a:p>
        </p:txBody>
      </p:sp>
      <p:sp>
        <p:nvSpPr>
          <p:cNvPr id="22534" name="Rectangle 48">
            <a:extLst>
              <a:ext uri="{FF2B5EF4-FFF2-40B4-BE49-F238E27FC236}">
                <a16:creationId xmlns:a16="http://schemas.microsoft.com/office/drawing/2014/main" id="{4ACF0EEB-FE0C-F35F-0CDA-A0F43FB074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75" y="1639888"/>
            <a:ext cx="3565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3300"/>
                </a:solidFill>
                <a:latin typeface="Times New Roman" panose="02020603050405020304" pitchFamily="18" charset="0"/>
              </a:rPr>
              <a:t>通电延时时间继电器</a:t>
            </a:r>
          </a:p>
        </p:txBody>
      </p:sp>
      <p:sp>
        <p:nvSpPr>
          <p:cNvPr id="22535" name="Rectangle 49">
            <a:extLst>
              <a:ext uri="{FF2B5EF4-FFF2-40B4-BE49-F238E27FC236}">
                <a16:creationId xmlns:a16="http://schemas.microsoft.com/office/drawing/2014/main" id="{11A1AF75-E09F-7CE0-E293-6CFB21B951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850" y="2957513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图形符号</a:t>
            </a:r>
          </a:p>
        </p:txBody>
      </p:sp>
      <p:sp>
        <p:nvSpPr>
          <p:cNvPr id="22536" name="Rectangle 50">
            <a:extLst>
              <a:ext uri="{FF2B5EF4-FFF2-40B4-BE49-F238E27FC236}">
                <a16:creationId xmlns:a16="http://schemas.microsoft.com/office/drawing/2014/main" id="{29B08E42-1A2B-02CA-3BDB-DE65E346B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63" y="2290763"/>
            <a:ext cx="2484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文字符号　</a:t>
            </a:r>
            <a:r>
              <a:rPr lang="en-US" altLang="zh-CN" sz="2400">
                <a:solidFill>
                  <a:srgbClr val="FF3300"/>
                </a:solidFill>
                <a:latin typeface="Times New Roman" panose="02020603050405020304" pitchFamily="18" charset="0"/>
              </a:rPr>
              <a:t>KT</a:t>
            </a:r>
          </a:p>
        </p:txBody>
      </p:sp>
      <p:grpSp>
        <p:nvGrpSpPr>
          <p:cNvPr id="6" name="Group 55">
            <a:extLst>
              <a:ext uri="{FF2B5EF4-FFF2-40B4-BE49-F238E27FC236}">
                <a16:creationId xmlns:a16="http://schemas.microsoft.com/office/drawing/2014/main" id="{0F86DCF4-947F-06AF-6E68-85888BD8CE9A}"/>
              </a:ext>
            </a:extLst>
          </p:cNvPr>
          <p:cNvGrpSpPr>
            <a:grpSpLocks/>
          </p:cNvGrpSpPr>
          <p:nvPr/>
        </p:nvGrpSpPr>
        <p:grpSpPr bwMode="auto">
          <a:xfrm>
            <a:off x="3943350" y="1927225"/>
            <a:ext cx="4857750" cy="1028700"/>
            <a:chOff x="0" y="0"/>
            <a:chExt cx="3060" cy="648"/>
          </a:xfrm>
        </p:grpSpPr>
        <p:sp>
          <p:nvSpPr>
            <p:cNvPr id="21533" name="Line 56">
              <a:extLst>
                <a:ext uri="{FF2B5EF4-FFF2-40B4-BE49-F238E27FC236}">
                  <a16:creationId xmlns:a16="http://schemas.microsoft.com/office/drawing/2014/main" id="{AD0B09FC-2AB3-B03B-F8D2-E4F1FA2C61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0" y="468"/>
              <a:ext cx="162" cy="18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34" name="Line 57">
              <a:extLst>
                <a:ext uri="{FF2B5EF4-FFF2-40B4-BE49-F238E27FC236}">
                  <a16:creationId xmlns:a16="http://schemas.microsoft.com/office/drawing/2014/main" id="{0592372A-94D2-AE68-2489-9C222646AE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452" y="468"/>
              <a:ext cx="144" cy="18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35" name="Rectangle 58">
              <a:extLst>
                <a:ext uri="{FF2B5EF4-FFF2-40B4-BE49-F238E27FC236}">
                  <a16:creationId xmlns:a16="http://schemas.microsoft.com/office/drawing/2014/main" id="{7ABC9BC0-8371-93CF-C05F-BEAB75CA7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" y="36"/>
              <a:ext cx="252" cy="396"/>
            </a:xfrm>
            <a:prstGeom prst="rect">
              <a:avLst/>
            </a:prstGeom>
            <a:solidFill>
              <a:srgbClr val="66FFFF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1536" name="Line 59">
              <a:extLst>
                <a:ext uri="{FF2B5EF4-FFF2-40B4-BE49-F238E27FC236}">
                  <a16:creationId xmlns:a16="http://schemas.microsoft.com/office/drawing/2014/main" id="{E3564649-4FA6-7459-BC89-B32018762A3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216"/>
              <a:ext cx="30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37" name="Line 60">
              <a:extLst>
                <a:ext uri="{FF2B5EF4-FFF2-40B4-BE49-F238E27FC236}">
                  <a16:creationId xmlns:a16="http://schemas.microsoft.com/office/drawing/2014/main" id="{62474339-E664-6782-09EF-36EDEFFFD5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" y="216"/>
              <a:ext cx="30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38" name="Line 61">
              <a:extLst>
                <a:ext uri="{FF2B5EF4-FFF2-40B4-BE49-F238E27FC236}">
                  <a16:creationId xmlns:a16="http://schemas.microsoft.com/office/drawing/2014/main" id="{45C829D8-B892-14BE-E785-AB653ADAA6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216"/>
              <a:ext cx="27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39" name="Line 62">
              <a:extLst>
                <a:ext uri="{FF2B5EF4-FFF2-40B4-BE49-F238E27FC236}">
                  <a16:creationId xmlns:a16="http://schemas.microsoft.com/office/drawing/2014/main" id="{2503FF6F-F714-4FFF-144A-EEC5D32B0F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82" y="216"/>
              <a:ext cx="450" cy="19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0" name="Line 63">
              <a:extLst>
                <a:ext uri="{FF2B5EF4-FFF2-40B4-BE49-F238E27FC236}">
                  <a16:creationId xmlns:a16="http://schemas.microsoft.com/office/drawing/2014/main" id="{EBCA73BF-C2FE-4E57-FF9F-4209AC5FB2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4" y="216"/>
              <a:ext cx="34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1" name="Line 64">
              <a:extLst>
                <a:ext uri="{FF2B5EF4-FFF2-40B4-BE49-F238E27FC236}">
                  <a16:creationId xmlns:a16="http://schemas.microsoft.com/office/drawing/2014/main" id="{5C38ACEC-23FA-2750-FD28-2FEC7C37B40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8" y="234"/>
              <a:ext cx="28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2" name="Line 65">
              <a:extLst>
                <a:ext uri="{FF2B5EF4-FFF2-40B4-BE49-F238E27FC236}">
                  <a16:creationId xmlns:a16="http://schemas.microsoft.com/office/drawing/2014/main" id="{2DAE695E-2E14-9C7A-EC6C-F0A84925EE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6" y="108"/>
              <a:ext cx="0" cy="14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3" name="Line 66">
              <a:extLst>
                <a:ext uri="{FF2B5EF4-FFF2-40B4-BE49-F238E27FC236}">
                  <a16:creationId xmlns:a16="http://schemas.microsoft.com/office/drawing/2014/main" id="{F9B8DF6D-A877-EC5F-9CE8-139723B3C4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8" y="0"/>
              <a:ext cx="486" cy="23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4" name="Line 67">
              <a:extLst>
                <a:ext uri="{FF2B5EF4-FFF2-40B4-BE49-F238E27FC236}">
                  <a16:creationId xmlns:a16="http://schemas.microsoft.com/office/drawing/2014/main" id="{E2048C1F-0AFB-3914-04EF-F28D2C5501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4" y="252"/>
              <a:ext cx="0" cy="34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5" name="Line 68">
              <a:extLst>
                <a:ext uri="{FF2B5EF4-FFF2-40B4-BE49-F238E27FC236}">
                  <a16:creationId xmlns:a16="http://schemas.microsoft.com/office/drawing/2014/main" id="{4F2EB2B0-8E76-79C0-DF7F-20846135BA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6" y="330"/>
              <a:ext cx="0" cy="23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6" name="Line 69">
              <a:extLst>
                <a:ext uri="{FF2B5EF4-FFF2-40B4-BE49-F238E27FC236}">
                  <a16:creationId xmlns:a16="http://schemas.microsoft.com/office/drawing/2014/main" id="{6DFC49A6-5A64-F4CC-BECF-61C74E2823E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16" y="120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7" name="Line 70">
              <a:extLst>
                <a:ext uri="{FF2B5EF4-FFF2-40B4-BE49-F238E27FC236}">
                  <a16:creationId xmlns:a16="http://schemas.microsoft.com/office/drawing/2014/main" id="{8FC4D837-9029-FB2E-3593-2151B41CD7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72"/>
              <a:ext cx="0" cy="34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8" name="Line 71">
              <a:extLst>
                <a:ext uri="{FF2B5EF4-FFF2-40B4-BE49-F238E27FC236}">
                  <a16:creationId xmlns:a16="http://schemas.microsoft.com/office/drawing/2014/main" id="{AFE36167-8167-0A8D-18E2-0F6FB1A7C4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2" y="240"/>
              <a:ext cx="28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49" name="Line 72">
              <a:extLst>
                <a:ext uri="{FF2B5EF4-FFF2-40B4-BE49-F238E27FC236}">
                  <a16:creationId xmlns:a16="http://schemas.microsoft.com/office/drawing/2014/main" id="{EBC3BC73-9365-0AA6-CBE3-A6234D5A82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6" y="342"/>
              <a:ext cx="144" cy="9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50" name="Line 73">
              <a:extLst>
                <a:ext uri="{FF2B5EF4-FFF2-40B4-BE49-F238E27FC236}">
                  <a16:creationId xmlns:a16="http://schemas.microsoft.com/office/drawing/2014/main" id="{2AF68677-11A8-F31D-4DF1-89DF777D8D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32" y="288"/>
              <a:ext cx="144" cy="16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556" name="Rectangle 74">
            <a:extLst>
              <a:ext uri="{FF2B5EF4-FFF2-40B4-BE49-F238E27FC236}">
                <a16:creationId xmlns:a16="http://schemas.microsoft.com/office/drawing/2014/main" id="{EF1CC3B7-43CF-71AA-C01C-795B00970F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0875" y="3811588"/>
            <a:ext cx="3565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断电延时时间继电器</a:t>
            </a:r>
          </a:p>
        </p:txBody>
      </p:sp>
      <p:sp>
        <p:nvSpPr>
          <p:cNvPr id="22557" name="Rectangle 75">
            <a:extLst>
              <a:ext uri="{FF2B5EF4-FFF2-40B4-BE49-F238E27FC236}">
                <a16:creationId xmlns:a16="http://schemas.microsoft.com/office/drawing/2014/main" id="{04CF82EC-9179-1F5C-3B85-6411C22E23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4850" y="5129213"/>
            <a:ext cx="14224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图形符号</a:t>
            </a:r>
          </a:p>
        </p:txBody>
      </p:sp>
      <p:sp>
        <p:nvSpPr>
          <p:cNvPr id="22558" name="Rectangle 76">
            <a:extLst>
              <a:ext uri="{FF2B5EF4-FFF2-40B4-BE49-F238E27FC236}">
                <a16:creationId xmlns:a16="http://schemas.microsoft.com/office/drawing/2014/main" id="{3238A70A-5752-3563-801D-CCCFEEB66B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163" y="4462463"/>
            <a:ext cx="24844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文字符号　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KT</a:t>
            </a:r>
          </a:p>
        </p:txBody>
      </p:sp>
      <p:grpSp>
        <p:nvGrpSpPr>
          <p:cNvPr id="7" name="Group 77">
            <a:extLst>
              <a:ext uri="{FF2B5EF4-FFF2-40B4-BE49-F238E27FC236}">
                <a16:creationId xmlns:a16="http://schemas.microsoft.com/office/drawing/2014/main" id="{79DC9EA5-828E-0446-C145-DAD43A6B5715}"/>
              </a:ext>
            </a:extLst>
          </p:cNvPr>
          <p:cNvGrpSpPr>
            <a:grpSpLocks/>
          </p:cNvGrpSpPr>
          <p:nvPr/>
        </p:nvGrpSpPr>
        <p:grpSpPr bwMode="auto">
          <a:xfrm>
            <a:off x="3848100" y="4467225"/>
            <a:ext cx="5057775" cy="990600"/>
            <a:chOff x="0" y="0"/>
            <a:chExt cx="3186" cy="624"/>
          </a:xfrm>
        </p:grpSpPr>
        <p:sp>
          <p:nvSpPr>
            <p:cNvPr id="21515" name="Rectangle 78">
              <a:extLst>
                <a:ext uri="{FF2B5EF4-FFF2-40B4-BE49-F238E27FC236}">
                  <a16:creationId xmlns:a16="http://schemas.microsoft.com/office/drawing/2014/main" id="{3D8C11B3-165C-9842-130F-E8AD44A3A3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" y="18"/>
              <a:ext cx="252" cy="396"/>
            </a:xfrm>
            <a:prstGeom prst="rect">
              <a:avLst/>
            </a:prstGeom>
            <a:solidFill>
              <a:srgbClr val="66FFFF"/>
            </a:solidFill>
            <a:ln w="38100">
              <a:solidFill>
                <a:srgbClr val="0000FF"/>
              </a:solidFill>
              <a:miter lim="800000"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1516" name="Line 79">
              <a:extLst>
                <a:ext uri="{FF2B5EF4-FFF2-40B4-BE49-F238E27FC236}">
                  <a16:creationId xmlns:a16="http://schemas.microsoft.com/office/drawing/2014/main" id="{1064A588-56A3-5A2F-79C7-556287E9E1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216"/>
              <a:ext cx="30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17" name="Line 80">
              <a:extLst>
                <a:ext uri="{FF2B5EF4-FFF2-40B4-BE49-F238E27FC236}">
                  <a16:creationId xmlns:a16="http://schemas.microsoft.com/office/drawing/2014/main" id="{33AA85A9-F849-870A-FA72-5DC22E9C64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" y="198"/>
              <a:ext cx="30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18" name="Line 81">
              <a:extLst>
                <a:ext uri="{FF2B5EF4-FFF2-40B4-BE49-F238E27FC236}">
                  <a16:creationId xmlns:a16="http://schemas.microsoft.com/office/drawing/2014/main" id="{4F84EE29-092F-56B7-3F13-9487D9AE80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198"/>
              <a:ext cx="27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19" name="Line 82">
              <a:extLst>
                <a:ext uri="{FF2B5EF4-FFF2-40B4-BE49-F238E27FC236}">
                  <a16:creationId xmlns:a16="http://schemas.microsoft.com/office/drawing/2014/main" id="{E77BB550-C584-7EAD-74BE-BC84F59844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64" y="216"/>
              <a:ext cx="450" cy="19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0" name="Line 83">
              <a:extLst>
                <a:ext uri="{FF2B5EF4-FFF2-40B4-BE49-F238E27FC236}">
                  <a16:creationId xmlns:a16="http://schemas.microsoft.com/office/drawing/2014/main" id="{0C160F88-5932-3FE2-905A-3E2AE59345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14" y="198"/>
              <a:ext cx="34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1" name="Line 84">
              <a:extLst>
                <a:ext uri="{FF2B5EF4-FFF2-40B4-BE49-F238E27FC236}">
                  <a16:creationId xmlns:a16="http://schemas.microsoft.com/office/drawing/2014/main" id="{5FA8CAD0-D46B-B119-D6FE-39E3065D7A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8" y="216"/>
              <a:ext cx="28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2" name="Line 85">
              <a:extLst>
                <a:ext uri="{FF2B5EF4-FFF2-40B4-BE49-F238E27FC236}">
                  <a16:creationId xmlns:a16="http://schemas.microsoft.com/office/drawing/2014/main" id="{4A39D534-2CC4-CBEC-FA3A-1298A12C7A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6" y="90"/>
              <a:ext cx="0" cy="14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3" name="Line 86">
              <a:extLst>
                <a:ext uri="{FF2B5EF4-FFF2-40B4-BE49-F238E27FC236}">
                  <a16:creationId xmlns:a16="http://schemas.microsoft.com/office/drawing/2014/main" id="{F28C9527-0F43-2AE3-6D98-FA144FCA3A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4" y="0"/>
              <a:ext cx="486" cy="23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4" name="Line 87">
              <a:extLst>
                <a:ext uri="{FF2B5EF4-FFF2-40B4-BE49-F238E27FC236}">
                  <a16:creationId xmlns:a16="http://schemas.microsoft.com/office/drawing/2014/main" id="{6BF54B9B-E7D8-E639-65D4-911DC5D768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4" y="234"/>
              <a:ext cx="0" cy="32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5" name="Line 88">
              <a:extLst>
                <a:ext uri="{FF2B5EF4-FFF2-40B4-BE49-F238E27FC236}">
                  <a16:creationId xmlns:a16="http://schemas.microsoft.com/office/drawing/2014/main" id="{E4210E27-57F8-41BD-B381-F8F63E4936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86" y="294"/>
              <a:ext cx="0" cy="23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6" name="Line 89">
              <a:extLst>
                <a:ext uri="{FF2B5EF4-FFF2-40B4-BE49-F238E27FC236}">
                  <a16:creationId xmlns:a16="http://schemas.microsoft.com/office/drawing/2014/main" id="{6D5D84F2-229F-8725-D0A0-D0C3782D1A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16" y="138"/>
              <a:ext cx="0" cy="25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7" name="Line 90">
              <a:extLst>
                <a:ext uri="{FF2B5EF4-FFF2-40B4-BE49-F238E27FC236}">
                  <a16:creationId xmlns:a16="http://schemas.microsoft.com/office/drawing/2014/main" id="{7B8888FD-6FBA-C2C9-1A18-972E1F60AE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72"/>
              <a:ext cx="0" cy="32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8" name="Line 91">
              <a:extLst>
                <a:ext uri="{FF2B5EF4-FFF2-40B4-BE49-F238E27FC236}">
                  <a16:creationId xmlns:a16="http://schemas.microsoft.com/office/drawing/2014/main" id="{D873B551-F30B-F4C6-E790-BF233D6DAE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08" y="222"/>
              <a:ext cx="37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29" name="Line 92">
              <a:extLst>
                <a:ext uri="{FF2B5EF4-FFF2-40B4-BE49-F238E27FC236}">
                  <a16:creationId xmlns:a16="http://schemas.microsoft.com/office/drawing/2014/main" id="{DAF3173F-C56B-D692-5228-989CD04BA6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24" y="480"/>
              <a:ext cx="252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30" name="Line 93">
              <a:extLst>
                <a:ext uri="{FF2B5EF4-FFF2-40B4-BE49-F238E27FC236}">
                  <a16:creationId xmlns:a16="http://schemas.microsoft.com/office/drawing/2014/main" id="{89FCA918-19EE-FEFA-329A-281A116ED2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8" y="498"/>
              <a:ext cx="234" cy="12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31" name="Line 94">
              <a:extLst>
                <a:ext uri="{FF2B5EF4-FFF2-40B4-BE49-F238E27FC236}">
                  <a16:creationId xmlns:a16="http://schemas.microsoft.com/office/drawing/2014/main" id="{FC391BB4-1C04-3D57-6D73-51F154A5C3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360"/>
              <a:ext cx="234" cy="16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532" name="Line 95">
              <a:extLst>
                <a:ext uri="{FF2B5EF4-FFF2-40B4-BE49-F238E27FC236}">
                  <a16:creationId xmlns:a16="http://schemas.microsoft.com/office/drawing/2014/main" id="{9CF66E6C-6FAE-60F2-E902-3849A3707E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92" y="360"/>
              <a:ext cx="252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 autoUpdateAnimBg="0"/>
      <p:bldP spid="22535" grpId="0" autoUpdateAnimBg="0"/>
      <p:bldP spid="22536" grpId="0" autoUpdateAnimBg="0"/>
      <p:bldP spid="22556" grpId="0" autoUpdateAnimBg="0"/>
      <p:bldP spid="22557" grpId="0" autoUpdateAnimBg="0"/>
      <p:bldP spid="22558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3">
            <a:extLst>
              <a:ext uri="{FF2B5EF4-FFF2-40B4-BE49-F238E27FC236}">
                <a16:creationId xmlns:a16="http://schemas.microsoft.com/office/drawing/2014/main" id="{F55C6650-4109-A02B-F6F0-A3476C357683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442913" y="331788"/>
            <a:ext cx="6807200" cy="736600"/>
          </a:xfrm>
        </p:spPr>
        <p:txBody>
          <a:bodyPr/>
          <a:lstStyle/>
          <a:p>
            <a:pPr eaLnBrk="1" hangingPunct="1"/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 </a:t>
            </a: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章    继电接触器控制系统</a:t>
            </a:r>
            <a:endParaRPr lang="zh-CN" altLang="en-US" sz="36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3" name="Text Box 14">
            <a:hlinkClick r:id="rId2" action="ppaction://hlinksldjump"/>
            <a:extLst>
              <a:ext uri="{FF2B5EF4-FFF2-40B4-BE49-F238E27FC236}">
                <a16:creationId xmlns:a16="http://schemas.microsoft.com/office/drawing/2014/main" id="{5F873CCE-2841-FAA4-1BC1-B3BB3C91C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50" y="1528763"/>
            <a:ext cx="59340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5.1　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常用控制电器</a:t>
            </a:r>
          </a:p>
        </p:txBody>
      </p:sp>
      <p:sp>
        <p:nvSpPr>
          <p:cNvPr id="4104" name="Text Box 15">
            <a:hlinkClick r:id="rId3" action="ppaction://hlinksldjump"/>
            <a:extLst>
              <a:ext uri="{FF2B5EF4-FFF2-40B4-BE49-F238E27FC236}">
                <a16:creationId xmlns:a16="http://schemas.microsoft.com/office/drawing/2014/main" id="{902D69F8-61C8-7F5C-D589-7975442F5B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9550" y="2259013"/>
            <a:ext cx="70008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5.2　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笼型电动机直接起动的控制线路</a:t>
            </a:r>
          </a:p>
        </p:txBody>
      </p:sp>
      <p:sp>
        <p:nvSpPr>
          <p:cNvPr id="4105" name="Text Box 16">
            <a:hlinkClick r:id="rId4" action="ppaction://hlinksldjump"/>
            <a:extLst>
              <a:ext uri="{FF2B5EF4-FFF2-40B4-BE49-F238E27FC236}">
                <a16:creationId xmlns:a16="http://schemas.microsoft.com/office/drawing/2014/main" id="{500B1371-DB0E-DB99-2E91-228D9E6AC2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1138" y="3048000"/>
            <a:ext cx="6961187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5.3　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笼型电动机正反转的控制线路</a:t>
            </a:r>
          </a:p>
        </p:txBody>
      </p:sp>
      <p:sp>
        <p:nvSpPr>
          <p:cNvPr id="4106" name="Text Box 17">
            <a:hlinkClick r:id="rId5" action="ppaction://hlinksldjump"/>
            <a:extLst>
              <a:ext uri="{FF2B5EF4-FFF2-40B4-BE49-F238E27FC236}">
                <a16:creationId xmlns:a16="http://schemas.microsoft.com/office/drawing/2014/main" id="{41F4EF0D-5AC8-E2F0-27F7-3CB99C0BB4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7963" y="3805238"/>
            <a:ext cx="55499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5.4　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行程控制</a:t>
            </a:r>
          </a:p>
        </p:txBody>
      </p:sp>
      <p:sp>
        <p:nvSpPr>
          <p:cNvPr id="4107" name="Text Box 18">
            <a:hlinkClick r:id="rId6" action="ppaction://hlinksldjump"/>
            <a:extLst>
              <a:ext uri="{FF2B5EF4-FFF2-40B4-BE49-F238E27FC236}">
                <a16:creationId xmlns:a16="http://schemas.microsoft.com/office/drawing/2014/main" id="{C3852EED-168E-4DB8-4EBD-354B674790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4532313"/>
            <a:ext cx="58039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5.5　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时间控制</a:t>
            </a:r>
          </a:p>
        </p:txBody>
      </p:sp>
      <p:sp>
        <p:nvSpPr>
          <p:cNvPr id="4108" name="Text Box 19">
            <a:hlinkClick r:id="rId7" action="ppaction://hlinksldjump"/>
            <a:extLst>
              <a:ext uri="{FF2B5EF4-FFF2-40B4-BE49-F238E27FC236}">
                <a16:creationId xmlns:a16="http://schemas.microsoft.com/office/drawing/2014/main" id="{CB1E0D57-919C-60C7-1109-450C7999C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7313" y="5297488"/>
            <a:ext cx="6553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baseline="30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*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5.6　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应用举例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3" grpId="0" autoUpdateAnimBg="0"/>
      <p:bldP spid="4104" grpId="0" autoUpdateAnimBg="0"/>
      <p:bldP spid="4105" grpId="0" autoUpdateAnimBg="0"/>
      <p:bldP spid="4106" grpId="0" autoUpdateAnimBg="0"/>
      <p:bldP spid="4107" grpId="0" autoUpdateAnimBg="0"/>
      <p:bldP spid="4108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id="{320AEC4E-48CF-33DE-5801-2D01018A53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975" y="1484313"/>
            <a:ext cx="606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FU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1" name="Line 3">
            <a:extLst>
              <a:ext uri="{FF2B5EF4-FFF2-40B4-BE49-F238E27FC236}">
                <a16:creationId xmlns:a16="http://schemas.microsoft.com/office/drawing/2014/main" id="{C04C99FE-B00A-2FB7-5405-13A9594CF1B1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4100" y="4502150"/>
            <a:ext cx="1295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32" name="未知">
            <a:extLst>
              <a:ext uri="{FF2B5EF4-FFF2-40B4-BE49-F238E27FC236}">
                <a16:creationId xmlns:a16="http://schemas.microsoft.com/office/drawing/2014/main" id="{E091F58C-A9F6-7F51-6F41-11DE5BD21E4E}"/>
              </a:ext>
            </a:extLst>
          </p:cNvPr>
          <p:cNvSpPr>
            <a:spLocks/>
          </p:cNvSpPr>
          <p:nvPr/>
        </p:nvSpPr>
        <p:spPr bwMode="auto">
          <a:xfrm>
            <a:off x="6486525" y="2159000"/>
            <a:ext cx="933450" cy="1695450"/>
          </a:xfrm>
          <a:custGeom>
            <a:avLst/>
            <a:gdLst>
              <a:gd name="T0" fmla="*/ 2147483647 w 276"/>
              <a:gd name="T1" fmla="*/ 0 h 936"/>
              <a:gd name="T2" fmla="*/ 2147483647 w 276"/>
              <a:gd name="T3" fmla="*/ 2147483647 h 936"/>
              <a:gd name="T4" fmla="*/ 0 w 276"/>
              <a:gd name="T5" fmla="*/ 2147483647 h 936"/>
              <a:gd name="T6" fmla="*/ 0 60000 65536"/>
              <a:gd name="T7" fmla="*/ 0 60000 65536"/>
              <a:gd name="T8" fmla="*/ 0 60000 65536"/>
              <a:gd name="T9" fmla="*/ 0 w 276"/>
              <a:gd name="T10" fmla="*/ 0 h 936"/>
              <a:gd name="T11" fmla="*/ 276 w 276"/>
              <a:gd name="T12" fmla="*/ 936 h 9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936">
                <a:moveTo>
                  <a:pt x="276" y="0"/>
                </a:moveTo>
                <a:lnTo>
                  <a:pt x="276" y="936"/>
                </a:lnTo>
                <a:lnTo>
                  <a:pt x="0" y="93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533" name="Group 5">
            <a:extLst>
              <a:ext uri="{FF2B5EF4-FFF2-40B4-BE49-F238E27FC236}">
                <a16:creationId xmlns:a16="http://schemas.microsoft.com/office/drawing/2014/main" id="{523EC259-1184-464F-FA07-BFC0B6E1B313}"/>
              </a:ext>
            </a:extLst>
          </p:cNvPr>
          <p:cNvGrpSpPr>
            <a:grpSpLocks/>
          </p:cNvGrpSpPr>
          <p:nvPr/>
        </p:nvGrpSpPr>
        <p:grpSpPr bwMode="auto">
          <a:xfrm>
            <a:off x="4100513" y="2139950"/>
            <a:ext cx="455612" cy="381000"/>
            <a:chOff x="0" y="0"/>
            <a:chExt cx="287" cy="240"/>
          </a:xfrm>
        </p:grpSpPr>
        <p:sp>
          <p:nvSpPr>
            <p:cNvPr id="22783" name="Line 6">
              <a:extLst>
                <a:ext uri="{FF2B5EF4-FFF2-40B4-BE49-F238E27FC236}">
                  <a16:creationId xmlns:a16="http://schemas.microsoft.com/office/drawing/2014/main" id="{0028B1DC-692D-C97E-0C2F-2427B877CF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0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84" name="Line 7">
              <a:extLst>
                <a:ext uri="{FF2B5EF4-FFF2-40B4-BE49-F238E27FC236}">
                  <a16:creationId xmlns:a16="http://schemas.microsoft.com/office/drawing/2014/main" id="{0782FC7C-DC40-AB06-7B15-CC491C145A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" y="46"/>
              <a:ext cx="0" cy="165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2785" name="Group 8">
              <a:extLst>
                <a:ext uri="{FF2B5EF4-FFF2-40B4-BE49-F238E27FC236}">
                  <a16:creationId xmlns:a16="http://schemas.microsoft.com/office/drawing/2014/main" id="{945FF0EE-D9A0-0FC8-0FC7-067916E1798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" y="153"/>
              <a:ext cx="192" cy="87"/>
              <a:chOff x="0" y="0"/>
              <a:chExt cx="192" cy="87"/>
            </a:xfrm>
          </p:grpSpPr>
          <p:sp>
            <p:nvSpPr>
              <p:cNvPr id="22786" name="Line 9">
                <a:extLst>
                  <a:ext uri="{FF2B5EF4-FFF2-40B4-BE49-F238E27FC236}">
                    <a16:creationId xmlns:a16="http://schemas.microsoft.com/office/drawing/2014/main" id="{7D167EB0-9B77-1174-327E-CB0F8691B6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7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787" name="Line 10">
                <a:extLst>
                  <a:ext uri="{FF2B5EF4-FFF2-40B4-BE49-F238E27FC236}">
                    <a16:creationId xmlns:a16="http://schemas.microsoft.com/office/drawing/2014/main" id="{9B602C2F-F9A0-062A-8377-F8AF05328D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788" name="Line 11">
                <a:extLst>
                  <a:ext uri="{FF2B5EF4-FFF2-40B4-BE49-F238E27FC236}">
                    <a16:creationId xmlns:a16="http://schemas.microsoft.com/office/drawing/2014/main" id="{A5EC4B82-3E65-D23B-8A6B-0C11520A69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87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534" name="Line 12">
            <a:extLst>
              <a:ext uri="{FF2B5EF4-FFF2-40B4-BE49-F238E27FC236}">
                <a16:creationId xmlns:a16="http://schemas.microsoft.com/office/drawing/2014/main" id="{B7E96364-C493-CD6B-E15C-FFFBE6DEAED5}"/>
              </a:ext>
            </a:extLst>
          </p:cNvPr>
          <p:cNvSpPr>
            <a:spLocks noChangeShapeType="1"/>
          </p:cNvSpPr>
          <p:nvPr/>
        </p:nvSpPr>
        <p:spPr bwMode="auto">
          <a:xfrm>
            <a:off x="1885950" y="2163763"/>
            <a:ext cx="123348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35" name="Line 13">
            <a:extLst>
              <a:ext uri="{FF2B5EF4-FFF2-40B4-BE49-F238E27FC236}">
                <a16:creationId xmlns:a16="http://schemas.microsoft.com/office/drawing/2014/main" id="{18E06CD3-E0FD-BDA0-C2A1-030A2FDB3E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3300" y="1568450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6" name="Line 14">
            <a:extLst>
              <a:ext uri="{FF2B5EF4-FFF2-40B4-BE49-F238E27FC236}">
                <a16:creationId xmlns:a16="http://schemas.microsoft.com/office/drawing/2014/main" id="{6810E851-C699-1CC2-3E08-A55DAC247FD6}"/>
              </a:ext>
            </a:extLst>
          </p:cNvPr>
          <p:cNvSpPr>
            <a:spLocks noChangeShapeType="1"/>
          </p:cNvSpPr>
          <p:nvPr/>
        </p:nvSpPr>
        <p:spPr bwMode="auto">
          <a:xfrm>
            <a:off x="4324350" y="1568450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37" name="Text Box 15">
            <a:extLst>
              <a:ext uri="{FF2B5EF4-FFF2-40B4-BE49-F238E27FC236}">
                <a16:creationId xmlns:a16="http://schemas.microsoft.com/office/drawing/2014/main" id="{5349763D-F825-D329-3516-385BE362E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9825" y="159226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8" name="未知">
            <a:extLst>
              <a:ext uri="{FF2B5EF4-FFF2-40B4-BE49-F238E27FC236}">
                <a16:creationId xmlns:a16="http://schemas.microsoft.com/office/drawing/2014/main" id="{CE3E581A-4D9E-4403-7746-54B7DBB08B58}"/>
              </a:ext>
            </a:extLst>
          </p:cNvPr>
          <p:cNvSpPr>
            <a:spLocks/>
          </p:cNvSpPr>
          <p:nvPr/>
        </p:nvSpPr>
        <p:spPr bwMode="auto">
          <a:xfrm>
            <a:off x="4457700" y="1568450"/>
            <a:ext cx="2962275" cy="571500"/>
          </a:xfrm>
          <a:custGeom>
            <a:avLst/>
            <a:gdLst>
              <a:gd name="T0" fmla="*/ 0 w 1536"/>
              <a:gd name="T1" fmla="*/ 0 h 552"/>
              <a:gd name="T2" fmla="*/ 2147483647 w 1536"/>
              <a:gd name="T3" fmla="*/ 0 h 552"/>
              <a:gd name="T4" fmla="*/ 2147483647 w 1536"/>
              <a:gd name="T5" fmla="*/ 2147483647 h 552"/>
              <a:gd name="T6" fmla="*/ 2147483647 w 1536"/>
              <a:gd name="T7" fmla="*/ 2147483647 h 552"/>
              <a:gd name="T8" fmla="*/ 0 60000 65536"/>
              <a:gd name="T9" fmla="*/ 0 60000 65536"/>
              <a:gd name="T10" fmla="*/ 0 60000 65536"/>
              <a:gd name="T11" fmla="*/ 0 60000 65536"/>
              <a:gd name="T12" fmla="*/ 0 w 1536"/>
              <a:gd name="T13" fmla="*/ 0 h 552"/>
              <a:gd name="T14" fmla="*/ 1536 w 1536"/>
              <a:gd name="T15" fmla="*/ 552 h 5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36" h="552">
                <a:moveTo>
                  <a:pt x="0" y="0"/>
                </a:moveTo>
                <a:lnTo>
                  <a:pt x="1536" y="0"/>
                </a:lnTo>
                <a:lnTo>
                  <a:pt x="1536" y="552"/>
                </a:lnTo>
                <a:lnTo>
                  <a:pt x="852" y="552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39" name="Line 17">
            <a:extLst>
              <a:ext uri="{FF2B5EF4-FFF2-40B4-BE49-F238E27FC236}">
                <a16:creationId xmlns:a16="http://schemas.microsoft.com/office/drawing/2014/main" id="{759FE94C-3802-B8C5-7CB4-24E2178616E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71950" y="2740025"/>
            <a:ext cx="381000" cy="1333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40" name="未知">
            <a:extLst>
              <a:ext uri="{FF2B5EF4-FFF2-40B4-BE49-F238E27FC236}">
                <a16:creationId xmlns:a16="http://schemas.microsoft.com/office/drawing/2014/main" id="{229BDF47-FCC5-EBEB-C21B-70FAA8C2E236}"/>
              </a:ext>
            </a:extLst>
          </p:cNvPr>
          <p:cNvSpPr>
            <a:spLocks/>
          </p:cNvSpPr>
          <p:nvPr/>
        </p:nvSpPr>
        <p:spPr bwMode="auto">
          <a:xfrm>
            <a:off x="3752850" y="2139950"/>
            <a:ext cx="438150" cy="609600"/>
          </a:xfrm>
          <a:custGeom>
            <a:avLst/>
            <a:gdLst>
              <a:gd name="T0" fmla="*/ 0 w 276"/>
              <a:gd name="T1" fmla="*/ 0 h 456"/>
              <a:gd name="T2" fmla="*/ 0 w 276"/>
              <a:gd name="T3" fmla="*/ 2147483647 h 456"/>
              <a:gd name="T4" fmla="*/ 2147483647 w 276"/>
              <a:gd name="T5" fmla="*/ 2147483647 h 456"/>
              <a:gd name="T6" fmla="*/ 0 60000 65536"/>
              <a:gd name="T7" fmla="*/ 0 60000 65536"/>
              <a:gd name="T8" fmla="*/ 0 60000 65536"/>
              <a:gd name="T9" fmla="*/ 0 w 276"/>
              <a:gd name="T10" fmla="*/ 0 h 456"/>
              <a:gd name="T11" fmla="*/ 276 w 276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456">
                <a:moveTo>
                  <a:pt x="0" y="0"/>
                </a:moveTo>
                <a:lnTo>
                  <a:pt x="0" y="456"/>
                </a:lnTo>
                <a:lnTo>
                  <a:pt x="276" y="45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41" name="未知">
            <a:extLst>
              <a:ext uri="{FF2B5EF4-FFF2-40B4-BE49-F238E27FC236}">
                <a16:creationId xmlns:a16="http://schemas.microsoft.com/office/drawing/2014/main" id="{7633BBDA-F3D2-2517-5BD1-8DED1230F07F}"/>
              </a:ext>
            </a:extLst>
          </p:cNvPr>
          <p:cNvSpPr>
            <a:spLocks/>
          </p:cNvSpPr>
          <p:nvPr/>
        </p:nvSpPr>
        <p:spPr bwMode="auto">
          <a:xfrm>
            <a:off x="4533900" y="2139950"/>
            <a:ext cx="323850" cy="609600"/>
          </a:xfrm>
          <a:custGeom>
            <a:avLst/>
            <a:gdLst>
              <a:gd name="T0" fmla="*/ 2147483647 w 204"/>
              <a:gd name="T1" fmla="*/ 0 h 456"/>
              <a:gd name="T2" fmla="*/ 2147483647 w 204"/>
              <a:gd name="T3" fmla="*/ 2147483647 h 456"/>
              <a:gd name="T4" fmla="*/ 0 w 204"/>
              <a:gd name="T5" fmla="*/ 2147483647 h 456"/>
              <a:gd name="T6" fmla="*/ 0 60000 65536"/>
              <a:gd name="T7" fmla="*/ 0 60000 65536"/>
              <a:gd name="T8" fmla="*/ 0 60000 65536"/>
              <a:gd name="T9" fmla="*/ 0 w 204"/>
              <a:gd name="T10" fmla="*/ 0 h 456"/>
              <a:gd name="T11" fmla="*/ 204 w 204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456">
                <a:moveTo>
                  <a:pt x="204" y="0"/>
                </a:moveTo>
                <a:lnTo>
                  <a:pt x="204" y="456"/>
                </a:lnTo>
                <a:lnTo>
                  <a:pt x="0" y="45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42" name="Text Box 20">
            <a:extLst>
              <a:ext uri="{FF2B5EF4-FFF2-40B4-BE49-F238E27FC236}">
                <a16:creationId xmlns:a16="http://schemas.microsoft.com/office/drawing/2014/main" id="{57978ABE-3116-4FC0-BFBF-00DBCA6B5C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250" y="281781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22543" name="Text Box 21">
            <a:extLst>
              <a:ext uri="{FF2B5EF4-FFF2-40B4-BE49-F238E27FC236}">
                <a16:creationId xmlns:a16="http://schemas.microsoft.com/office/drawing/2014/main" id="{0056ADE2-1895-76D3-E49E-E90CF1C25C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5275" y="1579563"/>
            <a:ext cx="57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4" name="Text Box 22">
            <a:extLst>
              <a:ext uri="{FF2B5EF4-FFF2-40B4-BE49-F238E27FC236}">
                <a16:creationId xmlns:a16="http://schemas.microsoft.com/office/drawing/2014/main" id="{EF88514F-74FE-0336-8785-0850A17C1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78275" y="1804988"/>
            <a:ext cx="57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45" name="Text Box 23">
            <a:extLst>
              <a:ext uri="{FF2B5EF4-FFF2-40B4-BE49-F238E27FC236}">
                <a16:creationId xmlns:a16="http://schemas.microsoft.com/office/drawing/2014/main" id="{2E7D0CB5-B5CE-4C81-B901-06B4F4CA9C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1425" y="2811463"/>
            <a:ext cx="550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800000"/>
                </a:solidFill>
                <a:latin typeface="Times New Roman" panose="02020603050405020304" pitchFamily="18" charset="0"/>
              </a:rPr>
              <a:t>KT</a:t>
            </a:r>
          </a:p>
        </p:txBody>
      </p:sp>
      <p:sp>
        <p:nvSpPr>
          <p:cNvPr id="22546" name="Text Box 24">
            <a:extLst>
              <a:ext uri="{FF2B5EF4-FFF2-40B4-BE49-F238E27FC236}">
                <a16:creationId xmlns:a16="http://schemas.microsoft.com/office/drawing/2014/main" id="{C8CD1CFA-BA3F-A272-9F2E-6AF251966C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3225" y="414496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66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6600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2547" name="Text Box 25">
            <a:extLst>
              <a:ext uri="{FF2B5EF4-FFF2-40B4-BE49-F238E27FC236}">
                <a16:creationId xmlns:a16="http://schemas.microsoft.com/office/drawing/2014/main" id="{0A5B9BC0-8090-A16E-CBF6-BDA3E41B7C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3550" y="1122363"/>
            <a:ext cx="523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FR</a:t>
            </a:r>
          </a:p>
        </p:txBody>
      </p:sp>
      <p:sp>
        <p:nvSpPr>
          <p:cNvPr id="22548" name="Text Box 26">
            <a:extLst>
              <a:ext uri="{FF2B5EF4-FFF2-40B4-BE49-F238E27FC236}">
                <a16:creationId xmlns:a16="http://schemas.microsoft.com/office/drawing/2014/main" id="{B6E8A2B6-614A-2921-95FB-17A9FD61A0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917575"/>
            <a:ext cx="6159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QS</a:t>
            </a:r>
          </a:p>
        </p:txBody>
      </p:sp>
      <p:sp>
        <p:nvSpPr>
          <p:cNvPr id="22549" name="Line 27">
            <a:extLst>
              <a:ext uri="{FF2B5EF4-FFF2-40B4-BE49-F238E27FC236}">
                <a16:creationId xmlns:a16="http://schemas.microsoft.com/office/drawing/2014/main" id="{807E7A51-F7BA-1F78-BFB7-208CDAB1B5CA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3550" y="564515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50" name="Line 28">
            <a:extLst>
              <a:ext uri="{FF2B5EF4-FFF2-40B4-BE49-F238E27FC236}">
                <a16:creationId xmlns:a16="http://schemas.microsoft.com/office/drawing/2014/main" id="{C09F5BBD-42C1-8785-44CB-B8E9CF7D4C6F}"/>
              </a:ext>
            </a:extLst>
          </p:cNvPr>
          <p:cNvSpPr>
            <a:spLocks noChangeShapeType="1"/>
          </p:cNvSpPr>
          <p:nvPr/>
        </p:nvSpPr>
        <p:spPr bwMode="auto">
          <a:xfrm>
            <a:off x="1447800" y="562610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2551" name="Group 29">
            <a:extLst>
              <a:ext uri="{FF2B5EF4-FFF2-40B4-BE49-F238E27FC236}">
                <a16:creationId xmlns:a16="http://schemas.microsoft.com/office/drawing/2014/main" id="{7FEF657C-2D7B-9E8F-A22C-9B28AEB630ED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5092700"/>
            <a:ext cx="76200" cy="628650"/>
            <a:chOff x="0" y="0"/>
            <a:chExt cx="48" cy="396"/>
          </a:xfrm>
        </p:grpSpPr>
        <p:sp>
          <p:nvSpPr>
            <p:cNvPr id="22781" name="Line 30">
              <a:extLst>
                <a:ext uri="{FF2B5EF4-FFF2-40B4-BE49-F238E27FC236}">
                  <a16:creationId xmlns:a16="http://schemas.microsoft.com/office/drawing/2014/main" id="{8CCE7F75-BA55-A29E-2137-21C050AF0A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" y="0"/>
              <a:ext cx="0" cy="3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82" name="未知">
              <a:extLst>
                <a:ext uri="{FF2B5EF4-FFF2-40B4-BE49-F238E27FC236}">
                  <a16:creationId xmlns:a16="http://schemas.microsoft.com/office/drawing/2014/main" id="{F5D768A0-0E02-2787-F6D9-9772F30AA18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2552" name="Group 32">
            <a:extLst>
              <a:ext uri="{FF2B5EF4-FFF2-40B4-BE49-F238E27FC236}">
                <a16:creationId xmlns:a16="http://schemas.microsoft.com/office/drawing/2014/main" id="{E01473BA-48C6-FA39-BEC0-0857C259A79E}"/>
              </a:ext>
            </a:extLst>
          </p:cNvPr>
          <p:cNvGrpSpPr>
            <a:grpSpLocks/>
          </p:cNvGrpSpPr>
          <p:nvPr/>
        </p:nvGrpSpPr>
        <p:grpSpPr bwMode="auto">
          <a:xfrm>
            <a:off x="1543050" y="5073650"/>
            <a:ext cx="76200" cy="628650"/>
            <a:chOff x="0" y="0"/>
            <a:chExt cx="48" cy="396"/>
          </a:xfrm>
        </p:grpSpPr>
        <p:sp>
          <p:nvSpPr>
            <p:cNvPr id="22779" name="Line 33">
              <a:extLst>
                <a:ext uri="{FF2B5EF4-FFF2-40B4-BE49-F238E27FC236}">
                  <a16:creationId xmlns:a16="http://schemas.microsoft.com/office/drawing/2014/main" id="{7ED28891-ECD4-B27A-5C81-7D7EE1ED25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" y="0"/>
              <a:ext cx="0" cy="39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80" name="未知">
              <a:extLst>
                <a:ext uri="{FF2B5EF4-FFF2-40B4-BE49-F238E27FC236}">
                  <a16:creationId xmlns:a16="http://schemas.microsoft.com/office/drawing/2014/main" id="{FF47678E-CAD1-0787-A38C-232C53AFF50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254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2553" name="Group 35">
            <a:extLst>
              <a:ext uri="{FF2B5EF4-FFF2-40B4-BE49-F238E27FC236}">
                <a16:creationId xmlns:a16="http://schemas.microsoft.com/office/drawing/2014/main" id="{4DC74152-DEC3-21F0-0663-02B9CECD2BBE}"/>
              </a:ext>
            </a:extLst>
          </p:cNvPr>
          <p:cNvGrpSpPr>
            <a:grpSpLocks/>
          </p:cNvGrpSpPr>
          <p:nvPr/>
        </p:nvGrpSpPr>
        <p:grpSpPr bwMode="auto">
          <a:xfrm>
            <a:off x="1276350" y="5092700"/>
            <a:ext cx="76200" cy="628650"/>
            <a:chOff x="0" y="0"/>
            <a:chExt cx="48" cy="396"/>
          </a:xfrm>
        </p:grpSpPr>
        <p:sp>
          <p:nvSpPr>
            <p:cNvPr id="22777" name="Line 36">
              <a:extLst>
                <a:ext uri="{FF2B5EF4-FFF2-40B4-BE49-F238E27FC236}">
                  <a16:creationId xmlns:a16="http://schemas.microsoft.com/office/drawing/2014/main" id="{E679CA98-8F24-0DF0-C72C-4137716948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" y="0"/>
              <a:ext cx="0" cy="39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78" name="未知">
              <a:extLst>
                <a:ext uri="{FF2B5EF4-FFF2-40B4-BE49-F238E27FC236}">
                  <a16:creationId xmlns:a16="http://schemas.microsoft.com/office/drawing/2014/main" id="{5C027BEB-4FE3-C1DE-919A-75829913BF7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254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554" name="Line 38">
            <a:extLst>
              <a:ext uri="{FF2B5EF4-FFF2-40B4-BE49-F238E27FC236}">
                <a16:creationId xmlns:a16="http://schemas.microsoft.com/office/drawing/2014/main" id="{C59DADEA-F424-8F2F-87C2-3F0D8ED9EE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1100" y="564515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55" name="Line 39">
            <a:extLst>
              <a:ext uri="{FF2B5EF4-FFF2-40B4-BE49-F238E27FC236}">
                <a16:creationId xmlns:a16="http://schemas.microsoft.com/office/drawing/2014/main" id="{5908728A-6C91-39BA-6971-0498A988FF13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7300" y="5835650"/>
            <a:ext cx="5715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56" name="Line 40">
            <a:extLst>
              <a:ext uri="{FF2B5EF4-FFF2-40B4-BE49-F238E27FC236}">
                <a16:creationId xmlns:a16="http://schemas.microsoft.com/office/drawing/2014/main" id="{1F82E43D-5175-9420-6683-E2F682D9EFE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20838" y="1309688"/>
            <a:ext cx="0" cy="2667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57" name="Line 41">
            <a:extLst>
              <a:ext uri="{FF2B5EF4-FFF2-40B4-BE49-F238E27FC236}">
                <a16:creationId xmlns:a16="http://schemas.microsoft.com/office/drawing/2014/main" id="{85F12055-ABB7-D90F-C79A-5C5A2CFE00AF}"/>
              </a:ext>
            </a:extLst>
          </p:cNvPr>
          <p:cNvSpPr>
            <a:spLocks noChangeShapeType="1"/>
          </p:cNvSpPr>
          <p:nvPr/>
        </p:nvSpPr>
        <p:spPr bwMode="auto">
          <a:xfrm>
            <a:off x="1349375" y="1309688"/>
            <a:ext cx="0" cy="2667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58" name="Line 42">
            <a:extLst>
              <a:ext uri="{FF2B5EF4-FFF2-40B4-BE49-F238E27FC236}">
                <a16:creationId xmlns:a16="http://schemas.microsoft.com/office/drawing/2014/main" id="{B3D9B5C6-611D-9A9A-E944-BCCC75D251F1}"/>
              </a:ext>
            </a:extLst>
          </p:cNvPr>
          <p:cNvSpPr>
            <a:spLocks noChangeShapeType="1"/>
          </p:cNvSpPr>
          <p:nvPr/>
        </p:nvSpPr>
        <p:spPr bwMode="auto">
          <a:xfrm>
            <a:off x="1927225" y="1354138"/>
            <a:ext cx="0" cy="2667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59" name="Oval 43">
            <a:extLst>
              <a:ext uri="{FF2B5EF4-FFF2-40B4-BE49-F238E27FC236}">
                <a16:creationId xmlns:a16="http://schemas.microsoft.com/office/drawing/2014/main" id="{3E853086-BEE4-8672-A721-011970C8B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9375" y="606425"/>
            <a:ext cx="73025" cy="762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560" name="Line 44">
            <a:extLst>
              <a:ext uri="{FF2B5EF4-FFF2-40B4-BE49-F238E27FC236}">
                <a16:creationId xmlns:a16="http://schemas.microsoft.com/office/drawing/2014/main" id="{9F0B935B-0351-0137-BBF2-4329669D2168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6363" y="69373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61" name="Oval 45">
            <a:extLst>
              <a:ext uri="{FF2B5EF4-FFF2-40B4-BE49-F238E27FC236}">
                <a16:creationId xmlns:a16="http://schemas.microsoft.com/office/drawing/2014/main" id="{96FBBAB1-77E5-5D43-FC88-FBDCA54D1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8450" y="619125"/>
            <a:ext cx="73025" cy="762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562" name="Oval 46">
            <a:extLst>
              <a:ext uri="{FF2B5EF4-FFF2-40B4-BE49-F238E27FC236}">
                <a16:creationId xmlns:a16="http://schemas.microsoft.com/office/drawing/2014/main" id="{D3944B20-E630-6A8B-FA75-B7861A5AAC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2613" y="631825"/>
            <a:ext cx="74612" cy="762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563" name="Line 47">
            <a:extLst>
              <a:ext uri="{FF2B5EF4-FFF2-40B4-BE49-F238E27FC236}">
                <a16:creationId xmlns:a16="http://schemas.microsoft.com/office/drawing/2014/main" id="{EA715947-AF74-FE85-1E35-789F7F9E1D7B}"/>
              </a:ext>
            </a:extLst>
          </p:cNvPr>
          <p:cNvSpPr>
            <a:spLocks noChangeShapeType="1"/>
          </p:cNvSpPr>
          <p:nvPr/>
        </p:nvSpPr>
        <p:spPr bwMode="auto">
          <a:xfrm>
            <a:off x="1281113" y="965200"/>
            <a:ext cx="114300" cy="3810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2564" name="Group 48">
            <a:extLst>
              <a:ext uri="{FF2B5EF4-FFF2-40B4-BE49-F238E27FC236}">
                <a16:creationId xmlns:a16="http://schemas.microsoft.com/office/drawing/2014/main" id="{CEB0F344-A2A2-9B91-8160-EAB26F5C8A90}"/>
              </a:ext>
            </a:extLst>
          </p:cNvPr>
          <p:cNvGrpSpPr>
            <a:grpSpLocks/>
          </p:cNvGrpSpPr>
          <p:nvPr/>
        </p:nvGrpSpPr>
        <p:grpSpPr bwMode="auto">
          <a:xfrm>
            <a:off x="1293813" y="695325"/>
            <a:ext cx="609600" cy="641350"/>
            <a:chOff x="0" y="0"/>
            <a:chExt cx="960" cy="1012"/>
          </a:xfrm>
        </p:grpSpPr>
        <p:sp>
          <p:nvSpPr>
            <p:cNvPr id="22771" name="Line 49">
              <a:extLst>
                <a:ext uri="{FF2B5EF4-FFF2-40B4-BE49-F238E27FC236}">
                  <a16:creationId xmlns:a16="http://schemas.microsoft.com/office/drawing/2014/main" id="{77327F45-0FFE-E0AD-70E1-5CFE9B788E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" y="0"/>
              <a:ext cx="0" cy="4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2772" name="Group 50">
              <a:extLst>
                <a:ext uri="{FF2B5EF4-FFF2-40B4-BE49-F238E27FC236}">
                  <a16:creationId xmlns:a16="http://schemas.microsoft.com/office/drawing/2014/main" id="{BFC88CB9-E16C-D4C4-9AEF-8250F581EB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960" cy="1012"/>
              <a:chOff x="0" y="0"/>
              <a:chExt cx="960" cy="1012"/>
            </a:xfrm>
          </p:grpSpPr>
          <p:sp>
            <p:nvSpPr>
              <p:cNvPr id="22773" name="Line 51">
                <a:extLst>
                  <a:ext uri="{FF2B5EF4-FFF2-40B4-BE49-F238E27FC236}">
                    <a16:creationId xmlns:a16="http://schemas.microsoft.com/office/drawing/2014/main" id="{6CF6B2E9-3DB0-D9A0-152E-27676A142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0" y="0"/>
                <a:ext cx="0" cy="42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774" name="Line 52">
                <a:extLst>
                  <a:ext uri="{FF2B5EF4-FFF2-40B4-BE49-F238E27FC236}">
                    <a16:creationId xmlns:a16="http://schemas.microsoft.com/office/drawing/2014/main" id="{244448D5-EBA2-B5E7-4300-0EF2AFDFE2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80" y="390"/>
                <a:ext cx="180" cy="60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775" name="Line 53">
                <a:extLst>
                  <a:ext uri="{FF2B5EF4-FFF2-40B4-BE49-F238E27FC236}">
                    <a16:creationId xmlns:a16="http://schemas.microsoft.com/office/drawing/2014/main" id="{CF529384-5CBA-CF1E-63CF-3C15AF3671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29" y="350"/>
                <a:ext cx="220" cy="663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776" name="Line 54">
                <a:extLst>
                  <a:ext uri="{FF2B5EF4-FFF2-40B4-BE49-F238E27FC236}">
                    <a16:creationId xmlns:a16="http://schemas.microsoft.com/office/drawing/2014/main" id="{4232C1A8-2CEE-7DD5-8661-170B8B59AF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720"/>
                <a:ext cx="84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2565" name="Rectangle 55">
            <a:extLst>
              <a:ext uri="{FF2B5EF4-FFF2-40B4-BE49-F238E27FC236}">
                <a16:creationId xmlns:a16="http://schemas.microsoft.com/office/drawing/2014/main" id="{C864B4C9-3754-8C6E-37BC-2B6F30B1C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6825" y="1568450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22566" name="Group 56">
            <a:extLst>
              <a:ext uri="{FF2B5EF4-FFF2-40B4-BE49-F238E27FC236}">
                <a16:creationId xmlns:a16="http://schemas.microsoft.com/office/drawing/2014/main" id="{5BC872C4-729B-A426-E921-DEAF731A015B}"/>
              </a:ext>
            </a:extLst>
          </p:cNvPr>
          <p:cNvGrpSpPr>
            <a:grpSpLocks/>
          </p:cNvGrpSpPr>
          <p:nvPr/>
        </p:nvGrpSpPr>
        <p:grpSpPr bwMode="auto">
          <a:xfrm rot="10620000">
            <a:off x="1336675" y="2959100"/>
            <a:ext cx="95250" cy="171450"/>
            <a:chOff x="0" y="0"/>
            <a:chExt cx="60" cy="108"/>
          </a:xfrm>
        </p:grpSpPr>
        <p:sp>
          <p:nvSpPr>
            <p:cNvPr id="22768" name="Line 57">
              <a:extLst>
                <a:ext uri="{FF2B5EF4-FFF2-40B4-BE49-F238E27FC236}">
                  <a16:creationId xmlns:a16="http://schemas.microsoft.com/office/drawing/2014/main" id="{BD06307A-4ECC-B965-6766-3E32BE4CFD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69" name="Line 58">
              <a:extLst>
                <a:ext uri="{FF2B5EF4-FFF2-40B4-BE49-F238E27FC236}">
                  <a16:creationId xmlns:a16="http://schemas.microsoft.com/office/drawing/2014/main" id="{B2B2FA51-0FC5-069A-9B53-B47B63B9C9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70" name="Line 59">
              <a:extLst>
                <a:ext uri="{FF2B5EF4-FFF2-40B4-BE49-F238E27FC236}">
                  <a16:creationId xmlns:a16="http://schemas.microsoft.com/office/drawing/2014/main" id="{20FC3C6B-D745-3F3B-D1F7-B0E110CEBD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567" name="Line 60">
            <a:extLst>
              <a:ext uri="{FF2B5EF4-FFF2-40B4-BE49-F238E27FC236}">
                <a16:creationId xmlns:a16="http://schemas.microsoft.com/office/drawing/2014/main" id="{514C8A64-B6C9-586E-15AC-37DABD659913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2550" y="3111500"/>
            <a:ext cx="0" cy="8953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568" name="Group 61">
            <a:extLst>
              <a:ext uri="{FF2B5EF4-FFF2-40B4-BE49-F238E27FC236}">
                <a16:creationId xmlns:a16="http://schemas.microsoft.com/office/drawing/2014/main" id="{061B5007-A3AD-506B-C6C8-BE01296156D7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889125" y="2959100"/>
            <a:ext cx="95250" cy="171450"/>
            <a:chOff x="0" y="0"/>
            <a:chExt cx="60" cy="108"/>
          </a:xfrm>
        </p:grpSpPr>
        <p:sp>
          <p:nvSpPr>
            <p:cNvPr id="22765" name="Line 62">
              <a:extLst>
                <a:ext uri="{FF2B5EF4-FFF2-40B4-BE49-F238E27FC236}">
                  <a16:creationId xmlns:a16="http://schemas.microsoft.com/office/drawing/2014/main" id="{73A58F76-DB92-B102-D54A-F0A5C2565D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66" name="Line 63">
              <a:extLst>
                <a:ext uri="{FF2B5EF4-FFF2-40B4-BE49-F238E27FC236}">
                  <a16:creationId xmlns:a16="http://schemas.microsoft.com/office/drawing/2014/main" id="{9B11EAE1-1926-600F-E459-41E1A280EA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67" name="Line 64">
              <a:extLst>
                <a:ext uri="{FF2B5EF4-FFF2-40B4-BE49-F238E27FC236}">
                  <a16:creationId xmlns:a16="http://schemas.microsoft.com/office/drawing/2014/main" id="{4C6A7BBC-B192-D878-0D18-D0D1E5FF89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569" name="Line 65">
            <a:extLst>
              <a:ext uri="{FF2B5EF4-FFF2-40B4-BE49-F238E27FC236}">
                <a16:creationId xmlns:a16="http://schemas.microsoft.com/office/drawing/2014/main" id="{62865BA8-EFB9-BFE7-2DC8-5D511887019C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3111500"/>
            <a:ext cx="0" cy="8763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70" name="Rectangle 66">
            <a:extLst>
              <a:ext uri="{FF2B5EF4-FFF2-40B4-BE49-F238E27FC236}">
                <a16:creationId xmlns:a16="http://schemas.microsoft.com/office/drawing/2014/main" id="{16397CEC-4B16-F9EE-C2D4-A8B6DAE1E4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3525" y="1568450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571" name="Rectangle 67">
            <a:extLst>
              <a:ext uri="{FF2B5EF4-FFF2-40B4-BE49-F238E27FC236}">
                <a16:creationId xmlns:a16="http://schemas.microsoft.com/office/drawing/2014/main" id="{39E5E83F-6613-3A22-5A91-F5C1D2AEC2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1568450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22572" name="Group 68">
            <a:extLst>
              <a:ext uri="{FF2B5EF4-FFF2-40B4-BE49-F238E27FC236}">
                <a16:creationId xmlns:a16="http://schemas.microsoft.com/office/drawing/2014/main" id="{F6B44537-662C-1509-1E1B-FEBF84F377E9}"/>
              </a:ext>
            </a:extLst>
          </p:cNvPr>
          <p:cNvGrpSpPr>
            <a:grpSpLocks/>
          </p:cNvGrpSpPr>
          <p:nvPr/>
        </p:nvGrpSpPr>
        <p:grpSpPr bwMode="auto">
          <a:xfrm>
            <a:off x="3017838" y="1949450"/>
            <a:ext cx="447675" cy="457200"/>
            <a:chOff x="0" y="0"/>
            <a:chExt cx="282" cy="288"/>
          </a:xfrm>
        </p:grpSpPr>
        <p:sp>
          <p:nvSpPr>
            <p:cNvPr id="22758" name="Line 69">
              <a:extLst>
                <a:ext uri="{FF2B5EF4-FFF2-40B4-BE49-F238E27FC236}">
                  <a16:creationId xmlns:a16="http://schemas.microsoft.com/office/drawing/2014/main" id="{2F3F786E-2595-919D-EA7D-0928F0BE83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7" y="74"/>
              <a:ext cx="0" cy="18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59" name="Line 70">
              <a:extLst>
                <a:ext uri="{FF2B5EF4-FFF2-40B4-BE49-F238E27FC236}">
                  <a16:creationId xmlns:a16="http://schemas.microsoft.com/office/drawing/2014/main" id="{203B5BF7-29F3-5325-9DDA-1424B8595AB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67704">
              <a:off x="0" y="5"/>
              <a:ext cx="282" cy="1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2760" name="Group 71">
              <a:extLst>
                <a:ext uri="{FF2B5EF4-FFF2-40B4-BE49-F238E27FC236}">
                  <a16:creationId xmlns:a16="http://schemas.microsoft.com/office/drawing/2014/main" id="{31B58C1F-60B1-D97B-C578-0BA84FA0A1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" y="192"/>
              <a:ext cx="188" cy="96"/>
              <a:chOff x="0" y="0"/>
              <a:chExt cx="188" cy="96"/>
            </a:xfrm>
          </p:grpSpPr>
          <p:sp>
            <p:nvSpPr>
              <p:cNvPr id="22762" name="Line 72">
                <a:extLst>
                  <a:ext uri="{FF2B5EF4-FFF2-40B4-BE49-F238E27FC236}">
                    <a16:creationId xmlns:a16="http://schemas.microsoft.com/office/drawing/2014/main" id="{7886F7BE-079C-CD1D-449E-DF0769B713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85"/>
                <a:ext cx="18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763" name="Line 73">
                <a:extLst>
                  <a:ext uri="{FF2B5EF4-FFF2-40B4-BE49-F238E27FC236}">
                    <a16:creationId xmlns:a16="http://schemas.microsoft.com/office/drawing/2014/main" id="{BD45D41B-4924-2517-D845-2A92BD6629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8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2764" name="Line 74">
                <a:extLst>
                  <a:ext uri="{FF2B5EF4-FFF2-40B4-BE49-F238E27FC236}">
                    <a16:creationId xmlns:a16="http://schemas.microsoft.com/office/drawing/2014/main" id="{34DB4210-B4AB-38E6-2870-CDBC24A240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96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761" name="Line 75">
              <a:extLst>
                <a:ext uri="{FF2B5EF4-FFF2-40B4-BE49-F238E27FC236}">
                  <a16:creationId xmlns:a16="http://schemas.microsoft.com/office/drawing/2014/main" id="{8D27E621-B98D-D082-7411-4B625D5667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" y="0"/>
              <a:ext cx="0" cy="132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573" name="Line 76">
            <a:extLst>
              <a:ext uri="{FF2B5EF4-FFF2-40B4-BE49-F238E27FC236}">
                <a16:creationId xmlns:a16="http://schemas.microsoft.com/office/drawing/2014/main" id="{C6FF2454-7548-7FEB-F547-8F3C22DB4B50}"/>
              </a:ext>
            </a:extLst>
          </p:cNvPr>
          <p:cNvSpPr>
            <a:spLocks noChangeShapeType="1"/>
          </p:cNvSpPr>
          <p:nvPr/>
        </p:nvSpPr>
        <p:spPr bwMode="auto">
          <a:xfrm>
            <a:off x="2724150" y="4197350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74" name="Line 77">
            <a:extLst>
              <a:ext uri="{FF2B5EF4-FFF2-40B4-BE49-F238E27FC236}">
                <a16:creationId xmlns:a16="http://schemas.microsoft.com/office/drawing/2014/main" id="{2F03A01E-F388-2797-1443-DF18A23B1AAF}"/>
              </a:ext>
            </a:extLst>
          </p:cNvPr>
          <p:cNvSpPr>
            <a:spLocks noChangeShapeType="1"/>
          </p:cNvSpPr>
          <p:nvPr/>
        </p:nvSpPr>
        <p:spPr bwMode="auto">
          <a:xfrm>
            <a:off x="2447925" y="4178300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75" name="Line 78">
            <a:extLst>
              <a:ext uri="{FF2B5EF4-FFF2-40B4-BE49-F238E27FC236}">
                <a16:creationId xmlns:a16="http://schemas.microsoft.com/office/drawing/2014/main" id="{5504E49F-3950-36E3-8783-D12F4A106631}"/>
              </a:ext>
            </a:extLst>
          </p:cNvPr>
          <p:cNvSpPr>
            <a:spLocks noChangeShapeType="1"/>
          </p:cNvSpPr>
          <p:nvPr/>
        </p:nvSpPr>
        <p:spPr bwMode="auto">
          <a:xfrm>
            <a:off x="2181225" y="4197350"/>
            <a:ext cx="171450" cy="36195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76" name="Line 79">
            <a:extLst>
              <a:ext uri="{FF2B5EF4-FFF2-40B4-BE49-F238E27FC236}">
                <a16:creationId xmlns:a16="http://schemas.microsoft.com/office/drawing/2014/main" id="{C44216C1-B9BD-7B8D-0B90-2B340884928D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7425" y="4387850"/>
            <a:ext cx="571500" cy="0"/>
          </a:xfrm>
          <a:prstGeom prst="line">
            <a:avLst/>
          </a:prstGeom>
          <a:noFill/>
          <a:ln w="25400">
            <a:solidFill>
              <a:srgbClr val="0080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77" name="未知">
            <a:extLst>
              <a:ext uri="{FF2B5EF4-FFF2-40B4-BE49-F238E27FC236}">
                <a16:creationId xmlns:a16="http://schemas.microsoft.com/office/drawing/2014/main" id="{1F4F1A20-38B7-F0ED-9E5F-14A17130B6E1}"/>
              </a:ext>
            </a:extLst>
          </p:cNvPr>
          <p:cNvSpPr>
            <a:spLocks/>
          </p:cNvSpPr>
          <p:nvPr/>
        </p:nvSpPr>
        <p:spPr bwMode="auto">
          <a:xfrm>
            <a:off x="2762250" y="4044950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78" name="未知">
            <a:extLst>
              <a:ext uri="{FF2B5EF4-FFF2-40B4-BE49-F238E27FC236}">
                <a16:creationId xmlns:a16="http://schemas.microsoft.com/office/drawing/2014/main" id="{DF049E93-450B-C433-7EF5-B5E096895C4F}"/>
              </a:ext>
            </a:extLst>
          </p:cNvPr>
          <p:cNvSpPr>
            <a:spLocks/>
          </p:cNvSpPr>
          <p:nvPr/>
        </p:nvSpPr>
        <p:spPr bwMode="auto">
          <a:xfrm>
            <a:off x="2495550" y="4025900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79" name="未知">
            <a:extLst>
              <a:ext uri="{FF2B5EF4-FFF2-40B4-BE49-F238E27FC236}">
                <a16:creationId xmlns:a16="http://schemas.microsoft.com/office/drawing/2014/main" id="{65ABFD25-C461-7462-77DC-7069CD9F109D}"/>
              </a:ext>
            </a:extLst>
          </p:cNvPr>
          <p:cNvSpPr>
            <a:spLocks/>
          </p:cNvSpPr>
          <p:nvPr/>
        </p:nvSpPr>
        <p:spPr bwMode="auto">
          <a:xfrm>
            <a:off x="2228850" y="4044950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80" name="未知">
            <a:extLst>
              <a:ext uri="{FF2B5EF4-FFF2-40B4-BE49-F238E27FC236}">
                <a16:creationId xmlns:a16="http://schemas.microsoft.com/office/drawing/2014/main" id="{744E5301-F551-C476-7BA2-9317F6485521}"/>
              </a:ext>
            </a:extLst>
          </p:cNvPr>
          <p:cNvSpPr>
            <a:spLocks/>
          </p:cNvSpPr>
          <p:nvPr/>
        </p:nvSpPr>
        <p:spPr bwMode="auto">
          <a:xfrm>
            <a:off x="1885950" y="3530600"/>
            <a:ext cx="419100" cy="666750"/>
          </a:xfrm>
          <a:custGeom>
            <a:avLst/>
            <a:gdLst>
              <a:gd name="T0" fmla="*/ 0 w 600"/>
              <a:gd name="T1" fmla="*/ 0 h 276"/>
              <a:gd name="T2" fmla="*/ 2147483647 w 600"/>
              <a:gd name="T3" fmla="*/ 0 h 276"/>
              <a:gd name="T4" fmla="*/ 2147483647 w 600"/>
              <a:gd name="T5" fmla="*/ 2147483647 h 276"/>
              <a:gd name="T6" fmla="*/ 0 60000 65536"/>
              <a:gd name="T7" fmla="*/ 0 60000 65536"/>
              <a:gd name="T8" fmla="*/ 0 60000 65536"/>
              <a:gd name="T9" fmla="*/ 0 w 600"/>
              <a:gd name="T10" fmla="*/ 0 h 276"/>
              <a:gd name="T11" fmla="*/ 600 w 600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276">
                <a:moveTo>
                  <a:pt x="0" y="0"/>
                </a:moveTo>
                <a:lnTo>
                  <a:pt x="600" y="0"/>
                </a:lnTo>
                <a:lnTo>
                  <a:pt x="600" y="276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81" name="未知">
            <a:extLst>
              <a:ext uri="{FF2B5EF4-FFF2-40B4-BE49-F238E27FC236}">
                <a16:creationId xmlns:a16="http://schemas.microsoft.com/office/drawing/2014/main" id="{47C0C033-B41F-2DC4-AECB-BECF0BCBF730}"/>
              </a:ext>
            </a:extLst>
          </p:cNvPr>
          <p:cNvSpPr>
            <a:spLocks/>
          </p:cNvSpPr>
          <p:nvPr/>
        </p:nvSpPr>
        <p:spPr bwMode="auto">
          <a:xfrm>
            <a:off x="1619250" y="3397250"/>
            <a:ext cx="952500" cy="781050"/>
          </a:xfrm>
          <a:custGeom>
            <a:avLst/>
            <a:gdLst>
              <a:gd name="T0" fmla="*/ 0 w 600"/>
              <a:gd name="T1" fmla="*/ 0 h 396"/>
              <a:gd name="T2" fmla="*/ 2147483647 w 600"/>
              <a:gd name="T3" fmla="*/ 0 h 396"/>
              <a:gd name="T4" fmla="*/ 2147483647 w 600"/>
              <a:gd name="T5" fmla="*/ 2147483647 h 396"/>
              <a:gd name="T6" fmla="*/ 0 60000 65536"/>
              <a:gd name="T7" fmla="*/ 0 60000 65536"/>
              <a:gd name="T8" fmla="*/ 0 60000 65536"/>
              <a:gd name="T9" fmla="*/ 0 w 600"/>
              <a:gd name="T10" fmla="*/ 0 h 396"/>
              <a:gd name="T11" fmla="*/ 600 w 600"/>
              <a:gd name="T12" fmla="*/ 396 h 3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396">
                <a:moveTo>
                  <a:pt x="0" y="0"/>
                </a:moveTo>
                <a:lnTo>
                  <a:pt x="600" y="0"/>
                </a:lnTo>
                <a:lnTo>
                  <a:pt x="600" y="396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82" name="未知">
            <a:extLst>
              <a:ext uri="{FF2B5EF4-FFF2-40B4-BE49-F238E27FC236}">
                <a16:creationId xmlns:a16="http://schemas.microsoft.com/office/drawing/2014/main" id="{27973CDB-E3A3-E8CA-80FE-44D7856AA1FB}"/>
              </a:ext>
            </a:extLst>
          </p:cNvPr>
          <p:cNvSpPr>
            <a:spLocks/>
          </p:cNvSpPr>
          <p:nvPr/>
        </p:nvSpPr>
        <p:spPr bwMode="auto">
          <a:xfrm>
            <a:off x="1352550" y="3225800"/>
            <a:ext cx="1485900" cy="971550"/>
          </a:xfrm>
          <a:custGeom>
            <a:avLst/>
            <a:gdLst>
              <a:gd name="T0" fmla="*/ 0 w 588"/>
              <a:gd name="T1" fmla="*/ 0 h 540"/>
              <a:gd name="T2" fmla="*/ 2147483647 w 588"/>
              <a:gd name="T3" fmla="*/ 0 h 540"/>
              <a:gd name="T4" fmla="*/ 2147483647 w 588"/>
              <a:gd name="T5" fmla="*/ 2147483647 h 540"/>
              <a:gd name="T6" fmla="*/ 0 60000 65536"/>
              <a:gd name="T7" fmla="*/ 0 60000 65536"/>
              <a:gd name="T8" fmla="*/ 0 60000 65536"/>
              <a:gd name="T9" fmla="*/ 0 w 588"/>
              <a:gd name="T10" fmla="*/ 0 h 540"/>
              <a:gd name="T11" fmla="*/ 588 w 588"/>
              <a:gd name="T12" fmla="*/ 540 h 5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88" h="540">
                <a:moveTo>
                  <a:pt x="0" y="0"/>
                </a:moveTo>
                <a:lnTo>
                  <a:pt x="588" y="0"/>
                </a:lnTo>
                <a:lnTo>
                  <a:pt x="588" y="540"/>
                </a:lnTo>
              </a:path>
            </a:pathLst>
          </a:custGeom>
          <a:noFill/>
          <a:ln w="254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83" name="未知">
            <a:extLst>
              <a:ext uri="{FF2B5EF4-FFF2-40B4-BE49-F238E27FC236}">
                <a16:creationId xmlns:a16="http://schemas.microsoft.com/office/drawing/2014/main" id="{D893E850-F890-1F63-0D04-EB8394E64DF7}"/>
              </a:ext>
            </a:extLst>
          </p:cNvPr>
          <p:cNvSpPr>
            <a:spLocks/>
          </p:cNvSpPr>
          <p:nvPr/>
        </p:nvSpPr>
        <p:spPr bwMode="auto">
          <a:xfrm>
            <a:off x="1619250" y="4540250"/>
            <a:ext cx="742950" cy="571500"/>
          </a:xfrm>
          <a:custGeom>
            <a:avLst/>
            <a:gdLst>
              <a:gd name="T0" fmla="*/ 0 w 624"/>
              <a:gd name="T1" fmla="*/ 2147483647 h 156"/>
              <a:gd name="T2" fmla="*/ 2147483647 w 624"/>
              <a:gd name="T3" fmla="*/ 2147483647 h 156"/>
              <a:gd name="T4" fmla="*/ 2147483647 w 624"/>
              <a:gd name="T5" fmla="*/ 0 h 156"/>
              <a:gd name="T6" fmla="*/ 0 60000 65536"/>
              <a:gd name="T7" fmla="*/ 0 60000 65536"/>
              <a:gd name="T8" fmla="*/ 0 60000 65536"/>
              <a:gd name="T9" fmla="*/ 0 w 624"/>
              <a:gd name="T10" fmla="*/ 0 h 156"/>
              <a:gd name="T11" fmla="*/ 624 w 624"/>
              <a:gd name="T12" fmla="*/ 156 h 1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24" h="156">
                <a:moveTo>
                  <a:pt x="0" y="156"/>
                </a:moveTo>
                <a:lnTo>
                  <a:pt x="624" y="156"/>
                </a:lnTo>
                <a:lnTo>
                  <a:pt x="624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84" name="未知">
            <a:extLst>
              <a:ext uri="{FF2B5EF4-FFF2-40B4-BE49-F238E27FC236}">
                <a16:creationId xmlns:a16="http://schemas.microsoft.com/office/drawing/2014/main" id="{0EA5AB5A-CB93-FF3B-0595-C0A724B84D8A}"/>
              </a:ext>
            </a:extLst>
          </p:cNvPr>
          <p:cNvSpPr>
            <a:spLocks/>
          </p:cNvSpPr>
          <p:nvPr/>
        </p:nvSpPr>
        <p:spPr bwMode="auto">
          <a:xfrm>
            <a:off x="1333500" y="4521200"/>
            <a:ext cx="1295400" cy="723900"/>
          </a:xfrm>
          <a:custGeom>
            <a:avLst/>
            <a:gdLst>
              <a:gd name="T0" fmla="*/ 0 w 828"/>
              <a:gd name="T1" fmla="*/ 2147483647 h 264"/>
              <a:gd name="T2" fmla="*/ 2147483647 w 828"/>
              <a:gd name="T3" fmla="*/ 2147483647 h 264"/>
              <a:gd name="T4" fmla="*/ 2147483647 w 828"/>
              <a:gd name="T5" fmla="*/ 0 h 264"/>
              <a:gd name="T6" fmla="*/ 0 60000 65536"/>
              <a:gd name="T7" fmla="*/ 0 60000 65536"/>
              <a:gd name="T8" fmla="*/ 0 60000 65536"/>
              <a:gd name="T9" fmla="*/ 0 w 828"/>
              <a:gd name="T10" fmla="*/ 0 h 264"/>
              <a:gd name="T11" fmla="*/ 828 w 828"/>
              <a:gd name="T12" fmla="*/ 264 h 26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28" h="264">
                <a:moveTo>
                  <a:pt x="0" y="264"/>
                </a:moveTo>
                <a:lnTo>
                  <a:pt x="828" y="264"/>
                </a:lnTo>
                <a:lnTo>
                  <a:pt x="828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85" name="未知">
            <a:extLst>
              <a:ext uri="{FF2B5EF4-FFF2-40B4-BE49-F238E27FC236}">
                <a16:creationId xmlns:a16="http://schemas.microsoft.com/office/drawing/2014/main" id="{E3E2B111-C0C9-2980-7454-86C69851DEB1}"/>
              </a:ext>
            </a:extLst>
          </p:cNvPr>
          <p:cNvSpPr>
            <a:spLocks/>
          </p:cNvSpPr>
          <p:nvPr/>
        </p:nvSpPr>
        <p:spPr bwMode="auto">
          <a:xfrm>
            <a:off x="1885950" y="4521200"/>
            <a:ext cx="1009650" cy="914400"/>
          </a:xfrm>
          <a:custGeom>
            <a:avLst/>
            <a:gdLst>
              <a:gd name="T0" fmla="*/ 0 w 444"/>
              <a:gd name="T1" fmla="*/ 2147483647 h 384"/>
              <a:gd name="T2" fmla="*/ 2147483647 w 444"/>
              <a:gd name="T3" fmla="*/ 2147483647 h 384"/>
              <a:gd name="T4" fmla="*/ 2147483647 w 444"/>
              <a:gd name="T5" fmla="*/ 0 h 384"/>
              <a:gd name="T6" fmla="*/ 0 60000 65536"/>
              <a:gd name="T7" fmla="*/ 0 60000 65536"/>
              <a:gd name="T8" fmla="*/ 0 60000 65536"/>
              <a:gd name="T9" fmla="*/ 0 w 444"/>
              <a:gd name="T10" fmla="*/ 0 h 384"/>
              <a:gd name="T11" fmla="*/ 444 w 444"/>
              <a:gd name="T12" fmla="*/ 384 h 38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44" h="384">
                <a:moveTo>
                  <a:pt x="0" y="384"/>
                </a:moveTo>
                <a:lnTo>
                  <a:pt x="444" y="384"/>
                </a:lnTo>
                <a:lnTo>
                  <a:pt x="444" y="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86" name="Line 89">
            <a:extLst>
              <a:ext uri="{FF2B5EF4-FFF2-40B4-BE49-F238E27FC236}">
                <a16:creationId xmlns:a16="http://schemas.microsoft.com/office/drawing/2014/main" id="{EF7DE233-097A-FA9C-99C7-1AFA7F729E3E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6150" y="2139950"/>
            <a:ext cx="6477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587" name="Text Box 90">
            <a:extLst>
              <a:ext uri="{FF2B5EF4-FFF2-40B4-BE49-F238E27FC236}">
                <a16:creationId xmlns:a16="http://schemas.microsoft.com/office/drawing/2014/main" id="{5CC93C2D-2CDB-EAE7-AB75-287451B276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7325" y="1649413"/>
            <a:ext cx="550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800000"/>
                </a:solidFill>
                <a:latin typeface="Times New Roman" panose="02020603050405020304" pitchFamily="18" charset="0"/>
              </a:rPr>
              <a:t>KT</a:t>
            </a:r>
          </a:p>
        </p:txBody>
      </p:sp>
      <p:sp>
        <p:nvSpPr>
          <p:cNvPr id="22588" name="Line 91">
            <a:extLst>
              <a:ext uri="{FF2B5EF4-FFF2-40B4-BE49-F238E27FC236}">
                <a16:creationId xmlns:a16="http://schemas.microsoft.com/office/drawing/2014/main" id="{3CFA0995-029E-B15D-6E0E-4809DE4236A6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3188" y="4441825"/>
            <a:ext cx="0" cy="261938"/>
          </a:xfrm>
          <a:prstGeom prst="line">
            <a:avLst/>
          </a:prstGeom>
          <a:noFill/>
          <a:ln w="38100">
            <a:solidFill>
              <a:srgbClr val="00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589" name="Group 92">
            <a:extLst>
              <a:ext uri="{FF2B5EF4-FFF2-40B4-BE49-F238E27FC236}">
                <a16:creationId xmlns:a16="http://schemas.microsoft.com/office/drawing/2014/main" id="{7F88D2F2-2B54-1F5B-6377-1C130FE60E6C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4611688"/>
            <a:ext cx="304800" cy="138112"/>
            <a:chOff x="0" y="0"/>
            <a:chExt cx="192" cy="87"/>
          </a:xfrm>
        </p:grpSpPr>
        <p:sp>
          <p:nvSpPr>
            <p:cNvPr id="22755" name="Line 93">
              <a:extLst>
                <a:ext uri="{FF2B5EF4-FFF2-40B4-BE49-F238E27FC236}">
                  <a16:creationId xmlns:a16="http://schemas.microsoft.com/office/drawing/2014/main" id="{C03EDD07-79E0-55CB-0779-F54ED421CA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77"/>
              <a:ext cx="1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56" name="Line 94">
              <a:extLst>
                <a:ext uri="{FF2B5EF4-FFF2-40B4-BE49-F238E27FC236}">
                  <a16:creationId xmlns:a16="http://schemas.microsoft.com/office/drawing/2014/main" id="{CD905247-B27F-67F5-3868-C1E0B20E42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" y="0"/>
              <a:ext cx="0" cy="8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57" name="Line 95">
              <a:extLst>
                <a:ext uri="{FF2B5EF4-FFF2-40B4-BE49-F238E27FC236}">
                  <a16:creationId xmlns:a16="http://schemas.microsoft.com/office/drawing/2014/main" id="{D5199609-9794-FA44-10A3-CB87F6D262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8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590" name="Text Box 96">
            <a:extLst>
              <a:ext uri="{FF2B5EF4-FFF2-40B4-BE49-F238E27FC236}">
                <a16:creationId xmlns:a16="http://schemas.microsoft.com/office/drawing/2014/main" id="{D4E24ABA-9E59-28DA-E40B-E43F996A00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57925" y="328771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91" name="Line 97">
            <a:extLst>
              <a:ext uri="{FF2B5EF4-FFF2-40B4-BE49-F238E27FC236}">
                <a16:creationId xmlns:a16="http://schemas.microsoft.com/office/drawing/2014/main" id="{048AC506-49FF-90D7-2761-49C0878CDC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210050" y="3225800"/>
            <a:ext cx="381000" cy="1333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92" name="Text Box 98">
            <a:extLst>
              <a:ext uri="{FF2B5EF4-FFF2-40B4-BE49-F238E27FC236}">
                <a16:creationId xmlns:a16="http://schemas.microsoft.com/office/drawing/2014/main" id="{876457F8-E777-269B-8FDC-4DE21687A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7125" y="330676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93" name="Line 99">
            <a:extLst>
              <a:ext uri="{FF2B5EF4-FFF2-40B4-BE49-F238E27FC236}">
                <a16:creationId xmlns:a16="http://schemas.microsoft.com/office/drawing/2014/main" id="{99F4EC19-C0D0-1493-5095-8D1F8A70C0C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48225" y="3854450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94" name="Line 100">
            <a:extLst>
              <a:ext uri="{FF2B5EF4-FFF2-40B4-BE49-F238E27FC236}">
                <a16:creationId xmlns:a16="http://schemas.microsoft.com/office/drawing/2014/main" id="{538D3168-1310-EAE2-A598-8E3C349DEAEE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3854450"/>
            <a:ext cx="8382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595" name="Group 101">
            <a:extLst>
              <a:ext uri="{FF2B5EF4-FFF2-40B4-BE49-F238E27FC236}">
                <a16:creationId xmlns:a16="http://schemas.microsoft.com/office/drawing/2014/main" id="{943B99DB-9DA7-A5DC-7456-B2C62E64C7AA}"/>
              </a:ext>
            </a:extLst>
          </p:cNvPr>
          <p:cNvGrpSpPr>
            <a:grpSpLocks/>
          </p:cNvGrpSpPr>
          <p:nvPr/>
        </p:nvGrpSpPr>
        <p:grpSpPr bwMode="auto">
          <a:xfrm>
            <a:off x="5219700" y="3625850"/>
            <a:ext cx="419100" cy="247650"/>
            <a:chOff x="0" y="0"/>
            <a:chExt cx="264" cy="156"/>
          </a:xfrm>
        </p:grpSpPr>
        <p:sp>
          <p:nvSpPr>
            <p:cNvPr id="22753" name="Line 102">
              <a:extLst>
                <a:ext uri="{FF2B5EF4-FFF2-40B4-BE49-F238E27FC236}">
                  <a16:creationId xmlns:a16="http://schemas.microsoft.com/office/drawing/2014/main" id="{1279E696-920A-74C4-0685-6BD7AC920C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6"/>
              <a:ext cx="264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54" name="Line 103">
              <a:extLst>
                <a:ext uri="{FF2B5EF4-FFF2-40B4-BE49-F238E27FC236}">
                  <a16:creationId xmlns:a16="http://schemas.microsoft.com/office/drawing/2014/main" id="{1DBDC563-E0A3-ABCE-77A7-C0F9F6B854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0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596" name="Text Box 104">
            <a:extLst>
              <a:ext uri="{FF2B5EF4-FFF2-40B4-BE49-F238E27FC236}">
                <a16:creationId xmlns:a16="http://schemas.microsoft.com/office/drawing/2014/main" id="{C96CC118-C8EF-E0AD-E278-D135D275DA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4925" y="324961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66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6600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97" name="Text Box 105">
            <a:extLst>
              <a:ext uri="{FF2B5EF4-FFF2-40B4-BE49-F238E27FC236}">
                <a16:creationId xmlns:a16="http://schemas.microsoft.com/office/drawing/2014/main" id="{18849E34-BAC0-C883-A16D-A98B901572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75" y="235426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98" name="Line 106">
            <a:extLst>
              <a:ext uri="{FF2B5EF4-FFF2-40B4-BE49-F238E27FC236}">
                <a16:creationId xmlns:a16="http://schemas.microsoft.com/office/drawing/2014/main" id="{7D2B8D5B-43C8-39E0-C8F0-D1C64710EEA0}"/>
              </a:ext>
            </a:extLst>
          </p:cNvPr>
          <p:cNvSpPr>
            <a:spLocks noChangeShapeType="1"/>
          </p:cNvSpPr>
          <p:nvPr/>
        </p:nvSpPr>
        <p:spPr bwMode="auto">
          <a:xfrm>
            <a:off x="1362075" y="6102350"/>
            <a:ext cx="5524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599" name="Line 107">
            <a:extLst>
              <a:ext uri="{FF2B5EF4-FFF2-40B4-BE49-F238E27FC236}">
                <a16:creationId xmlns:a16="http://schemas.microsoft.com/office/drawing/2014/main" id="{B7281E2B-715F-3122-04AA-6F3E6D056BD0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5988050"/>
            <a:ext cx="0" cy="1143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00" name="Oval 108">
            <a:extLst>
              <a:ext uri="{FF2B5EF4-FFF2-40B4-BE49-F238E27FC236}">
                <a16:creationId xmlns:a16="http://schemas.microsoft.com/office/drawing/2014/main" id="{92E2BBC7-5238-2BA8-B5C4-6ED2F3E9C32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314450" y="3987800"/>
            <a:ext cx="76200" cy="74613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01" name="Oval 109">
            <a:extLst>
              <a:ext uri="{FF2B5EF4-FFF2-40B4-BE49-F238E27FC236}">
                <a16:creationId xmlns:a16="http://schemas.microsoft.com/office/drawing/2014/main" id="{57916629-5D27-30C9-9A19-221D05927D3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866900" y="3987800"/>
            <a:ext cx="76200" cy="74613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02" name="Oval 110">
            <a:extLst>
              <a:ext uri="{FF2B5EF4-FFF2-40B4-BE49-F238E27FC236}">
                <a16:creationId xmlns:a16="http://schemas.microsoft.com/office/drawing/2014/main" id="{27AEAB3A-98F7-FE93-EF1F-C984BE5E5009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600200" y="3892550"/>
            <a:ext cx="76200" cy="74613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03" name="Text Box 111">
            <a:extLst>
              <a:ext uri="{FF2B5EF4-FFF2-40B4-BE49-F238E27FC236}">
                <a16:creationId xmlns:a16="http://schemas.microsoft.com/office/drawing/2014/main" id="{85064672-3345-429D-A17C-E5C6DB08AF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8688" y="3740150"/>
            <a:ext cx="425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1800">
                <a:latin typeface="Times New Roman" panose="02020603050405020304" pitchFamily="18" charset="0"/>
              </a:rPr>
              <a:t>U</a:t>
            </a:r>
            <a:r>
              <a:rPr lang="en-US" altLang="zh-CN" sz="1800" baseline="-25000">
                <a:latin typeface="Times New Roman" panose="02020603050405020304" pitchFamily="18" charset="0"/>
              </a:rPr>
              <a:t>1</a:t>
            </a:r>
            <a:endParaRPr lang="en-US" altLang="zh-CN" sz="1800">
              <a:latin typeface="Times New Roman" panose="02020603050405020304" pitchFamily="18" charset="0"/>
            </a:endParaRPr>
          </a:p>
        </p:txBody>
      </p:sp>
      <p:sp>
        <p:nvSpPr>
          <p:cNvPr id="22604" name="Text Box 112">
            <a:extLst>
              <a:ext uri="{FF2B5EF4-FFF2-40B4-BE49-F238E27FC236}">
                <a16:creationId xmlns:a16="http://schemas.microsoft.com/office/drawing/2014/main" id="{40206423-2874-AA51-81A3-2C984B7C4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1588" y="3554413"/>
            <a:ext cx="425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1800">
                <a:latin typeface="Times New Roman" panose="02020603050405020304" pitchFamily="18" charset="0"/>
              </a:rPr>
              <a:t>V</a:t>
            </a:r>
            <a:r>
              <a:rPr lang="en-US" altLang="zh-CN" sz="1800" baseline="-25000">
                <a:latin typeface="Times New Roman" panose="02020603050405020304" pitchFamily="18" charset="0"/>
              </a:rPr>
              <a:t>1</a:t>
            </a:r>
            <a:endParaRPr lang="en-US" altLang="zh-CN" sz="1800">
              <a:latin typeface="Times New Roman" panose="02020603050405020304" pitchFamily="18" charset="0"/>
            </a:endParaRPr>
          </a:p>
        </p:txBody>
      </p:sp>
      <p:sp>
        <p:nvSpPr>
          <p:cNvPr id="22605" name="Text Box 113">
            <a:extLst>
              <a:ext uri="{FF2B5EF4-FFF2-40B4-BE49-F238E27FC236}">
                <a16:creationId xmlns:a16="http://schemas.microsoft.com/office/drawing/2014/main" id="{E3C90B59-F42A-5949-0C74-A6C9BB484B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0" y="3687763"/>
            <a:ext cx="488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1800">
                <a:latin typeface="Times New Roman" panose="02020603050405020304" pitchFamily="18" charset="0"/>
              </a:rPr>
              <a:t>W</a:t>
            </a:r>
            <a:r>
              <a:rPr lang="en-US" altLang="zh-CN" sz="1800" baseline="-25000">
                <a:latin typeface="Times New Roman" panose="02020603050405020304" pitchFamily="18" charset="0"/>
              </a:rPr>
              <a:t>1</a:t>
            </a:r>
            <a:endParaRPr lang="en-US" altLang="zh-CN" sz="1800">
              <a:latin typeface="Times New Roman" panose="02020603050405020304" pitchFamily="18" charset="0"/>
            </a:endParaRPr>
          </a:p>
        </p:txBody>
      </p:sp>
      <p:sp>
        <p:nvSpPr>
          <p:cNvPr id="22606" name="Line 114">
            <a:extLst>
              <a:ext uri="{FF2B5EF4-FFF2-40B4-BE49-F238E27FC236}">
                <a16:creationId xmlns:a16="http://schemas.microsoft.com/office/drawing/2014/main" id="{A2D3AB21-ACD1-81CF-ED8B-FD828AF3C0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9250" y="4730750"/>
            <a:ext cx="0" cy="5524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07" name="Line 115">
            <a:extLst>
              <a:ext uri="{FF2B5EF4-FFF2-40B4-BE49-F238E27FC236}">
                <a16:creationId xmlns:a16="http://schemas.microsoft.com/office/drawing/2014/main" id="{EFD80F22-BC0E-7790-6123-A7437EE6FE6B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4540250"/>
            <a:ext cx="0" cy="5524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08" name="Text Box 116">
            <a:extLst>
              <a:ext uri="{FF2B5EF4-FFF2-40B4-BE49-F238E27FC236}">
                <a16:creationId xmlns:a16="http://schemas.microsoft.com/office/drawing/2014/main" id="{F0390906-F83F-A807-1FD7-7862B22D4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9638" y="4464050"/>
            <a:ext cx="425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rgbClr val="9900CC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18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2</a:t>
            </a:r>
            <a:endParaRPr lang="en-US" altLang="zh-CN" sz="18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09" name="Text Box 117">
            <a:extLst>
              <a:ext uri="{FF2B5EF4-FFF2-40B4-BE49-F238E27FC236}">
                <a16:creationId xmlns:a16="http://schemas.microsoft.com/office/drawing/2014/main" id="{29D15901-B759-2F26-BECE-341C0A750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2538" y="4754563"/>
            <a:ext cx="425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rgbClr val="9900CC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18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2</a:t>
            </a:r>
            <a:endParaRPr lang="en-US" altLang="zh-CN" sz="18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10" name="Text Box 118">
            <a:extLst>
              <a:ext uri="{FF2B5EF4-FFF2-40B4-BE49-F238E27FC236}">
                <a16:creationId xmlns:a16="http://schemas.microsoft.com/office/drawing/2014/main" id="{325981F7-2DC9-15DA-D076-E279487D3C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4621213"/>
            <a:ext cx="488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rgbClr val="9900CC"/>
                </a:solidFill>
                <a:latin typeface="Times New Roman" panose="02020603050405020304" pitchFamily="18" charset="0"/>
              </a:rPr>
              <a:t>W</a:t>
            </a:r>
            <a:r>
              <a:rPr lang="en-US" altLang="zh-CN" sz="18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2</a:t>
            </a:r>
            <a:endParaRPr lang="en-US" altLang="zh-CN" sz="18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2611" name="Group 119">
            <a:extLst>
              <a:ext uri="{FF2B5EF4-FFF2-40B4-BE49-F238E27FC236}">
                <a16:creationId xmlns:a16="http://schemas.microsoft.com/office/drawing/2014/main" id="{96F51BB7-FF3E-D0D3-0C7A-DBA2F9564E40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1892300"/>
            <a:ext cx="76200" cy="628650"/>
            <a:chOff x="0" y="0"/>
            <a:chExt cx="48" cy="396"/>
          </a:xfrm>
        </p:grpSpPr>
        <p:sp>
          <p:nvSpPr>
            <p:cNvPr id="22751" name="Line 120">
              <a:extLst>
                <a:ext uri="{FF2B5EF4-FFF2-40B4-BE49-F238E27FC236}">
                  <a16:creationId xmlns:a16="http://schemas.microsoft.com/office/drawing/2014/main" id="{CCF6C7EC-D067-0EF1-14EC-19E032635C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" y="0"/>
              <a:ext cx="0" cy="39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52" name="未知">
              <a:extLst>
                <a:ext uri="{FF2B5EF4-FFF2-40B4-BE49-F238E27FC236}">
                  <a16:creationId xmlns:a16="http://schemas.microsoft.com/office/drawing/2014/main" id="{EF6E1EDE-A394-74D5-5E30-EB34E464EF7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254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2612" name="Group 122">
            <a:extLst>
              <a:ext uri="{FF2B5EF4-FFF2-40B4-BE49-F238E27FC236}">
                <a16:creationId xmlns:a16="http://schemas.microsoft.com/office/drawing/2014/main" id="{1441B4A7-A965-1052-B58F-EBC2AF9503E8}"/>
              </a:ext>
            </a:extLst>
          </p:cNvPr>
          <p:cNvGrpSpPr>
            <a:grpSpLocks/>
          </p:cNvGrpSpPr>
          <p:nvPr/>
        </p:nvGrpSpPr>
        <p:grpSpPr bwMode="auto">
          <a:xfrm>
            <a:off x="1543050" y="1873250"/>
            <a:ext cx="76200" cy="628650"/>
            <a:chOff x="0" y="0"/>
            <a:chExt cx="48" cy="396"/>
          </a:xfrm>
        </p:grpSpPr>
        <p:sp>
          <p:nvSpPr>
            <p:cNvPr id="22749" name="Line 123">
              <a:extLst>
                <a:ext uri="{FF2B5EF4-FFF2-40B4-BE49-F238E27FC236}">
                  <a16:creationId xmlns:a16="http://schemas.microsoft.com/office/drawing/2014/main" id="{37FA8BAA-BCCD-600F-180F-1E0753F68F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" y="0"/>
              <a:ext cx="0" cy="3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50" name="未知">
              <a:extLst>
                <a:ext uri="{FF2B5EF4-FFF2-40B4-BE49-F238E27FC236}">
                  <a16:creationId xmlns:a16="http://schemas.microsoft.com/office/drawing/2014/main" id="{9007A1CD-2980-1278-857F-250698AED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2613" name="Group 125">
            <a:extLst>
              <a:ext uri="{FF2B5EF4-FFF2-40B4-BE49-F238E27FC236}">
                <a16:creationId xmlns:a16="http://schemas.microsoft.com/office/drawing/2014/main" id="{57835468-2B61-E1A5-6EB0-A0EE8F38BE17}"/>
              </a:ext>
            </a:extLst>
          </p:cNvPr>
          <p:cNvGrpSpPr>
            <a:grpSpLocks/>
          </p:cNvGrpSpPr>
          <p:nvPr/>
        </p:nvGrpSpPr>
        <p:grpSpPr bwMode="auto">
          <a:xfrm>
            <a:off x="1276350" y="1892300"/>
            <a:ext cx="76200" cy="628650"/>
            <a:chOff x="0" y="0"/>
            <a:chExt cx="48" cy="396"/>
          </a:xfrm>
        </p:grpSpPr>
        <p:sp>
          <p:nvSpPr>
            <p:cNvPr id="22747" name="Line 126">
              <a:extLst>
                <a:ext uri="{FF2B5EF4-FFF2-40B4-BE49-F238E27FC236}">
                  <a16:creationId xmlns:a16="http://schemas.microsoft.com/office/drawing/2014/main" id="{5094FD94-5879-60B9-6BCE-DCD17C4320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" y="0"/>
              <a:ext cx="0" cy="3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48" name="未知">
              <a:extLst>
                <a:ext uri="{FF2B5EF4-FFF2-40B4-BE49-F238E27FC236}">
                  <a16:creationId xmlns:a16="http://schemas.microsoft.com/office/drawing/2014/main" id="{31E4282F-1B9B-002B-6E19-3E375E70A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614" name="Line 128">
            <a:extLst>
              <a:ext uri="{FF2B5EF4-FFF2-40B4-BE49-F238E27FC236}">
                <a16:creationId xmlns:a16="http://schemas.microsoft.com/office/drawing/2014/main" id="{6E0A150D-0F29-ED86-7F51-3FB37A9CEEC2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3550" y="244475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15" name="Line 129">
            <a:extLst>
              <a:ext uri="{FF2B5EF4-FFF2-40B4-BE49-F238E27FC236}">
                <a16:creationId xmlns:a16="http://schemas.microsoft.com/office/drawing/2014/main" id="{B5B897B1-30CF-5E1E-42A0-115AABF02814}"/>
              </a:ext>
            </a:extLst>
          </p:cNvPr>
          <p:cNvSpPr>
            <a:spLocks noChangeShapeType="1"/>
          </p:cNvSpPr>
          <p:nvPr/>
        </p:nvSpPr>
        <p:spPr bwMode="auto">
          <a:xfrm>
            <a:off x="1181100" y="244475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16" name="Line 130">
            <a:extLst>
              <a:ext uri="{FF2B5EF4-FFF2-40B4-BE49-F238E27FC236}">
                <a16:creationId xmlns:a16="http://schemas.microsoft.com/office/drawing/2014/main" id="{67687EB0-4A48-7D58-1759-B0D868776028}"/>
              </a:ext>
            </a:extLst>
          </p:cNvPr>
          <p:cNvSpPr>
            <a:spLocks noChangeShapeType="1"/>
          </p:cNvSpPr>
          <p:nvPr/>
        </p:nvSpPr>
        <p:spPr bwMode="auto">
          <a:xfrm>
            <a:off x="1257300" y="2635250"/>
            <a:ext cx="571500" cy="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17" name="Line 131">
            <a:extLst>
              <a:ext uri="{FF2B5EF4-FFF2-40B4-BE49-F238E27FC236}">
                <a16:creationId xmlns:a16="http://schemas.microsoft.com/office/drawing/2014/main" id="{8AB75D13-F76C-89AA-5897-D08B426B3C74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2806700"/>
            <a:ext cx="0" cy="1714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18" name="Line 132">
            <a:extLst>
              <a:ext uri="{FF2B5EF4-FFF2-40B4-BE49-F238E27FC236}">
                <a16:creationId xmlns:a16="http://schemas.microsoft.com/office/drawing/2014/main" id="{5AD30408-F50A-50B6-7B0F-41581A879959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2550" y="2787650"/>
            <a:ext cx="0" cy="1905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619" name="Group 133">
            <a:extLst>
              <a:ext uri="{FF2B5EF4-FFF2-40B4-BE49-F238E27FC236}">
                <a16:creationId xmlns:a16="http://schemas.microsoft.com/office/drawing/2014/main" id="{6AABC6C0-BFD4-6262-7FD3-2F6F0A124A89}"/>
              </a:ext>
            </a:extLst>
          </p:cNvPr>
          <p:cNvGrpSpPr>
            <a:grpSpLocks/>
          </p:cNvGrpSpPr>
          <p:nvPr/>
        </p:nvGrpSpPr>
        <p:grpSpPr bwMode="auto">
          <a:xfrm>
            <a:off x="1257300" y="3995738"/>
            <a:ext cx="762000" cy="781050"/>
            <a:chOff x="0" y="0"/>
            <a:chExt cx="480" cy="492"/>
          </a:xfrm>
        </p:grpSpPr>
        <p:sp>
          <p:nvSpPr>
            <p:cNvPr id="22745" name="Oval 134">
              <a:extLst>
                <a:ext uri="{FF2B5EF4-FFF2-40B4-BE49-F238E27FC236}">
                  <a16:creationId xmlns:a16="http://schemas.microsoft.com/office/drawing/2014/main" id="{F8456459-643A-567C-66AA-A547028F7C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0" cy="492"/>
            </a:xfrm>
            <a:prstGeom prst="ellipse">
              <a:avLst/>
            </a:prstGeom>
            <a:solidFill>
              <a:srgbClr val="FFFFEB"/>
            </a:solidFill>
            <a:ln w="381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2746" name="Text Box 135">
              <a:extLst>
                <a:ext uri="{FF2B5EF4-FFF2-40B4-BE49-F238E27FC236}">
                  <a16:creationId xmlns:a16="http://schemas.microsoft.com/office/drawing/2014/main" id="{0CFA9FE6-32AC-F94B-0DC9-7E6E04AA7E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" y="27"/>
              <a:ext cx="334" cy="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M</a:t>
              </a:r>
              <a:endParaRPr lang="en-US" altLang="zh-CN" sz="2400">
                <a:latin typeface="Times New Roman" panose="02020603050405020304" pitchFamily="18" charset="0"/>
              </a:endParaRPr>
            </a:p>
            <a:p>
              <a:pPr algn="ctr">
                <a:lnSpc>
                  <a:spcPct val="85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latin typeface="Times New Roman" panose="02020603050405020304" pitchFamily="18" charset="0"/>
                </a:rPr>
                <a:t>3</a:t>
              </a:r>
              <a:r>
                <a:rPr lang="en-US" altLang="zh-CN" sz="2800">
                  <a:latin typeface="Times New Roman" panose="02020603050405020304" pitchFamily="18" charset="0"/>
                </a:rPr>
                <a:t>~</a:t>
              </a:r>
            </a:p>
          </p:txBody>
        </p:sp>
      </p:grpSp>
      <p:sp>
        <p:nvSpPr>
          <p:cNvPr id="22620" name="Line 136">
            <a:extLst>
              <a:ext uri="{FF2B5EF4-FFF2-40B4-BE49-F238E27FC236}">
                <a16:creationId xmlns:a16="http://schemas.microsoft.com/office/drawing/2014/main" id="{5B28379D-CB1D-6A80-F777-51421253A449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9250" y="5978525"/>
            <a:ext cx="0" cy="1143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21" name="Line 137">
            <a:extLst>
              <a:ext uri="{FF2B5EF4-FFF2-40B4-BE49-F238E27FC236}">
                <a16:creationId xmlns:a16="http://schemas.microsoft.com/office/drawing/2014/main" id="{BF5B77AC-CF72-13FC-0BEA-53EBE741E7AA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2550" y="5997575"/>
            <a:ext cx="0" cy="1143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22" name="Line 138">
            <a:extLst>
              <a:ext uri="{FF2B5EF4-FFF2-40B4-BE49-F238E27FC236}">
                <a16:creationId xmlns:a16="http://schemas.microsoft.com/office/drawing/2014/main" id="{1E4D9997-EEA5-F77A-9CA8-BF6B8933AAB4}"/>
              </a:ext>
            </a:extLst>
          </p:cNvPr>
          <p:cNvSpPr>
            <a:spLocks noChangeShapeType="1"/>
          </p:cNvSpPr>
          <p:nvPr/>
        </p:nvSpPr>
        <p:spPr bwMode="auto">
          <a:xfrm>
            <a:off x="1466850" y="2463800"/>
            <a:ext cx="17145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23" name="Line 139">
            <a:extLst>
              <a:ext uri="{FF2B5EF4-FFF2-40B4-BE49-F238E27FC236}">
                <a16:creationId xmlns:a16="http://schemas.microsoft.com/office/drawing/2014/main" id="{B7C8EBF8-4ADE-292F-B1FE-32BBD3468CDD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2550" y="1587500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24" name="Line 140">
            <a:extLst>
              <a:ext uri="{FF2B5EF4-FFF2-40B4-BE49-F238E27FC236}">
                <a16:creationId xmlns:a16="http://schemas.microsoft.com/office/drawing/2014/main" id="{8166124C-2F63-BECA-1176-48128E105C47}"/>
              </a:ext>
            </a:extLst>
          </p:cNvPr>
          <p:cNvSpPr>
            <a:spLocks noChangeShapeType="1"/>
          </p:cNvSpPr>
          <p:nvPr/>
        </p:nvSpPr>
        <p:spPr bwMode="auto">
          <a:xfrm>
            <a:off x="1619250" y="1568450"/>
            <a:ext cx="0" cy="3619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25" name="Line 141">
            <a:extLst>
              <a:ext uri="{FF2B5EF4-FFF2-40B4-BE49-F238E27FC236}">
                <a16:creationId xmlns:a16="http://schemas.microsoft.com/office/drawing/2014/main" id="{5702D238-4009-1BF2-A4C4-B85585AA5DD2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5000" y="1549400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26" name="Oval 142">
            <a:extLst>
              <a:ext uri="{FF2B5EF4-FFF2-40B4-BE49-F238E27FC236}">
                <a16:creationId xmlns:a16="http://schemas.microsoft.com/office/drawing/2014/main" id="{BC49EF8C-28A7-AB79-E9C8-CE523274B5A4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581150" y="4768850"/>
            <a:ext cx="76200" cy="74613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27" name="Oval 143">
            <a:extLst>
              <a:ext uri="{FF2B5EF4-FFF2-40B4-BE49-F238E27FC236}">
                <a16:creationId xmlns:a16="http://schemas.microsoft.com/office/drawing/2014/main" id="{10482762-8F93-69F0-11BA-3FEFC35EF6CB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866900" y="4654550"/>
            <a:ext cx="76200" cy="74613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28" name="未知">
            <a:extLst>
              <a:ext uri="{FF2B5EF4-FFF2-40B4-BE49-F238E27FC236}">
                <a16:creationId xmlns:a16="http://schemas.microsoft.com/office/drawing/2014/main" id="{25A648BC-DBFC-C810-B308-6F7B024526D2}"/>
              </a:ext>
            </a:extLst>
          </p:cNvPr>
          <p:cNvSpPr>
            <a:spLocks/>
          </p:cNvSpPr>
          <p:nvPr/>
        </p:nvSpPr>
        <p:spPr bwMode="auto">
          <a:xfrm>
            <a:off x="1619250" y="1568450"/>
            <a:ext cx="2057400" cy="457200"/>
          </a:xfrm>
          <a:custGeom>
            <a:avLst/>
            <a:gdLst>
              <a:gd name="T0" fmla="*/ 0 w 1296"/>
              <a:gd name="T1" fmla="*/ 2147483647 h 420"/>
              <a:gd name="T2" fmla="*/ 2147483647 w 1296"/>
              <a:gd name="T3" fmla="*/ 2147483647 h 420"/>
              <a:gd name="T4" fmla="*/ 2147483647 w 1296"/>
              <a:gd name="T5" fmla="*/ 0 h 420"/>
              <a:gd name="T6" fmla="*/ 2147483647 w 1296"/>
              <a:gd name="T7" fmla="*/ 0 h 420"/>
              <a:gd name="T8" fmla="*/ 0 60000 65536"/>
              <a:gd name="T9" fmla="*/ 0 60000 65536"/>
              <a:gd name="T10" fmla="*/ 0 60000 65536"/>
              <a:gd name="T11" fmla="*/ 0 60000 65536"/>
              <a:gd name="T12" fmla="*/ 0 w 1296"/>
              <a:gd name="T13" fmla="*/ 0 h 420"/>
              <a:gd name="T14" fmla="*/ 1296 w 1296"/>
              <a:gd name="T15" fmla="*/ 420 h 4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96" h="420">
                <a:moveTo>
                  <a:pt x="0" y="420"/>
                </a:moveTo>
                <a:lnTo>
                  <a:pt x="384" y="420"/>
                </a:lnTo>
                <a:lnTo>
                  <a:pt x="384" y="0"/>
                </a:lnTo>
                <a:lnTo>
                  <a:pt x="1296" y="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29" name="Rectangle 145">
            <a:extLst>
              <a:ext uri="{FF2B5EF4-FFF2-40B4-BE49-F238E27FC236}">
                <a16:creationId xmlns:a16="http://schemas.microsoft.com/office/drawing/2014/main" id="{5F87E92B-2A84-B1E6-F7ED-A098FBE8216D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2514600" y="1435101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30" name="Rectangle 146">
            <a:extLst>
              <a:ext uri="{FF2B5EF4-FFF2-40B4-BE49-F238E27FC236}">
                <a16:creationId xmlns:a16="http://schemas.microsoft.com/office/drawing/2014/main" id="{E19581F6-3413-BF37-0DD3-2820954C55B9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2533650" y="2035176"/>
            <a:ext cx="142875" cy="28575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22631" name="Group 147">
            <a:extLst>
              <a:ext uri="{FF2B5EF4-FFF2-40B4-BE49-F238E27FC236}">
                <a16:creationId xmlns:a16="http://schemas.microsoft.com/office/drawing/2014/main" id="{755FE231-189B-4ACD-75D0-8FFCAFE5D911}"/>
              </a:ext>
            </a:extLst>
          </p:cNvPr>
          <p:cNvGrpSpPr>
            <a:grpSpLocks/>
          </p:cNvGrpSpPr>
          <p:nvPr/>
        </p:nvGrpSpPr>
        <p:grpSpPr bwMode="auto">
          <a:xfrm>
            <a:off x="4762500" y="1911350"/>
            <a:ext cx="1390650" cy="400050"/>
            <a:chOff x="0" y="0"/>
            <a:chExt cx="876" cy="252"/>
          </a:xfrm>
        </p:grpSpPr>
        <p:sp>
          <p:nvSpPr>
            <p:cNvPr id="22738" name="Line 148">
              <a:extLst>
                <a:ext uri="{FF2B5EF4-FFF2-40B4-BE49-F238E27FC236}">
                  <a16:creationId xmlns:a16="http://schemas.microsoft.com/office/drawing/2014/main" id="{9A4939DB-6619-AAE4-115A-04E7C2B1381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4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39" name="Line 149">
              <a:extLst>
                <a:ext uri="{FF2B5EF4-FFF2-40B4-BE49-F238E27FC236}">
                  <a16:creationId xmlns:a16="http://schemas.microsoft.com/office/drawing/2014/main" id="{F303DDAB-0CA1-7BC4-74A6-D620721282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76" y="144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40" name="Line 150">
              <a:extLst>
                <a:ext uri="{FF2B5EF4-FFF2-40B4-BE49-F238E27FC236}">
                  <a16:creationId xmlns:a16="http://schemas.microsoft.com/office/drawing/2014/main" id="{CA9400AA-5B1C-83F8-F9D9-BE96D16F9A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0"/>
              <a:ext cx="0" cy="15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41" name="Line 151">
              <a:extLst>
                <a:ext uri="{FF2B5EF4-FFF2-40B4-BE49-F238E27FC236}">
                  <a16:creationId xmlns:a16="http://schemas.microsoft.com/office/drawing/2014/main" id="{A99FE113-D481-2F9D-9538-92033934CB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" y="36"/>
              <a:ext cx="312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42" name="Line 152">
              <a:extLst>
                <a:ext uri="{FF2B5EF4-FFF2-40B4-BE49-F238E27FC236}">
                  <a16:creationId xmlns:a16="http://schemas.microsoft.com/office/drawing/2014/main" id="{B8A6071E-659C-234E-C7E4-70BC1F145B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" y="84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43" name="Line 153">
              <a:extLst>
                <a:ext uri="{FF2B5EF4-FFF2-40B4-BE49-F238E27FC236}">
                  <a16:creationId xmlns:a16="http://schemas.microsoft.com/office/drawing/2014/main" id="{F89E7D47-7ABD-F1DC-12A7-2329FE84CE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6" y="96"/>
              <a:ext cx="0" cy="15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44" name="AutoShape 154">
              <a:extLst>
                <a:ext uri="{FF2B5EF4-FFF2-40B4-BE49-F238E27FC236}">
                  <a16:creationId xmlns:a16="http://schemas.microsoft.com/office/drawing/2014/main" id="{5B492DC7-6389-723E-6D88-A609708ACE2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297" y="87"/>
              <a:ext cx="264" cy="16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818 w 21600"/>
                <a:gd name="T19" fmla="*/ 0 h 21600"/>
                <a:gd name="T20" fmla="*/ 20782 w 21600"/>
                <a:gd name="T21" fmla="*/ 7112 h 216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600" h="21600">
                  <a:moveTo>
                    <a:pt x="3059" y="5130"/>
                  </a:moveTo>
                  <a:cubicBezTo>
                    <a:pt x="4866" y="2662"/>
                    <a:pt x="7741" y="1204"/>
                    <a:pt x="10800" y="1205"/>
                  </a:cubicBezTo>
                  <a:cubicBezTo>
                    <a:pt x="13858" y="1205"/>
                    <a:pt x="16733" y="2662"/>
                    <a:pt x="18540" y="5130"/>
                  </a:cubicBezTo>
                  <a:lnTo>
                    <a:pt x="19512" y="4418"/>
                  </a:lnTo>
                  <a:cubicBezTo>
                    <a:pt x="17478" y="1641"/>
                    <a:pt x="14242" y="-1"/>
                    <a:pt x="10799" y="0"/>
                  </a:cubicBezTo>
                  <a:cubicBezTo>
                    <a:pt x="7357" y="0"/>
                    <a:pt x="4121" y="1641"/>
                    <a:pt x="2087" y="4418"/>
                  </a:cubicBezTo>
                  <a:lnTo>
                    <a:pt x="3059" y="5130"/>
                  </a:lnTo>
                  <a:close/>
                </a:path>
              </a:pathLst>
            </a:custGeom>
            <a:solidFill>
              <a:srgbClr val="0000FF"/>
            </a:solidFill>
            <a:ln w="38100" cmpd="sng">
              <a:solidFill>
                <a:srgbClr val="00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632" name="未知">
            <a:extLst>
              <a:ext uri="{FF2B5EF4-FFF2-40B4-BE49-F238E27FC236}">
                <a16:creationId xmlns:a16="http://schemas.microsoft.com/office/drawing/2014/main" id="{229ECD34-7254-BF29-A03D-DDFDD6D7A13D}"/>
              </a:ext>
            </a:extLst>
          </p:cNvPr>
          <p:cNvSpPr>
            <a:spLocks/>
          </p:cNvSpPr>
          <p:nvPr/>
        </p:nvSpPr>
        <p:spPr bwMode="auto">
          <a:xfrm>
            <a:off x="3752850" y="2616200"/>
            <a:ext cx="438150" cy="609600"/>
          </a:xfrm>
          <a:custGeom>
            <a:avLst/>
            <a:gdLst>
              <a:gd name="T0" fmla="*/ 0 w 276"/>
              <a:gd name="T1" fmla="*/ 0 h 456"/>
              <a:gd name="T2" fmla="*/ 0 w 276"/>
              <a:gd name="T3" fmla="*/ 2147483647 h 456"/>
              <a:gd name="T4" fmla="*/ 2147483647 w 276"/>
              <a:gd name="T5" fmla="*/ 2147483647 h 456"/>
              <a:gd name="T6" fmla="*/ 0 60000 65536"/>
              <a:gd name="T7" fmla="*/ 0 60000 65536"/>
              <a:gd name="T8" fmla="*/ 0 60000 65536"/>
              <a:gd name="T9" fmla="*/ 0 w 276"/>
              <a:gd name="T10" fmla="*/ 0 h 456"/>
              <a:gd name="T11" fmla="*/ 276 w 276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76" h="456">
                <a:moveTo>
                  <a:pt x="0" y="0"/>
                </a:moveTo>
                <a:lnTo>
                  <a:pt x="0" y="456"/>
                </a:lnTo>
                <a:lnTo>
                  <a:pt x="276" y="45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33" name="未知">
            <a:extLst>
              <a:ext uri="{FF2B5EF4-FFF2-40B4-BE49-F238E27FC236}">
                <a16:creationId xmlns:a16="http://schemas.microsoft.com/office/drawing/2014/main" id="{A059B344-31B3-308C-4D64-2253563E2AAA}"/>
              </a:ext>
            </a:extLst>
          </p:cNvPr>
          <p:cNvSpPr>
            <a:spLocks/>
          </p:cNvSpPr>
          <p:nvPr/>
        </p:nvSpPr>
        <p:spPr bwMode="auto">
          <a:xfrm>
            <a:off x="4533900" y="2616200"/>
            <a:ext cx="323850" cy="609600"/>
          </a:xfrm>
          <a:custGeom>
            <a:avLst/>
            <a:gdLst>
              <a:gd name="T0" fmla="*/ 2147483647 w 204"/>
              <a:gd name="T1" fmla="*/ 0 h 456"/>
              <a:gd name="T2" fmla="*/ 2147483647 w 204"/>
              <a:gd name="T3" fmla="*/ 2147483647 h 456"/>
              <a:gd name="T4" fmla="*/ 0 w 204"/>
              <a:gd name="T5" fmla="*/ 2147483647 h 456"/>
              <a:gd name="T6" fmla="*/ 0 60000 65536"/>
              <a:gd name="T7" fmla="*/ 0 60000 65536"/>
              <a:gd name="T8" fmla="*/ 0 60000 65536"/>
              <a:gd name="T9" fmla="*/ 0 w 204"/>
              <a:gd name="T10" fmla="*/ 0 h 456"/>
              <a:gd name="T11" fmla="*/ 204 w 204"/>
              <a:gd name="T12" fmla="*/ 456 h 45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4" h="456">
                <a:moveTo>
                  <a:pt x="204" y="0"/>
                </a:moveTo>
                <a:lnTo>
                  <a:pt x="204" y="456"/>
                </a:lnTo>
                <a:lnTo>
                  <a:pt x="0" y="45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34" name="Line 157">
            <a:extLst>
              <a:ext uri="{FF2B5EF4-FFF2-40B4-BE49-F238E27FC236}">
                <a16:creationId xmlns:a16="http://schemas.microsoft.com/office/drawing/2014/main" id="{F6F4C801-B858-1161-144A-1487F38C3C7B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7750" y="3092450"/>
            <a:ext cx="0" cy="14478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35" name="Line 158">
            <a:extLst>
              <a:ext uri="{FF2B5EF4-FFF2-40B4-BE49-F238E27FC236}">
                <a16:creationId xmlns:a16="http://schemas.microsoft.com/office/drawing/2014/main" id="{134198C0-565F-3736-8B72-E714FBF3AE57}"/>
              </a:ext>
            </a:extLst>
          </p:cNvPr>
          <p:cNvSpPr>
            <a:spLocks noChangeShapeType="1"/>
          </p:cNvSpPr>
          <p:nvPr/>
        </p:nvSpPr>
        <p:spPr bwMode="auto">
          <a:xfrm>
            <a:off x="4533900" y="2139950"/>
            <a:ext cx="3810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36" name="Line 159">
            <a:extLst>
              <a:ext uri="{FF2B5EF4-FFF2-40B4-BE49-F238E27FC236}">
                <a16:creationId xmlns:a16="http://schemas.microsoft.com/office/drawing/2014/main" id="{0C404FCD-74BF-C98E-C7F3-36C704048CFF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7750" y="2749550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2637" name="Group 160">
            <a:extLst>
              <a:ext uri="{FF2B5EF4-FFF2-40B4-BE49-F238E27FC236}">
                <a16:creationId xmlns:a16="http://schemas.microsoft.com/office/drawing/2014/main" id="{F416546B-1C2B-AE04-5E5F-651B23AC68CB}"/>
              </a:ext>
            </a:extLst>
          </p:cNvPr>
          <p:cNvGrpSpPr>
            <a:grpSpLocks/>
          </p:cNvGrpSpPr>
          <p:nvPr/>
        </p:nvGrpSpPr>
        <p:grpSpPr bwMode="auto">
          <a:xfrm>
            <a:off x="5238750" y="2520950"/>
            <a:ext cx="419100" cy="247650"/>
            <a:chOff x="0" y="0"/>
            <a:chExt cx="264" cy="156"/>
          </a:xfrm>
        </p:grpSpPr>
        <p:sp>
          <p:nvSpPr>
            <p:cNvPr id="22736" name="Line 161">
              <a:extLst>
                <a:ext uri="{FF2B5EF4-FFF2-40B4-BE49-F238E27FC236}">
                  <a16:creationId xmlns:a16="http://schemas.microsoft.com/office/drawing/2014/main" id="{57AE1EEA-3080-0749-FF9D-1483351607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6"/>
              <a:ext cx="264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37" name="Line 162">
              <a:extLst>
                <a:ext uri="{FF2B5EF4-FFF2-40B4-BE49-F238E27FC236}">
                  <a16:creationId xmlns:a16="http://schemas.microsoft.com/office/drawing/2014/main" id="{3FE7633D-5652-D4EE-242D-AEC876271A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0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638" name="未知">
            <a:extLst>
              <a:ext uri="{FF2B5EF4-FFF2-40B4-BE49-F238E27FC236}">
                <a16:creationId xmlns:a16="http://schemas.microsoft.com/office/drawing/2014/main" id="{29F8AF8A-10B7-3AC1-6C74-A1AEAC31D5B5}"/>
              </a:ext>
            </a:extLst>
          </p:cNvPr>
          <p:cNvSpPr>
            <a:spLocks/>
          </p:cNvSpPr>
          <p:nvPr/>
        </p:nvSpPr>
        <p:spPr bwMode="auto">
          <a:xfrm>
            <a:off x="5695950" y="2139950"/>
            <a:ext cx="228600" cy="609600"/>
          </a:xfrm>
          <a:custGeom>
            <a:avLst/>
            <a:gdLst>
              <a:gd name="T0" fmla="*/ 2147483647 w 144"/>
              <a:gd name="T1" fmla="*/ 0 h 396"/>
              <a:gd name="T2" fmla="*/ 2147483647 w 144"/>
              <a:gd name="T3" fmla="*/ 2147483647 h 396"/>
              <a:gd name="T4" fmla="*/ 0 w 144"/>
              <a:gd name="T5" fmla="*/ 2147483647 h 396"/>
              <a:gd name="T6" fmla="*/ 0 60000 65536"/>
              <a:gd name="T7" fmla="*/ 0 60000 65536"/>
              <a:gd name="T8" fmla="*/ 0 60000 65536"/>
              <a:gd name="T9" fmla="*/ 0 w 144"/>
              <a:gd name="T10" fmla="*/ 0 h 396"/>
              <a:gd name="T11" fmla="*/ 144 w 144"/>
              <a:gd name="T12" fmla="*/ 396 h 3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4" h="396">
                <a:moveTo>
                  <a:pt x="144" y="0"/>
                </a:moveTo>
                <a:lnTo>
                  <a:pt x="144" y="396"/>
                </a:lnTo>
                <a:lnTo>
                  <a:pt x="0" y="396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39" name="Line 164">
            <a:extLst>
              <a:ext uri="{FF2B5EF4-FFF2-40B4-BE49-F238E27FC236}">
                <a16:creationId xmlns:a16="http://schemas.microsoft.com/office/drawing/2014/main" id="{47311760-EF3D-0FD4-73DF-6CB7A2AF4E96}"/>
              </a:ext>
            </a:extLst>
          </p:cNvPr>
          <p:cNvSpPr>
            <a:spLocks noChangeShapeType="1"/>
          </p:cNvSpPr>
          <p:nvPr/>
        </p:nvSpPr>
        <p:spPr bwMode="auto">
          <a:xfrm>
            <a:off x="5657850" y="2749550"/>
            <a:ext cx="1905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40" name="Line 165">
            <a:extLst>
              <a:ext uri="{FF2B5EF4-FFF2-40B4-BE49-F238E27FC236}">
                <a16:creationId xmlns:a16="http://schemas.microsoft.com/office/drawing/2014/main" id="{2DD07E32-69E6-0DBB-2A23-6C3D4B05C38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7750" y="3054350"/>
            <a:ext cx="25717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41" name="Rectangle 166">
            <a:extLst>
              <a:ext uri="{FF2B5EF4-FFF2-40B4-BE49-F238E27FC236}">
                <a16:creationId xmlns:a16="http://schemas.microsoft.com/office/drawing/2014/main" id="{B16C429B-DD93-117A-4630-EBBECFED2B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750" y="2882900"/>
            <a:ext cx="285750" cy="4000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3719" name="Text Box 167">
            <a:extLst>
              <a:ext uri="{FF2B5EF4-FFF2-40B4-BE49-F238E27FC236}">
                <a16:creationId xmlns:a16="http://schemas.microsoft.com/office/drawing/2014/main" id="{22676D21-F4D8-3BAA-8ACF-8463B5C8D7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5550" y="2525713"/>
            <a:ext cx="550863" cy="3968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0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KT</a:t>
            </a:r>
          </a:p>
        </p:txBody>
      </p:sp>
      <p:sp>
        <p:nvSpPr>
          <p:cNvPr id="22643" name="Rectangle 168">
            <a:extLst>
              <a:ext uri="{FF2B5EF4-FFF2-40B4-BE49-F238E27FC236}">
                <a16:creationId xmlns:a16="http://schemas.microsoft.com/office/drawing/2014/main" id="{B74C278C-2708-5F05-7D19-9B93176633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81750" y="1949450"/>
            <a:ext cx="285750" cy="4000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44" name="Rectangle 169">
            <a:extLst>
              <a:ext uri="{FF2B5EF4-FFF2-40B4-BE49-F238E27FC236}">
                <a16:creationId xmlns:a16="http://schemas.microsoft.com/office/drawing/2014/main" id="{8BAF7B18-A4B0-E9F2-D19E-D8EEEAB0C9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4311650"/>
            <a:ext cx="285750" cy="4000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45" name="Line 170">
            <a:extLst>
              <a:ext uri="{FF2B5EF4-FFF2-40B4-BE49-F238E27FC236}">
                <a16:creationId xmlns:a16="http://schemas.microsoft.com/office/drawing/2014/main" id="{5121EBD5-15DE-1947-3CBC-91E5408A2402}"/>
              </a:ext>
            </a:extLst>
          </p:cNvPr>
          <p:cNvSpPr>
            <a:spLocks noChangeShapeType="1"/>
          </p:cNvSpPr>
          <p:nvPr/>
        </p:nvSpPr>
        <p:spPr bwMode="auto">
          <a:xfrm>
            <a:off x="5343525" y="4511675"/>
            <a:ext cx="4762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2646" name="Group 171">
            <a:extLst>
              <a:ext uri="{FF2B5EF4-FFF2-40B4-BE49-F238E27FC236}">
                <a16:creationId xmlns:a16="http://schemas.microsoft.com/office/drawing/2014/main" id="{56AD5E63-A23E-197B-FF83-768E62099A19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4273550"/>
            <a:ext cx="419100" cy="247650"/>
            <a:chOff x="0" y="0"/>
            <a:chExt cx="264" cy="156"/>
          </a:xfrm>
        </p:grpSpPr>
        <p:sp>
          <p:nvSpPr>
            <p:cNvPr id="22734" name="Line 172">
              <a:extLst>
                <a:ext uri="{FF2B5EF4-FFF2-40B4-BE49-F238E27FC236}">
                  <a16:creationId xmlns:a16="http://schemas.microsoft.com/office/drawing/2014/main" id="{F940B255-A3B4-84D8-69D8-66C9A54BCA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6"/>
              <a:ext cx="264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35" name="Line 173">
              <a:extLst>
                <a:ext uri="{FF2B5EF4-FFF2-40B4-BE49-F238E27FC236}">
                  <a16:creationId xmlns:a16="http://schemas.microsoft.com/office/drawing/2014/main" id="{B6CAF2EC-79AE-D922-B860-87EEC5273A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0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647" name="Line 174">
            <a:extLst>
              <a:ext uri="{FF2B5EF4-FFF2-40B4-BE49-F238E27FC236}">
                <a16:creationId xmlns:a16="http://schemas.microsoft.com/office/drawing/2014/main" id="{95C72FF7-BE7D-72A9-7E1C-2D247AD85841}"/>
              </a:ext>
            </a:extLst>
          </p:cNvPr>
          <p:cNvSpPr>
            <a:spLocks noChangeShapeType="1"/>
          </p:cNvSpPr>
          <p:nvPr/>
        </p:nvSpPr>
        <p:spPr bwMode="auto">
          <a:xfrm>
            <a:off x="4857750" y="4521200"/>
            <a:ext cx="1905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648" name="Group 175">
            <a:extLst>
              <a:ext uri="{FF2B5EF4-FFF2-40B4-BE49-F238E27FC236}">
                <a16:creationId xmlns:a16="http://schemas.microsoft.com/office/drawing/2014/main" id="{1B1ECEEA-7635-CF15-025C-8CABC38CAA70}"/>
              </a:ext>
            </a:extLst>
          </p:cNvPr>
          <p:cNvGrpSpPr>
            <a:grpSpLocks/>
          </p:cNvGrpSpPr>
          <p:nvPr/>
        </p:nvGrpSpPr>
        <p:grpSpPr bwMode="auto">
          <a:xfrm>
            <a:off x="4953000" y="4292600"/>
            <a:ext cx="419100" cy="247650"/>
            <a:chOff x="0" y="0"/>
            <a:chExt cx="264" cy="156"/>
          </a:xfrm>
        </p:grpSpPr>
        <p:sp>
          <p:nvSpPr>
            <p:cNvPr id="22732" name="Line 176">
              <a:extLst>
                <a:ext uri="{FF2B5EF4-FFF2-40B4-BE49-F238E27FC236}">
                  <a16:creationId xmlns:a16="http://schemas.microsoft.com/office/drawing/2014/main" id="{D277DCAA-9874-C8C6-9E37-ADD4D8994B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36"/>
              <a:ext cx="264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33" name="Line 177">
              <a:extLst>
                <a:ext uri="{FF2B5EF4-FFF2-40B4-BE49-F238E27FC236}">
                  <a16:creationId xmlns:a16="http://schemas.microsoft.com/office/drawing/2014/main" id="{207DB743-B2DC-E2FD-A657-B5838688C1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0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649" name="Line 178">
            <a:extLst>
              <a:ext uri="{FF2B5EF4-FFF2-40B4-BE49-F238E27FC236}">
                <a16:creationId xmlns:a16="http://schemas.microsoft.com/office/drawing/2014/main" id="{B2C85F9A-ADBE-F7C8-6C28-EE24B2476D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772150" y="4787900"/>
            <a:ext cx="381000" cy="1333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50" name="Line 179">
            <a:extLst>
              <a:ext uri="{FF2B5EF4-FFF2-40B4-BE49-F238E27FC236}">
                <a16:creationId xmlns:a16="http://schemas.microsoft.com/office/drawing/2014/main" id="{DF483707-09A1-6DD0-F4B8-2B075F93DCD9}"/>
              </a:ext>
            </a:extLst>
          </p:cNvPr>
          <p:cNvSpPr>
            <a:spLocks noChangeShapeType="1"/>
          </p:cNvSpPr>
          <p:nvPr/>
        </p:nvSpPr>
        <p:spPr bwMode="auto">
          <a:xfrm>
            <a:off x="6343650" y="4502150"/>
            <a:ext cx="0" cy="3238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51" name="Line 180">
            <a:extLst>
              <a:ext uri="{FF2B5EF4-FFF2-40B4-BE49-F238E27FC236}">
                <a16:creationId xmlns:a16="http://schemas.microsoft.com/office/drawing/2014/main" id="{8136C9B3-5D20-D25B-D50A-CC179A0DFC78}"/>
              </a:ext>
            </a:extLst>
          </p:cNvPr>
          <p:cNvSpPr>
            <a:spLocks noChangeShapeType="1"/>
          </p:cNvSpPr>
          <p:nvPr/>
        </p:nvSpPr>
        <p:spPr bwMode="auto">
          <a:xfrm>
            <a:off x="6115050" y="4806950"/>
            <a:ext cx="2286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52" name="Line 181">
            <a:extLst>
              <a:ext uri="{FF2B5EF4-FFF2-40B4-BE49-F238E27FC236}">
                <a16:creationId xmlns:a16="http://schemas.microsoft.com/office/drawing/2014/main" id="{D0F9CBEF-FF89-918B-8A7A-706BCADA9E98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4521200"/>
            <a:ext cx="0" cy="3238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53" name="Line 182">
            <a:extLst>
              <a:ext uri="{FF2B5EF4-FFF2-40B4-BE49-F238E27FC236}">
                <a16:creationId xmlns:a16="http://schemas.microsoft.com/office/drawing/2014/main" id="{78082347-F93B-87B8-8BD6-581821D3C69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8800" y="4845050"/>
            <a:ext cx="1524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54" name="未知">
            <a:extLst>
              <a:ext uri="{FF2B5EF4-FFF2-40B4-BE49-F238E27FC236}">
                <a16:creationId xmlns:a16="http://schemas.microsoft.com/office/drawing/2014/main" id="{09E65328-A821-3DE0-7CB7-F590717B75D4}"/>
              </a:ext>
            </a:extLst>
          </p:cNvPr>
          <p:cNvSpPr>
            <a:spLocks/>
          </p:cNvSpPr>
          <p:nvPr/>
        </p:nvSpPr>
        <p:spPr bwMode="auto">
          <a:xfrm>
            <a:off x="4324350" y="2501900"/>
            <a:ext cx="857250" cy="2305050"/>
          </a:xfrm>
          <a:custGeom>
            <a:avLst/>
            <a:gdLst>
              <a:gd name="T0" fmla="*/ 0 w 540"/>
              <a:gd name="T1" fmla="*/ 0 h 1620"/>
              <a:gd name="T2" fmla="*/ 0 w 540"/>
              <a:gd name="T3" fmla="*/ 2147483647 h 1620"/>
              <a:gd name="T4" fmla="*/ 2147483647 w 540"/>
              <a:gd name="T5" fmla="*/ 2147483647 h 1620"/>
              <a:gd name="T6" fmla="*/ 2147483647 w 540"/>
              <a:gd name="T7" fmla="*/ 2147483647 h 1620"/>
              <a:gd name="T8" fmla="*/ 0 60000 65536"/>
              <a:gd name="T9" fmla="*/ 0 60000 65536"/>
              <a:gd name="T10" fmla="*/ 0 60000 65536"/>
              <a:gd name="T11" fmla="*/ 0 60000 65536"/>
              <a:gd name="T12" fmla="*/ 0 w 540"/>
              <a:gd name="T13" fmla="*/ 0 h 1620"/>
              <a:gd name="T14" fmla="*/ 540 w 540"/>
              <a:gd name="T15" fmla="*/ 1620 h 162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0" h="1620">
                <a:moveTo>
                  <a:pt x="0" y="0"/>
                </a:moveTo>
                <a:lnTo>
                  <a:pt x="0" y="1620"/>
                </a:lnTo>
                <a:lnTo>
                  <a:pt x="540" y="1620"/>
                </a:lnTo>
                <a:lnTo>
                  <a:pt x="540" y="1512"/>
                </a:lnTo>
              </a:path>
            </a:pathLst>
          </a:custGeom>
          <a:noFill/>
          <a:ln w="19050" cap="flat" cmpd="sng">
            <a:solidFill>
              <a:srgbClr val="0000F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55" name="Text Box 184">
            <a:extLst>
              <a:ext uri="{FF2B5EF4-FFF2-40B4-BE49-F238E27FC236}">
                <a16:creationId xmlns:a16="http://schemas.microsoft.com/office/drawing/2014/main" id="{BE0DD87E-2ADE-1C91-2D95-1A17FE7E2E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4425" y="1103313"/>
            <a:ext cx="6064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FU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56" name="Text Box 185">
            <a:extLst>
              <a:ext uri="{FF2B5EF4-FFF2-40B4-BE49-F238E27FC236}">
                <a16:creationId xmlns:a16="http://schemas.microsoft.com/office/drawing/2014/main" id="{135F59D3-FB8E-2B65-6D5E-57949DD8A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538" y="5584825"/>
            <a:ext cx="7762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22657" name="Line 186">
            <a:extLst>
              <a:ext uri="{FF2B5EF4-FFF2-40B4-BE49-F238E27FC236}">
                <a16:creationId xmlns:a16="http://schemas.microsoft.com/office/drawing/2014/main" id="{BE217DB8-D891-2972-1613-03A392F8822F}"/>
              </a:ext>
            </a:extLst>
          </p:cNvPr>
          <p:cNvSpPr>
            <a:spLocks noChangeShapeType="1"/>
          </p:cNvSpPr>
          <p:nvPr/>
        </p:nvSpPr>
        <p:spPr bwMode="auto">
          <a:xfrm>
            <a:off x="1638300" y="2825750"/>
            <a:ext cx="0" cy="10858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58" name="Line 187">
            <a:extLst>
              <a:ext uri="{FF2B5EF4-FFF2-40B4-BE49-F238E27FC236}">
                <a16:creationId xmlns:a16="http://schemas.microsoft.com/office/drawing/2014/main" id="{BCC540CA-3977-F849-D018-96E12DAEA2B9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2550" y="4616450"/>
            <a:ext cx="0" cy="5524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59" name="Oval 188">
            <a:extLst>
              <a:ext uri="{FF2B5EF4-FFF2-40B4-BE49-F238E27FC236}">
                <a16:creationId xmlns:a16="http://schemas.microsoft.com/office/drawing/2014/main" id="{1C10A486-F024-5510-0AB2-BD693604760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314450" y="4654550"/>
            <a:ext cx="76200" cy="74613"/>
          </a:xfrm>
          <a:prstGeom prst="ellipse">
            <a:avLst/>
          </a:prstGeom>
          <a:solidFill>
            <a:schemeClr val="bg1"/>
          </a:solidFill>
          <a:ln w="254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60" name="Text Box 189">
            <a:extLst>
              <a:ext uri="{FF2B5EF4-FFF2-40B4-BE49-F238E27FC236}">
                <a16:creationId xmlns:a16="http://schemas.microsoft.com/office/drawing/2014/main" id="{BCDB4598-BC9D-6E9E-F36C-1ED183C991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4625" y="475456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66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6600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61" name="Text Box 190">
            <a:extLst>
              <a:ext uri="{FF2B5EF4-FFF2-40B4-BE49-F238E27FC236}">
                <a16:creationId xmlns:a16="http://schemas.microsoft.com/office/drawing/2014/main" id="{0A9DE671-0432-A4D7-23FC-29BABFE5BA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75" y="490696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66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6600"/>
                </a:solidFill>
                <a:latin typeface="Times New Roman" panose="02020603050405020304" pitchFamily="18" charset="0"/>
              </a:rPr>
              <a:t>2</a:t>
            </a:r>
            <a:endParaRPr lang="en-US" altLang="zh-CN" sz="2000">
              <a:solidFill>
                <a:srgbClr val="0066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62" name="Text Box 191">
            <a:extLst>
              <a:ext uri="{FF2B5EF4-FFF2-40B4-BE49-F238E27FC236}">
                <a16:creationId xmlns:a16="http://schemas.microsoft.com/office/drawing/2014/main" id="{15D90E65-69E8-C6E9-AF17-32FBFDC2BA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75" y="393541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744" name="Text Box 192">
            <a:extLst>
              <a:ext uri="{FF2B5EF4-FFF2-40B4-BE49-F238E27FC236}">
                <a16:creationId xmlns:a16="http://schemas.microsoft.com/office/drawing/2014/main" id="{317934CF-2542-91E0-D2A9-1E8C9709E9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250" y="5626100"/>
            <a:ext cx="7762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latin typeface="Times New Roman" panose="02020603050405020304" pitchFamily="18" charset="0"/>
              </a:rPr>
              <a:t>按</a:t>
            </a:r>
            <a:r>
              <a:rPr lang="en-US" altLang="zh-CN" sz="1800">
                <a:latin typeface="Times New Roman" panose="02020603050405020304" pitchFamily="18" charset="0"/>
              </a:rPr>
              <a:t>SB</a:t>
            </a:r>
            <a:r>
              <a:rPr lang="en-US" altLang="zh-CN" sz="1800" baseline="-25000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3745" name="Text Box 193">
            <a:extLst>
              <a:ext uri="{FF2B5EF4-FFF2-40B4-BE49-F238E27FC236}">
                <a16:creationId xmlns:a16="http://schemas.microsoft.com/office/drawing/2014/main" id="{06A909D9-ADFB-CA07-92EC-2CDEDEAA30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9438" y="5033963"/>
            <a:ext cx="16748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18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18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18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通电</a:t>
            </a:r>
          </a:p>
        </p:txBody>
      </p:sp>
      <p:sp>
        <p:nvSpPr>
          <p:cNvPr id="23746" name="Text Box 194">
            <a:extLst>
              <a:ext uri="{FF2B5EF4-FFF2-40B4-BE49-F238E27FC236}">
                <a16:creationId xmlns:a16="http://schemas.microsoft.com/office/drawing/2014/main" id="{6FB87D04-D416-5AA6-ACEC-6F5D665283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263" y="5389563"/>
            <a:ext cx="16208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1800">
                <a:solidFill>
                  <a:srgbClr val="FF3300"/>
                </a:solidFill>
                <a:latin typeface="Times New Roman" panose="02020603050405020304" pitchFamily="18" charset="0"/>
              </a:rPr>
              <a:t>KT </a:t>
            </a: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通电</a:t>
            </a:r>
          </a:p>
        </p:txBody>
      </p:sp>
      <p:sp>
        <p:nvSpPr>
          <p:cNvPr id="23747" name="Text Box 195">
            <a:extLst>
              <a:ext uri="{FF2B5EF4-FFF2-40B4-BE49-F238E27FC236}">
                <a16:creationId xmlns:a16="http://schemas.microsoft.com/office/drawing/2014/main" id="{8FB1C10D-CCBA-79EE-2894-01697FB699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6263" y="5759450"/>
            <a:ext cx="18240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latin typeface="Times New Roman" panose="02020603050405020304" pitchFamily="18" charset="0"/>
              </a:rPr>
              <a:t>→ </a:t>
            </a:r>
            <a:r>
              <a:rPr lang="en-US" altLang="zh-CN" sz="1800">
                <a:latin typeface="Times New Roman" panose="02020603050405020304" pitchFamily="18" charset="0"/>
              </a:rPr>
              <a:t>KM</a:t>
            </a:r>
            <a:r>
              <a:rPr lang="en-US" altLang="zh-CN" sz="1800" baseline="-25000">
                <a:latin typeface="Times New Roman" panose="02020603050405020304" pitchFamily="18" charset="0"/>
              </a:rPr>
              <a:t>2</a:t>
            </a:r>
            <a:r>
              <a:rPr lang="en-US" altLang="zh-CN" sz="1800">
                <a:latin typeface="Times New Roman" panose="02020603050405020304" pitchFamily="18" charset="0"/>
              </a:rPr>
              <a:t> </a:t>
            </a:r>
            <a:r>
              <a:rPr lang="zh-CN" altLang="en-US" sz="1800">
                <a:latin typeface="Times New Roman" panose="02020603050405020304" pitchFamily="18" charset="0"/>
              </a:rPr>
              <a:t>断电</a:t>
            </a:r>
          </a:p>
        </p:txBody>
      </p:sp>
      <p:sp>
        <p:nvSpPr>
          <p:cNvPr id="23748" name="Text Box 196">
            <a:extLst>
              <a:ext uri="{FF2B5EF4-FFF2-40B4-BE49-F238E27FC236}">
                <a16:creationId xmlns:a16="http://schemas.microsoft.com/office/drawing/2014/main" id="{B6325A50-A7EE-41FF-9B43-B5A3909BA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01975" y="6056313"/>
            <a:ext cx="17446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18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18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1800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通电</a:t>
            </a:r>
          </a:p>
        </p:txBody>
      </p:sp>
      <p:sp>
        <p:nvSpPr>
          <p:cNvPr id="23749" name="Text Box 197">
            <a:extLst>
              <a:ext uri="{FF2B5EF4-FFF2-40B4-BE49-F238E27FC236}">
                <a16:creationId xmlns:a16="http://schemas.microsoft.com/office/drawing/2014/main" id="{F7A786C3-10B9-5F75-6A10-77950936B7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6381750"/>
            <a:ext cx="1211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latin typeface="宋体" panose="02010600030101010101" pitchFamily="2" charset="-122"/>
              </a:rPr>
              <a:t>(</a:t>
            </a:r>
            <a:r>
              <a:rPr lang="en-US" altLang="zh-CN" sz="1800">
                <a:solidFill>
                  <a:srgbClr val="FF3300"/>
                </a:solidFill>
                <a:latin typeface="Times New Roman" panose="02020603050405020304" pitchFamily="18" charset="0"/>
              </a:rPr>
              <a:t>Y </a:t>
            </a:r>
            <a:r>
              <a:rPr lang="zh-CN" altLang="en-US" sz="1800">
                <a:latin typeface="Times New Roman" panose="02020603050405020304" pitchFamily="18" charset="0"/>
              </a:rPr>
              <a:t>起动</a:t>
            </a:r>
            <a:r>
              <a:rPr lang="zh-CN" altLang="en-US" sz="1800"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23750" name="Text Box 198">
            <a:extLst>
              <a:ext uri="{FF2B5EF4-FFF2-40B4-BE49-F238E27FC236}">
                <a16:creationId xmlns:a16="http://schemas.microsoft.com/office/drawing/2014/main" id="{0BC0EF06-3342-47E9-7686-3AF8262A44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24450" y="5407025"/>
            <a:ext cx="11239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>
                <a:latin typeface="Times New Roman" panose="02020603050405020304" pitchFamily="18" charset="0"/>
              </a:rPr>
              <a:t>KM</a:t>
            </a:r>
            <a:r>
              <a:rPr lang="en-US" altLang="zh-CN" sz="1800" baseline="-25000">
                <a:latin typeface="Times New Roman" panose="02020603050405020304" pitchFamily="18" charset="0"/>
              </a:rPr>
              <a:t>1</a:t>
            </a:r>
            <a:r>
              <a:rPr lang="zh-CN" altLang="en-US" sz="1800">
                <a:latin typeface="Times New Roman" panose="02020603050405020304" pitchFamily="18" charset="0"/>
              </a:rPr>
              <a:t>断电</a:t>
            </a:r>
          </a:p>
        </p:txBody>
      </p:sp>
      <p:sp>
        <p:nvSpPr>
          <p:cNvPr id="23751" name="Text Box 199">
            <a:extLst>
              <a:ext uri="{FF2B5EF4-FFF2-40B4-BE49-F238E27FC236}">
                <a16:creationId xmlns:a16="http://schemas.microsoft.com/office/drawing/2014/main" id="{6719A136-C682-284F-8CF4-5566D845DB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9525" y="5200650"/>
            <a:ext cx="1412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18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18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通电</a:t>
            </a:r>
          </a:p>
        </p:txBody>
      </p:sp>
      <p:sp>
        <p:nvSpPr>
          <p:cNvPr id="23752" name="Text Box 200">
            <a:extLst>
              <a:ext uri="{FF2B5EF4-FFF2-40B4-BE49-F238E27FC236}">
                <a16:creationId xmlns:a16="http://schemas.microsoft.com/office/drawing/2014/main" id="{4177555B-553B-FB10-0E05-766889F94B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7938" y="5588000"/>
            <a:ext cx="14128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latin typeface="Times New Roman" panose="02020603050405020304" pitchFamily="18" charset="0"/>
              </a:rPr>
              <a:t>→ </a:t>
            </a:r>
            <a:r>
              <a:rPr lang="en-US" altLang="zh-CN" sz="1800">
                <a:latin typeface="Times New Roman" panose="02020603050405020304" pitchFamily="18" charset="0"/>
              </a:rPr>
              <a:t>KM</a:t>
            </a:r>
            <a:r>
              <a:rPr lang="en-US" altLang="zh-CN" sz="1800" baseline="-25000">
                <a:latin typeface="Times New Roman" panose="02020603050405020304" pitchFamily="18" charset="0"/>
              </a:rPr>
              <a:t>3</a:t>
            </a:r>
            <a:r>
              <a:rPr lang="zh-CN" altLang="en-US" sz="1800">
                <a:latin typeface="Times New Roman" panose="02020603050405020304" pitchFamily="18" charset="0"/>
              </a:rPr>
              <a:t>断电</a:t>
            </a:r>
          </a:p>
        </p:txBody>
      </p:sp>
      <p:sp>
        <p:nvSpPr>
          <p:cNvPr id="23753" name="Text Box 201">
            <a:extLst>
              <a:ext uri="{FF2B5EF4-FFF2-40B4-BE49-F238E27FC236}">
                <a16:creationId xmlns:a16="http://schemas.microsoft.com/office/drawing/2014/main" id="{B9547DBF-5D35-2D92-E956-FA49F8C2B8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7088" y="5832475"/>
            <a:ext cx="1171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latin typeface="Times New Roman" panose="02020603050405020304" pitchFamily="18" charset="0"/>
              </a:rPr>
              <a:t>(</a:t>
            </a:r>
            <a:r>
              <a:rPr lang="en-US" altLang="zh-CN" sz="1800">
                <a:solidFill>
                  <a:srgbClr val="FF3300"/>
                </a:solidFill>
                <a:latin typeface="Times New Roman" panose="02020603050405020304" pitchFamily="18" charset="0"/>
              </a:rPr>
              <a:t> </a:t>
            </a:r>
            <a:r>
              <a:rPr lang="zh-CN" altLang="en-US" sz="1800">
                <a:latin typeface="Times New Roman" panose="02020603050405020304" pitchFamily="18" charset="0"/>
              </a:rPr>
              <a:t>运行)</a:t>
            </a:r>
          </a:p>
        </p:txBody>
      </p:sp>
      <p:sp>
        <p:nvSpPr>
          <p:cNvPr id="22673" name="Text Box 202">
            <a:extLst>
              <a:ext uri="{FF2B5EF4-FFF2-40B4-BE49-F238E27FC236}">
                <a16:creationId xmlns:a16="http://schemas.microsoft.com/office/drawing/2014/main" id="{A52B4FB2-850E-ED5A-E41F-D9BC1BDCA7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75" y="2297113"/>
            <a:ext cx="7032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674" name="Rectangle 203">
            <a:extLst>
              <a:ext uri="{FF2B5EF4-FFF2-40B4-BE49-F238E27FC236}">
                <a16:creationId xmlns:a16="http://schemas.microsoft.com/office/drawing/2014/main" id="{3B6444D9-F2C5-2B6C-FBD4-3855732BD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3663950"/>
            <a:ext cx="285750" cy="400050"/>
          </a:xfrm>
          <a:prstGeom prst="rect">
            <a:avLst/>
          </a:prstGeom>
          <a:solidFill>
            <a:srgbClr val="CCFFFF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3756" name="Text Box 204">
            <a:extLst>
              <a:ext uri="{FF2B5EF4-FFF2-40B4-BE49-F238E27FC236}">
                <a16:creationId xmlns:a16="http://schemas.microsoft.com/office/drawing/2014/main" id="{6D58DB0D-ADEB-97CC-8955-DC065E073C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73975" y="5559425"/>
            <a:ext cx="16621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sz="1800">
                <a:solidFill>
                  <a:srgbClr val="FF3300"/>
                </a:solidFill>
                <a:latin typeface="Times New Roman" panose="02020603050405020304" pitchFamily="18" charset="0"/>
              </a:rPr>
              <a:t>KM</a:t>
            </a:r>
            <a:r>
              <a:rPr lang="en-US" altLang="zh-CN" sz="1800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1800">
                <a:solidFill>
                  <a:srgbClr val="FF3300"/>
                </a:solidFill>
                <a:latin typeface="Times New Roman" panose="02020603050405020304" pitchFamily="18" charset="0"/>
              </a:rPr>
              <a:t>通电</a:t>
            </a:r>
          </a:p>
        </p:txBody>
      </p:sp>
      <p:sp>
        <p:nvSpPr>
          <p:cNvPr id="23757" name="Text Box 205">
            <a:extLst>
              <a:ext uri="{FF2B5EF4-FFF2-40B4-BE49-F238E27FC236}">
                <a16:creationId xmlns:a16="http://schemas.microsoft.com/office/drawing/2014/main" id="{A70097F8-2636-635C-1E40-DA459A7FB8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1350" y="5218113"/>
            <a:ext cx="6492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9900CC"/>
                </a:solidFill>
                <a:latin typeface="Times New Roman" panose="02020603050405020304" pitchFamily="18" charset="0"/>
              </a:rPr>
              <a:t>延时</a:t>
            </a:r>
          </a:p>
        </p:txBody>
      </p:sp>
      <p:sp>
        <p:nvSpPr>
          <p:cNvPr id="23758" name="Line 206">
            <a:extLst>
              <a:ext uri="{FF2B5EF4-FFF2-40B4-BE49-F238E27FC236}">
                <a16:creationId xmlns:a16="http://schemas.microsoft.com/office/drawing/2014/main" id="{96A73D83-300B-05BD-9664-712DD3ED7DA7}"/>
              </a:ext>
            </a:extLst>
          </p:cNvPr>
          <p:cNvSpPr>
            <a:spLocks noChangeShapeType="1"/>
          </p:cNvSpPr>
          <p:nvPr/>
        </p:nvSpPr>
        <p:spPr bwMode="auto">
          <a:xfrm>
            <a:off x="4491038" y="5597525"/>
            <a:ext cx="66675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3760" name="Line 208">
            <a:extLst>
              <a:ext uri="{FF2B5EF4-FFF2-40B4-BE49-F238E27FC236}">
                <a16:creationId xmlns:a16="http://schemas.microsoft.com/office/drawing/2014/main" id="{8F443BA9-15CD-CFEF-7B39-6F57323EC797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0400" y="5254625"/>
            <a:ext cx="0" cy="10477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3761" name="Line 209">
            <a:extLst>
              <a:ext uri="{FF2B5EF4-FFF2-40B4-BE49-F238E27FC236}">
                <a16:creationId xmlns:a16="http://schemas.microsoft.com/office/drawing/2014/main" id="{7F11522E-64E5-64EB-7D3B-3931B35A6A4E}"/>
              </a:ext>
            </a:extLst>
          </p:cNvPr>
          <p:cNvSpPr>
            <a:spLocks noChangeShapeType="1"/>
          </p:cNvSpPr>
          <p:nvPr/>
        </p:nvSpPr>
        <p:spPr bwMode="auto">
          <a:xfrm>
            <a:off x="2935288" y="5807075"/>
            <a:ext cx="2667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80" name="Line 210">
            <a:extLst>
              <a:ext uri="{FF2B5EF4-FFF2-40B4-BE49-F238E27FC236}">
                <a16:creationId xmlns:a16="http://schemas.microsoft.com/office/drawing/2014/main" id="{40CFF358-EA6F-6DF0-6CAE-7EA5AFE3CBC6}"/>
              </a:ext>
            </a:extLst>
          </p:cNvPr>
          <p:cNvSpPr>
            <a:spLocks noChangeShapeType="1"/>
          </p:cNvSpPr>
          <p:nvPr/>
        </p:nvSpPr>
        <p:spPr bwMode="auto">
          <a:xfrm>
            <a:off x="7419975" y="3860800"/>
            <a:ext cx="0" cy="657225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3763" name="Text Box 211">
            <a:extLst>
              <a:ext uri="{FF2B5EF4-FFF2-40B4-BE49-F238E27FC236}">
                <a16:creationId xmlns:a16="http://schemas.microsoft.com/office/drawing/2014/main" id="{C813C528-FAB1-DAAA-1F6A-149B85AC64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9225" y="4102100"/>
            <a:ext cx="960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线路动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作次序</a:t>
            </a:r>
          </a:p>
        </p:txBody>
      </p:sp>
      <p:sp>
        <p:nvSpPr>
          <p:cNvPr id="22682" name="Text Box 212">
            <a:extLst>
              <a:ext uri="{FF2B5EF4-FFF2-40B4-BE49-F238E27FC236}">
                <a16:creationId xmlns:a16="http://schemas.microsoft.com/office/drawing/2014/main" id="{559AE891-D04F-E361-804E-2C7810D41D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9338" y="377825"/>
            <a:ext cx="51990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rgbClr val="006600"/>
                </a:solidFill>
                <a:latin typeface="Times New Roman" panose="02020603050405020304" pitchFamily="18" charset="0"/>
              </a:rPr>
              <a:t>笼型电动机 </a:t>
            </a:r>
            <a:r>
              <a:rPr lang="en-US" altLang="zh-CN" sz="2600">
                <a:solidFill>
                  <a:srgbClr val="006600"/>
                </a:solidFill>
                <a:latin typeface="Times New Roman" panose="02020603050405020304" pitchFamily="18" charset="0"/>
              </a:rPr>
              <a:t>Y</a:t>
            </a:r>
            <a:r>
              <a:rPr lang="en-US" altLang="zh-CN" sz="2600">
                <a:solidFill>
                  <a:srgbClr val="006600"/>
                </a:solidFill>
                <a:latin typeface="宋体" panose="02010600030101010101" pitchFamily="2" charset="-122"/>
              </a:rPr>
              <a:t>-  </a:t>
            </a:r>
            <a:r>
              <a:rPr lang="zh-CN" altLang="en-US" sz="2600">
                <a:solidFill>
                  <a:srgbClr val="006600"/>
                </a:solidFill>
                <a:latin typeface="Times New Roman" panose="02020603050405020304" pitchFamily="18" charset="0"/>
              </a:rPr>
              <a:t>起动控制线路</a:t>
            </a:r>
          </a:p>
        </p:txBody>
      </p:sp>
      <p:grpSp>
        <p:nvGrpSpPr>
          <p:cNvPr id="23800" name="Group 213">
            <a:extLst>
              <a:ext uri="{FF2B5EF4-FFF2-40B4-BE49-F238E27FC236}">
                <a16:creationId xmlns:a16="http://schemas.microsoft.com/office/drawing/2014/main" id="{3EE81EC6-55A5-29ED-E9B8-41689DA4BB52}"/>
              </a:ext>
            </a:extLst>
          </p:cNvPr>
          <p:cNvGrpSpPr>
            <a:grpSpLocks/>
          </p:cNvGrpSpPr>
          <p:nvPr/>
        </p:nvGrpSpPr>
        <p:grpSpPr bwMode="auto">
          <a:xfrm rot="-164229">
            <a:off x="6181725" y="5411788"/>
            <a:ext cx="296863" cy="377825"/>
            <a:chOff x="-41" y="0"/>
            <a:chExt cx="187" cy="238"/>
          </a:xfrm>
        </p:grpSpPr>
        <p:sp>
          <p:nvSpPr>
            <p:cNvPr id="22730" name="Line 214">
              <a:extLst>
                <a:ext uri="{FF2B5EF4-FFF2-40B4-BE49-F238E27FC236}">
                  <a16:creationId xmlns:a16="http://schemas.microsoft.com/office/drawing/2014/main" id="{549E8BA9-E5E9-0A0D-32A8-1AAA64C741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0" y="0"/>
              <a:ext cx="6" cy="238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31" name="Line 215">
              <a:extLst>
                <a:ext uri="{FF2B5EF4-FFF2-40B4-BE49-F238E27FC236}">
                  <a16:creationId xmlns:a16="http://schemas.microsoft.com/office/drawing/2014/main" id="{947C8C9E-2776-45F6-8BF1-B558FD73B7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1" y="117"/>
              <a:ext cx="148" cy="8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684" name="Line 219">
            <a:extLst>
              <a:ext uri="{FF2B5EF4-FFF2-40B4-BE49-F238E27FC236}">
                <a16:creationId xmlns:a16="http://schemas.microsoft.com/office/drawing/2014/main" id="{4B4101B6-B3F6-31C3-0ADF-F5FAC53AFE8E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3962400" y="1358900"/>
            <a:ext cx="419100" cy="1714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85" name="Line 220">
            <a:extLst>
              <a:ext uri="{FF2B5EF4-FFF2-40B4-BE49-F238E27FC236}">
                <a16:creationId xmlns:a16="http://schemas.microsoft.com/office/drawing/2014/main" id="{155DD067-6D7C-885C-01F9-495574B3F873}"/>
              </a:ext>
            </a:extLst>
          </p:cNvPr>
          <p:cNvSpPr>
            <a:spLocks noChangeShapeType="1"/>
          </p:cNvSpPr>
          <p:nvPr/>
        </p:nvSpPr>
        <p:spPr bwMode="auto">
          <a:xfrm rot="10740000">
            <a:off x="4040188" y="1314450"/>
            <a:ext cx="0" cy="247650"/>
          </a:xfrm>
          <a:prstGeom prst="line">
            <a:avLst/>
          </a:prstGeom>
          <a:noFill/>
          <a:ln w="254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686" name="Group 221">
            <a:extLst>
              <a:ext uri="{FF2B5EF4-FFF2-40B4-BE49-F238E27FC236}">
                <a16:creationId xmlns:a16="http://schemas.microsoft.com/office/drawing/2014/main" id="{A5751CF1-A98E-1F66-5044-9F2527E15CE1}"/>
              </a:ext>
            </a:extLst>
          </p:cNvPr>
          <p:cNvGrpSpPr>
            <a:grpSpLocks/>
          </p:cNvGrpSpPr>
          <p:nvPr/>
        </p:nvGrpSpPr>
        <p:grpSpPr bwMode="auto">
          <a:xfrm rot="10740000">
            <a:off x="4013200" y="1454150"/>
            <a:ext cx="419100" cy="381000"/>
            <a:chOff x="0" y="0"/>
            <a:chExt cx="264" cy="240"/>
          </a:xfrm>
        </p:grpSpPr>
        <p:sp>
          <p:nvSpPr>
            <p:cNvPr id="22727" name="Line 222">
              <a:extLst>
                <a:ext uri="{FF2B5EF4-FFF2-40B4-BE49-F238E27FC236}">
                  <a16:creationId xmlns:a16="http://schemas.microsoft.com/office/drawing/2014/main" id="{1B7A6C34-C691-55C7-9798-C802A3450A5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2" y="120"/>
              <a:ext cx="0" cy="12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28" name="未知">
              <a:extLst>
                <a:ext uri="{FF2B5EF4-FFF2-40B4-BE49-F238E27FC236}">
                  <a16:creationId xmlns:a16="http://schemas.microsoft.com/office/drawing/2014/main" id="{F9634B3E-1DEE-4D5C-3C63-37CD7A4E4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4"/>
              <a:ext cx="264" cy="84"/>
            </a:xfrm>
            <a:custGeom>
              <a:avLst/>
              <a:gdLst>
                <a:gd name="T0" fmla="*/ 0 w 264"/>
                <a:gd name="T1" fmla="*/ 0 h 84"/>
                <a:gd name="T2" fmla="*/ 92 w 264"/>
                <a:gd name="T3" fmla="*/ 0 h 84"/>
                <a:gd name="T4" fmla="*/ 92 w 264"/>
                <a:gd name="T5" fmla="*/ 84 h 84"/>
                <a:gd name="T6" fmla="*/ 185 w 264"/>
                <a:gd name="T7" fmla="*/ 84 h 84"/>
                <a:gd name="T8" fmla="*/ 185 w 264"/>
                <a:gd name="T9" fmla="*/ 0 h 84"/>
                <a:gd name="T10" fmla="*/ 264 w 264"/>
                <a:gd name="T11" fmla="*/ 0 h 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4"/>
                <a:gd name="T19" fmla="*/ 0 h 84"/>
                <a:gd name="T20" fmla="*/ 264 w 264"/>
                <a:gd name="T21" fmla="*/ 84 h 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4" h="84">
                  <a:moveTo>
                    <a:pt x="0" y="0"/>
                  </a:moveTo>
                  <a:lnTo>
                    <a:pt x="92" y="0"/>
                  </a:lnTo>
                  <a:lnTo>
                    <a:pt x="92" y="84"/>
                  </a:lnTo>
                  <a:lnTo>
                    <a:pt x="185" y="84"/>
                  </a:lnTo>
                  <a:lnTo>
                    <a:pt x="185" y="0"/>
                  </a:lnTo>
                  <a:lnTo>
                    <a:pt x="264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29" name="Line 224">
              <a:extLst>
                <a:ext uri="{FF2B5EF4-FFF2-40B4-BE49-F238E27FC236}">
                  <a16:creationId xmlns:a16="http://schemas.microsoft.com/office/drawing/2014/main" id="{F6E2E517-9F6B-670C-D93A-014A7EDE46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" y="0"/>
              <a:ext cx="0" cy="6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687" name="Rectangle 225">
            <a:extLst>
              <a:ext uri="{FF2B5EF4-FFF2-40B4-BE49-F238E27FC236}">
                <a16:creationId xmlns:a16="http://schemas.microsoft.com/office/drawing/2014/main" id="{13DF3CEC-386C-D64B-37A5-68C4BE3289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025" y="2882900"/>
            <a:ext cx="896938" cy="336550"/>
          </a:xfrm>
          <a:prstGeom prst="rect">
            <a:avLst/>
          </a:prstGeom>
          <a:noFill/>
          <a:ln w="254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688" name="Line 40">
            <a:extLst>
              <a:ext uri="{FF2B5EF4-FFF2-40B4-BE49-F238E27FC236}">
                <a16:creationId xmlns:a16="http://schemas.microsoft.com/office/drawing/2014/main" id="{A0DD5E42-05B9-8ECB-4348-FDAD6584001A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9725" y="130968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89" name="Line 41">
            <a:extLst>
              <a:ext uri="{FF2B5EF4-FFF2-40B4-BE49-F238E27FC236}">
                <a16:creationId xmlns:a16="http://schemas.microsoft.com/office/drawing/2014/main" id="{267B1980-DFB0-8F9A-B1BE-5F19BC3C56BD}"/>
              </a:ext>
            </a:extLst>
          </p:cNvPr>
          <p:cNvSpPr>
            <a:spLocks noChangeShapeType="1"/>
          </p:cNvSpPr>
          <p:nvPr/>
        </p:nvSpPr>
        <p:spPr bwMode="auto">
          <a:xfrm>
            <a:off x="1338263" y="130968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690" name="Line 42">
            <a:extLst>
              <a:ext uri="{FF2B5EF4-FFF2-40B4-BE49-F238E27FC236}">
                <a16:creationId xmlns:a16="http://schemas.microsoft.com/office/drawing/2014/main" id="{0A1E6A64-816B-7EFE-C0D9-22117C21E20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16113" y="1354138"/>
            <a:ext cx="0" cy="26670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2691" name="Group 119">
            <a:extLst>
              <a:ext uri="{FF2B5EF4-FFF2-40B4-BE49-F238E27FC236}">
                <a16:creationId xmlns:a16="http://schemas.microsoft.com/office/drawing/2014/main" id="{B03A9BF8-97DD-0A3C-B3A8-8DA8B3135DD2}"/>
              </a:ext>
            </a:extLst>
          </p:cNvPr>
          <p:cNvGrpSpPr>
            <a:grpSpLocks/>
          </p:cNvGrpSpPr>
          <p:nvPr/>
        </p:nvGrpSpPr>
        <p:grpSpPr bwMode="auto">
          <a:xfrm>
            <a:off x="1817688" y="1892300"/>
            <a:ext cx="76200" cy="628650"/>
            <a:chOff x="0" y="0"/>
            <a:chExt cx="48" cy="396"/>
          </a:xfrm>
        </p:grpSpPr>
        <p:sp>
          <p:nvSpPr>
            <p:cNvPr id="22725" name="Line 120">
              <a:extLst>
                <a:ext uri="{FF2B5EF4-FFF2-40B4-BE49-F238E27FC236}">
                  <a16:creationId xmlns:a16="http://schemas.microsoft.com/office/drawing/2014/main" id="{DB746230-C7F8-6745-AD0A-47D4D6D9FC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" y="0"/>
              <a:ext cx="0" cy="3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26" name="未知">
              <a:extLst>
                <a:ext uri="{FF2B5EF4-FFF2-40B4-BE49-F238E27FC236}">
                  <a16:creationId xmlns:a16="http://schemas.microsoft.com/office/drawing/2014/main" id="{D2CD026C-5B3A-8A25-ED65-2F50C9E84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692" name="Line 140">
            <a:extLst>
              <a:ext uri="{FF2B5EF4-FFF2-40B4-BE49-F238E27FC236}">
                <a16:creationId xmlns:a16="http://schemas.microsoft.com/office/drawing/2014/main" id="{A727E664-8720-EC8D-859F-1A89BD8D2EC4}"/>
              </a:ext>
            </a:extLst>
          </p:cNvPr>
          <p:cNvSpPr>
            <a:spLocks noChangeShapeType="1"/>
          </p:cNvSpPr>
          <p:nvPr/>
        </p:nvSpPr>
        <p:spPr bwMode="auto">
          <a:xfrm>
            <a:off x="1608138" y="1568450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2693" name="Group 56">
            <a:extLst>
              <a:ext uri="{FF2B5EF4-FFF2-40B4-BE49-F238E27FC236}">
                <a16:creationId xmlns:a16="http://schemas.microsoft.com/office/drawing/2014/main" id="{22B05158-1D10-AE0E-EA1B-C2BE50B92D33}"/>
              </a:ext>
            </a:extLst>
          </p:cNvPr>
          <p:cNvGrpSpPr>
            <a:grpSpLocks/>
          </p:cNvGrpSpPr>
          <p:nvPr/>
        </p:nvGrpSpPr>
        <p:grpSpPr bwMode="auto">
          <a:xfrm rot="10620000">
            <a:off x="1341438" y="2959100"/>
            <a:ext cx="95250" cy="171450"/>
            <a:chOff x="0" y="0"/>
            <a:chExt cx="60" cy="108"/>
          </a:xfrm>
        </p:grpSpPr>
        <p:sp>
          <p:nvSpPr>
            <p:cNvPr id="22722" name="Line 57">
              <a:extLst>
                <a:ext uri="{FF2B5EF4-FFF2-40B4-BE49-F238E27FC236}">
                  <a16:creationId xmlns:a16="http://schemas.microsoft.com/office/drawing/2014/main" id="{197F24C5-C9EA-8398-4117-24072D3834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23" name="Line 58">
              <a:extLst>
                <a:ext uri="{FF2B5EF4-FFF2-40B4-BE49-F238E27FC236}">
                  <a16:creationId xmlns:a16="http://schemas.microsoft.com/office/drawing/2014/main" id="{685CCB0D-C4D0-3DD9-78F9-DE011F7CB8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24" name="Line 59">
              <a:extLst>
                <a:ext uri="{FF2B5EF4-FFF2-40B4-BE49-F238E27FC236}">
                  <a16:creationId xmlns:a16="http://schemas.microsoft.com/office/drawing/2014/main" id="{DCF91226-7712-A5DC-4CAF-CB6D7C1E33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694" name="Line 60">
            <a:extLst>
              <a:ext uri="{FF2B5EF4-FFF2-40B4-BE49-F238E27FC236}">
                <a16:creationId xmlns:a16="http://schemas.microsoft.com/office/drawing/2014/main" id="{E87BA3BD-0FB9-FD83-97AB-3712A7B8F833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7313" y="3111500"/>
            <a:ext cx="0" cy="89535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2695" name="Group 61">
            <a:extLst>
              <a:ext uri="{FF2B5EF4-FFF2-40B4-BE49-F238E27FC236}">
                <a16:creationId xmlns:a16="http://schemas.microsoft.com/office/drawing/2014/main" id="{7D0AACF9-FED2-3ABF-B324-D5B70EA6F855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893888" y="2959100"/>
            <a:ext cx="95250" cy="171450"/>
            <a:chOff x="0" y="0"/>
            <a:chExt cx="60" cy="108"/>
          </a:xfrm>
        </p:grpSpPr>
        <p:sp>
          <p:nvSpPr>
            <p:cNvPr id="22719" name="Line 62">
              <a:extLst>
                <a:ext uri="{FF2B5EF4-FFF2-40B4-BE49-F238E27FC236}">
                  <a16:creationId xmlns:a16="http://schemas.microsoft.com/office/drawing/2014/main" id="{7B02DC6F-8CC9-5BDB-D041-27ED9995F7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20" name="Line 63">
              <a:extLst>
                <a:ext uri="{FF2B5EF4-FFF2-40B4-BE49-F238E27FC236}">
                  <a16:creationId xmlns:a16="http://schemas.microsoft.com/office/drawing/2014/main" id="{8202811E-86B6-7A03-CD22-0A76584BFC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721" name="Line 64">
              <a:extLst>
                <a:ext uri="{FF2B5EF4-FFF2-40B4-BE49-F238E27FC236}">
                  <a16:creationId xmlns:a16="http://schemas.microsoft.com/office/drawing/2014/main" id="{4DA9BA4D-E4C9-A5ED-D19A-DA39BF036D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6"/>
              <a:ext cx="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696" name="Line 65">
            <a:extLst>
              <a:ext uri="{FF2B5EF4-FFF2-40B4-BE49-F238E27FC236}">
                <a16:creationId xmlns:a16="http://schemas.microsoft.com/office/drawing/2014/main" id="{589A8B0A-C9D1-B76D-C843-0ADD2F82DB72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9763" y="3111500"/>
            <a:ext cx="0" cy="87630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97" name="未知">
            <a:extLst>
              <a:ext uri="{FF2B5EF4-FFF2-40B4-BE49-F238E27FC236}">
                <a16:creationId xmlns:a16="http://schemas.microsoft.com/office/drawing/2014/main" id="{77731C49-A615-C536-3E31-DFBB6D6FEFD9}"/>
              </a:ext>
            </a:extLst>
          </p:cNvPr>
          <p:cNvSpPr>
            <a:spLocks/>
          </p:cNvSpPr>
          <p:nvPr/>
        </p:nvSpPr>
        <p:spPr bwMode="auto">
          <a:xfrm>
            <a:off x="2767013" y="4044950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98" name="未知">
            <a:extLst>
              <a:ext uri="{FF2B5EF4-FFF2-40B4-BE49-F238E27FC236}">
                <a16:creationId xmlns:a16="http://schemas.microsoft.com/office/drawing/2014/main" id="{1FCC18D0-D00A-8948-9D35-4CE358877AB7}"/>
              </a:ext>
            </a:extLst>
          </p:cNvPr>
          <p:cNvSpPr>
            <a:spLocks/>
          </p:cNvSpPr>
          <p:nvPr/>
        </p:nvSpPr>
        <p:spPr bwMode="auto">
          <a:xfrm>
            <a:off x="2500313" y="4025900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699" name="未知">
            <a:extLst>
              <a:ext uri="{FF2B5EF4-FFF2-40B4-BE49-F238E27FC236}">
                <a16:creationId xmlns:a16="http://schemas.microsoft.com/office/drawing/2014/main" id="{6F5B76F1-8EB8-FDF0-EA83-E933E30BB3E2}"/>
              </a:ext>
            </a:extLst>
          </p:cNvPr>
          <p:cNvSpPr>
            <a:spLocks/>
          </p:cNvSpPr>
          <p:nvPr/>
        </p:nvSpPr>
        <p:spPr bwMode="auto">
          <a:xfrm>
            <a:off x="2233613" y="4044950"/>
            <a:ext cx="76200" cy="152400"/>
          </a:xfrm>
          <a:custGeom>
            <a:avLst/>
            <a:gdLst>
              <a:gd name="T0" fmla="*/ 2147483647 w 72"/>
              <a:gd name="T1" fmla="*/ 0 h 192"/>
              <a:gd name="T2" fmla="*/ 0 w 72"/>
              <a:gd name="T3" fmla="*/ 2147483647 h 192"/>
              <a:gd name="T4" fmla="*/ 0 w 72"/>
              <a:gd name="T5" fmla="*/ 2147483647 h 192"/>
              <a:gd name="T6" fmla="*/ 2147483647 w 72"/>
              <a:gd name="T7" fmla="*/ 2147483647 h 192"/>
              <a:gd name="T8" fmla="*/ 0 60000 65536"/>
              <a:gd name="T9" fmla="*/ 0 60000 65536"/>
              <a:gd name="T10" fmla="*/ 0 60000 65536"/>
              <a:gd name="T11" fmla="*/ 0 60000 65536"/>
              <a:gd name="T12" fmla="*/ 0 w 72"/>
              <a:gd name="T13" fmla="*/ 0 h 192"/>
              <a:gd name="T14" fmla="*/ 72 w 72"/>
              <a:gd name="T15" fmla="*/ 192 h 1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" h="192">
                <a:moveTo>
                  <a:pt x="72" y="0"/>
                </a:moveTo>
                <a:lnTo>
                  <a:pt x="0" y="48"/>
                </a:lnTo>
                <a:lnTo>
                  <a:pt x="0" y="144"/>
                </a:lnTo>
                <a:lnTo>
                  <a:pt x="72" y="192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700" name="未知">
            <a:extLst>
              <a:ext uri="{FF2B5EF4-FFF2-40B4-BE49-F238E27FC236}">
                <a16:creationId xmlns:a16="http://schemas.microsoft.com/office/drawing/2014/main" id="{731DE3A4-8E52-91A8-9EEA-A25772BBAED1}"/>
              </a:ext>
            </a:extLst>
          </p:cNvPr>
          <p:cNvSpPr>
            <a:spLocks/>
          </p:cNvSpPr>
          <p:nvPr/>
        </p:nvSpPr>
        <p:spPr bwMode="auto">
          <a:xfrm>
            <a:off x="1890713" y="3530600"/>
            <a:ext cx="419100" cy="666750"/>
          </a:xfrm>
          <a:custGeom>
            <a:avLst/>
            <a:gdLst>
              <a:gd name="T0" fmla="*/ 0 w 600"/>
              <a:gd name="T1" fmla="*/ 0 h 276"/>
              <a:gd name="T2" fmla="*/ 2147483647 w 600"/>
              <a:gd name="T3" fmla="*/ 0 h 276"/>
              <a:gd name="T4" fmla="*/ 2147483647 w 600"/>
              <a:gd name="T5" fmla="*/ 2147483647 h 276"/>
              <a:gd name="T6" fmla="*/ 0 60000 65536"/>
              <a:gd name="T7" fmla="*/ 0 60000 65536"/>
              <a:gd name="T8" fmla="*/ 0 60000 65536"/>
              <a:gd name="T9" fmla="*/ 0 w 600"/>
              <a:gd name="T10" fmla="*/ 0 h 276"/>
              <a:gd name="T11" fmla="*/ 600 w 600"/>
              <a:gd name="T12" fmla="*/ 276 h 27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276">
                <a:moveTo>
                  <a:pt x="0" y="0"/>
                </a:moveTo>
                <a:lnTo>
                  <a:pt x="600" y="0"/>
                </a:lnTo>
                <a:lnTo>
                  <a:pt x="600" y="27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701" name="未知">
            <a:extLst>
              <a:ext uri="{FF2B5EF4-FFF2-40B4-BE49-F238E27FC236}">
                <a16:creationId xmlns:a16="http://schemas.microsoft.com/office/drawing/2014/main" id="{39467A99-DBC6-5EA5-78A3-13C9C3A53A55}"/>
              </a:ext>
            </a:extLst>
          </p:cNvPr>
          <p:cNvSpPr>
            <a:spLocks/>
          </p:cNvSpPr>
          <p:nvPr/>
        </p:nvSpPr>
        <p:spPr bwMode="auto">
          <a:xfrm>
            <a:off x="1624013" y="3397250"/>
            <a:ext cx="952500" cy="781050"/>
          </a:xfrm>
          <a:custGeom>
            <a:avLst/>
            <a:gdLst>
              <a:gd name="T0" fmla="*/ 0 w 600"/>
              <a:gd name="T1" fmla="*/ 0 h 396"/>
              <a:gd name="T2" fmla="*/ 2147483647 w 600"/>
              <a:gd name="T3" fmla="*/ 0 h 396"/>
              <a:gd name="T4" fmla="*/ 2147483647 w 600"/>
              <a:gd name="T5" fmla="*/ 2147483647 h 396"/>
              <a:gd name="T6" fmla="*/ 0 60000 65536"/>
              <a:gd name="T7" fmla="*/ 0 60000 65536"/>
              <a:gd name="T8" fmla="*/ 0 60000 65536"/>
              <a:gd name="T9" fmla="*/ 0 w 600"/>
              <a:gd name="T10" fmla="*/ 0 h 396"/>
              <a:gd name="T11" fmla="*/ 600 w 600"/>
              <a:gd name="T12" fmla="*/ 396 h 3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00" h="396">
                <a:moveTo>
                  <a:pt x="0" y="0"/>
                </a:moveTo>
                <a:lnTo>
                  <a:pt x="600" y="0"/>
                </a:lnTo>
                <a:lnTo>
                  <a:pt x="600" y="396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702" name="未知">
            <a:extLst>
              <a:ext uri="{FF2B5EF4-FFF2-40B4-BE49-F238E27FC236}">
                <a16:creationId xmlns:a16="http://schemas.microsoft.com/office/drawing/2014/main" id="{925C3879-565E-07B1-9121-F4E4846CAF38}"/>
              </a:ext>
            </a:extLst>
          </p:cNvPr>
          <p:cNvSpPr>
            <a:spLocks/>
          </p:cNvSpPr>
          <p:nvPr/>
        </p:nvSpPr>
        <p:spPr bwMode="auto">
          <a:xfrm>
            <a:off x="1357313" y="3225800"/>
            <a:ext cx="1485900" cy="971550"/>
          </a:xfrm>
          <a:custGeom>
            <a:avLst/>
            <a:gdLst>
              <a:gd name="T0" fmla="*/ 0 w 588"/>
              <a:gd name="T1" fmla="*/ 0 h 540"/>
              <a:gd name="T2" fmla="*/ 2147483647 w 588"/>
              <a:gd name="T3" fmla="*/ 0 h 540"/>
              <a:gd name="T4" fmla="*/ 2147483647 w 588"/>
              <a:gd name="T5" fmla="*/ 2147483647 h 540"/>
              <a:gd name="T6" fmla="*/ 0 60000 65536"/>
              <a:gd name="T7" fmla="*/ 0 60000 65536"/>
              <a:gd name="T8" fmla="*/ 0 60000 65536"/>
              <a:gd name="T9" fmla="*/ 0 w 588"/>
              <a:gd name="T10" fmla="*/ 0 h 540"/>
              <a:gd name="T11" fmla="*/ 588 w 588"/>
              <a:gd name="T12" fmla="*/ 540 h 5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588" h="540">
                <a:moveTo>
                  <a:pt x="0" y="0"/>
                </a:moveTo>
                <a:lnTo>
                  <a:pt x="588" y="0"/>
                </a:lnTo>
                <a:lnTo>
                  <a:pt x="588" y="540"/>
                </a:lnTo>
              </a:path>
            </a:pathLst>
          </a:custGeom>
          <a:noFill/>
          <a:ln w="38100" cap="flat" cmpd="sng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703" name="Oval 108">
            <a:extLst>
              <a:ext uri="{FF2B5EF4-FFF2-40B4-BE49-F238E27FC236}">
                <a16:creationId xmlns:a16="http://schemas.microsoft.com/office/drawing/2014/main" id="{12BFEE94-32B4-7162-ED28-1DFC87F6FD0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319213" y="3987800"/>
            <a:ext cx="76200" cy="74613"/>
          </a:xfrm>
          <a:prstGeom prst="ellips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704" name="Text Box 112">
            <a:extLst>
              <a:ext uri="{FF2B5EF4-FFF2-40B4-BE49-F238E27FC236}">
                <a16:creationId xmlns:a16="http://schemas.microsoft.com/office/drawing/2014/main" id="{265B7678-BB38-6458-CF75-040137339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6350" y="3554413"/>
            <a:ext cx="425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1800">
                <a:latin typeface="Times New Roman" panose="02020603050405020304" pitchFamily="18" charset="0"/>
              </a:rPr>
              <a:t>V</a:t>
            </a:r>
            <a:r>
              <a:rPr lang="en-US" altLang="zh-CN" sz="1800" baseline="-25000">
                <a:latin typeface="Times New Roman" panose="02020603050405020304" pitchFamily="18" charset="0"/>
              </a:rPr>
              <a:t>1</a:t>
            </a:r>
            <a:endParaRPr lang="en-US" altLang="zh-CN" sz="1800">
              <a:latin typeface="Times New Roman" panose="02020603050405020304" pitchFamily="18" charset="0"/>
            </a:endParaRPr>
          </a:p>
        </p:txBody>
      </p:sp>
      <p:sp>
        <p:nvSpPr>
          <p:cNvPr id="22705" name="Line 131">
            <a:extLst>
              <a:ext uri="{FF2B5EF4-FFF2-40B4-BE49-F238E27FC236}">
                <a16:creationId xmlns:a16="http://schemas.microsoft.com/office/drawing/2014/main" id="{AB6A8978-B223-8AD2-3313-9E21102C62E5}"/>
              </a:ext>
            </a:extLst>
          </p:cNvPr>
          <p:cNvSpPr>
            <a:spLocks noChangeShapeType="1"/>
          </p:cNvSpPr>
          <p:nvPr/>
        </p:nvSpPr>
        <p:spPr bwMode="auto">
          <a:xfrm>
            <a:off x="1909763" y="2806700"/>
            <a:ext cx="0" cy="17145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706" name="Line 132">
            <a:extLst>
              <a:ext uri="{FF2B5EF4-FFF2-40B4-BE49-F238E27FC236}">
                <a16:creationId xmlns:a16="http://schemas.microsoft.com/office/drawing/2014/main" id="{0BEAB4AE-33A2-E6DB-831C-FEB174CC8212}"/>
              </a:ext>
            </a:extLst>
          </p:cNvPr>
          <p:cNvSpPr>
            <a:spLocks noChangeShapeType="1"/>
          </p:cNvSpPr>
          <p:nvPr/>
        </p:nvSpPr>
        <p:spPr bwMode="auto">
          <a:xfrm>
            <a:off x="1357313" y="2787650"/>
            <a:ext cx="0" cy="19050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2707" name="Line 186">
            <a:extLst>
              <a:ext uri="{FF2B5EF4-FFF2-40B4-BE49-F238E27FC236}">
                <a16:creationId xmlns:a16="http://schemas.microsoft.com/office/drawing/2014/main" id="{49D39488-60BF-52CD-A0E8-27F45DC51407}"/>
              </a:ext>
            </a:extLst>
          </p:cNvPr>
          <p:cNvSpPr>
            <a:spLocks noChangeShapeType="1"/>
          </p:cNvSpPr>
          <p:nvPr/>
        </p:nvSpPr>
        <p:spPr bwMode="auto">
          <a:xfrm>
            <a:off x="1643063" y="2825750"/>
            <a:ext cx="0" cy="1085850"/>
          </a:xfrm>
          <a:prstGeom prst="line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708" name="Rectangle 225">
            <a:extLst>
              <a:ext uri="{FF2B5EF4-FFF2-40B4-BE49-F238E27FC236}">
                <a16:creationId xmlns:a16="http://schemas.microsoft.com/office/drawing/2014/main" id="{F81782DD-AF49-A5B8-3D61-A9175E1CC2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0788" y="2882900"/>
            <a:ext cx="896937" cy="336550"/>
          </a:xfrm>
          <a:prstGeom prst="rect">
            <a:avLst/>
          </a:prstGeom>
          <a:noFill/>
          <a:ln w="38100">
            <a:solidFill>
              <a:srgbClr val="00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22709" name="Group 32">
            <a:extLst>
              <a:ext uri="{FF2B5EF4-FFF2-40B4-BE49-F238E27FC236}">
                <a16:creationId xmlns:a16="http://schemas.microsoft.com/office/drawing/2014/main" id="{7E53F21F-4191-C4BB-9A0C-D901E93A0CBE}"/>
              </a:ext>
            </a:extLst>
          </p:cNvPr>
          <p:cNvGrpSpPr>
            <a:grpSpLocks/>
          </p:cNvGrpSpPr>
          <p:nvPr/>
        </p:nvGrpSpPr>
        <p:grpSpPr bwMode="auto">
          <a:xfrm>
            <a:off x="1543050" y="5067300"/>
            <a:ext cx="76200" cy="628650"/>
            <a:chOff x="0" y="0"/>
            <a:chExt cx="48" cy="396"/>
          </a:xfrm>
        </p:grpSpPr>
        <p:sp>
          <p:nvSpPr>
            <p:cNvPr id="22717" name="Line 33">
              <a:extLst>
                <a:ext uri="{FF2B5EF4-FFF2-40B4-BE49-F238E27FC236}">
                  <a16:creationId xmlns:a16="http://schemas.microsoft.com/office/drawing/2014/main" id="{8B4D98BA-FFEA-F5A8-BA57-F8A5465F37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" y="0"/>
              <a:ext cx="0" cy="3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18" name="未知">
              <a:extLst>
                <a:ext uri="{FF2B5EF4-FFF2-40B4-BE49-F238E27FC236}">
                  <a16:creationId xmlns:a16="http://schemas.microsoft.com/office/drawing/2014/main" id="{966C82A6-E5A8-9F58-89E4-659C9AEEC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2710" name="Group 35">
            <a:extLst>
              <a:ext uri="{FF2B5EF4-FFF2-40B4-BE49-F238E27FC236}">
                <a16:creationId xmlns:a16="http://schemas.microsoft.com/office/drawing/2014/main" id="{778ED20E-F91E-6449-3126-1665089F9D0D}"/>
              </a:ext>
            </a:extLst>
          </p:cNvPr>
          <p:cNvGrpSpPr>
            <a:grpSpLocks/>
          </p:cNvGrpSpPr>
          <p:nvPr/>
        </p:nvGrpSpPr>
        <p:grpSpPr bwMode="auto">
          <a:xfrm>
            <a:off x="1276350" y="5086350"/>
            <a:ext cx="76200" cy="628650"/>
            <a:chOff x="0" y="0"/>
            <a:chExt cx="48" cy="396"/>
          </a:xfrm>
        </p:grpSpPr>
        <p:sp>
          <p:nvSpPr>
            <p:cNvPr id="22715" name="Line 36">
              <a:extLst>
                <a:ext uri="{FF2B5EF4-FFF2-40B4-BE49-F238E27FC236}">
                  <a16:creationId xmlns:a16="http://schemas.microsoft.com/office/drawing/2014/main" id="{EADF4B06-6C88-C93B-B8E3-BAD91BF213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" y="0"/>
              <a:ext cx="0" cy="3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16" name="未知">
              <a:extLst>
                <a:ext uri="{FF2B5EF4-FFF2-40B4-BE49-F238E27FC236}">
                  <a16:creationId xmlns:a16="http://schemas.microsoft.com/office/drawing/2014/main" id="{7C53B9A4-78D5-AB4C-61DC-E03CBBB9BA5D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30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2711" name="Text Box 118">
            <a:extLst>
              <a:ext uri="{FF2B5EF4-FFF2-40B4-BE49-F238E27FC236}">
                <a16:creationId xmlns:a16="http://schemas.microsoft.com/office/drawing/2014/main" id="{E51DCBAA-B17C-F581-147C-8C86D09DB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0" y="4614863"/>
            <a:ext cx="488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1800">
                <a:solidFill>
                  <a:srgbClr val="9900CC"/>
                </a:solidFill>
                <a:latin typeface="Times New Roman" panose="02020603050405020304" pitchFamily="18" charset="0"/>
              </a:rPr>
              <a:t>W</a:t>
            </a:r>
            <a:r>
              <a:rPr lang="en-US" altLang="zh-CN" sz="18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2</a:t>
            </a:r>
            <a:endParaRPr lang="en-US" altLang="zh-CN" sz="18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712" name="Oval 142">
            <a:extLst>
              <a:ext uri="{FF2B5EF4-FFF2-40B4-BE49-F238E27FC236}">
                <a16:creationId xmlns:a16="http://schemas.microsoft.com/office/drawing/2014/main" id="{F064A2EE-1CE4-4113-0FA5-64FDE5D48BC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581150" y="4762500"/>
            <a:ext cx="76200" cy="7461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FF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713" name="Oval 143">
            <a:extLst>
              <a:ext uri="{FF2B5EF4-FFF2-40B4-BE49-F238E27FC236}">
                <a16:creationId xmlns:a16="http://schemas.microsoft.com/office/drawing/2014/main" id="{1E56249B-DE9F-68D8-4DC4-3D86C998F451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866900" y="4648200"/>
            <a:ext cx="76200" cy="7461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FF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2714" name="Oval 188">
            <a:extLst>
              <a:ext uri="{FF2B5EF4-FFF2-40B4-BE49-F238E27FC236}">
                <a16:creationId xmlns:a16="http://schemas.microsoft.com/office/drawing/2014/main" id="{3D94FEF8-F3FF-B881-FEF9-17966CF8157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314450" y="4648200"/>
            <a:ext cx="76200" cy="74613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FF"/>
            </a:solidFill>
            <a:bevel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23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3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23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500"/>
                                        <p:tgtEl>
                                          <p:spTgt spid="23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6" dur="500"/>
                                        <p:tgtEl>
                                          <p:spTgt spid="23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500"/>
                                        <p:tgtEl>
                                          <p:spTgt spid="23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3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1" dur="500"/>
                                        <p:tgtEl>
                                          <p:spTgt spid="23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7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7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3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2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23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23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23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500"/>
                                        <p:tgtEl>
                                          <p:spTgt spid="23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44" grpId="0" autoUpdateAnimBg="0"/>
      <p:bldP spid="23745" grpId="0" autoUpdateAnimBg="0"/>
      <p:bldP spid="23746" grpId="0" autoUpdateAnimBg="0"/>
      <p:bldP spid="23747" grpId="0" autoUpdateAnimBg="0"/>
      <p:bldP spid="23748" grpId="0" autoUpdateAnimBg="0"/>
      <p:bldP spid="23749" grpId="0" autoUpdateAnimBg="0"/>
      <p:bldP spid="23750" grpId="0" autoUpdateAnimBg="0"/>
      <p:bldP spid="23751" grpId="0" autoUpdateAnimBg="0"/>
      <p:bldP spid="23752" grpId="0" autoUpdateAnimBg="0"/>
      <p:bldP spid="23753" grpId="0" autoUpdateAnimBg="0"/>
      <p:bldP spid="23756" grpId="0" autoUpdateAnimBg="0"/>
      <p:bldP spid="23757" grpId="0" autoUpdateAnimBg="0"/>
      <p:bldP spid="2376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90">
            <a:extLst>
              <a:ext uri="{FF2B5EF4-FFF2-40B4-BE49-F238E27FC236}">
                <a16:creationId xmlns:a16="http://schemas.microsoft.com/office/drawing/2014/main" id="{A08F51D3-3408-B751-26F4-9D01AD21F1A2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463550" y="274638"/>
            <a:ext cx="8229600" cy="660400"/>
          </a:xfrm>
        </p:spPr>
        <p:txBody>
          <a:bodyPr/>
          <a:lstStyle/>
          <a:p>
            <a:pPr eaLnBrk="1" hangingPunct="1"/>
            <a:r>
              <a:rPr lang="en-US" altLang="zh-CN" sz="3200" b="1" baseline="3000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*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5.6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应用举例</a:t>
            </a:r>
            <a:endParaRPr lang="zh-CN" altLang="en-US" sz="2800" b="1">
              <a:solidFill>
                <a:srgbClr val="FFFFD9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5" name="Text Box 2">
            <a:extLst>
              <a:ext uri="{FF2B5EF4-FFF2-40B4-BE49-F238E27FC236}">
                <a16:creationId xmlns:a16="http://schemas.microsoft.com/office/drawing/2014/main" id="{7C6A1C01-E600-A1EB-FBB9-A22F529167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125" y="2565400"/>
            <a:ext cx="584200" cy="1325563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</a:rPr>
              <a:t>主电路</a:t>
            </a:r>
          </a:p>
        </p:txBody>
      </p:sp>
      <p:grpSp>
        <p:nvGrpSpPr>
          <p:cNvPr id="23556" name="Group 4">
            <a:extLst>
              <a:ext uri="{FF2B5EF4-FFF2-40B4-BE49-F238E27FC236}">
                <a16:creationId xmlns:a16="http://schemas.microsoft.com/office/drawing/2014/main" id="{B9711356-EA68-032D-7B41-F5F6B02A937F}"/>
              </a:ext>
            </a:extLst>
          </p:cNvPr>
          <p:cNvGrpSpPr>
            <a:grpSpLocks/>
          </p:cNvGrpSpPr>
          <p:nvPr/>
        </p:nvGrpSpPr>
        <p:grpSpPr bwMode="auto">
          <a:xfrm>
            <a:off x="1419225" y="2343150"/>
            <a:ext cx="3546475" cy="3268663"/>
            <a:chOff x="0" y="0"/>
            <a:chExt cx="2234" cy="2059"/>
          </a:xfrm>
        </p:grpSpPr>
        <p:sp>
          <p:nvSpPr>
            <p:cNvPr id="23600" name="Text Box 5">
              <a:extLst>
                <a:ext uri="{FF2B5EF4-FFF2-40B4-BE49-F238E27FC236}">
                  <a16:creationId xmlns:a16="http://schemas.microsoft.com/office/drawing/2014/main" id="{6E071570-EA66-15DF-DCF0-BACC5E62E8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646"/>
              <a:ext cx="5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0000FF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40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F1</a:t>
              </a:r>
            </a:p>
          </p:txBody>
        </p:sp>
        <p:sp>
          <p:nvSpPr>
            <p:cNvPr id="23601" name="Line 6">
              <a:extLst>
                <a:ext uri="{FF2B5EF4-FFF2-40B4-BE49-F238E27FC236}">
                  <a16:creationId xmlns:a16="http://schemas.microsoft.com/office/drawing/2014/main" id="{580FC4C8-9E0D-2587-F653-DD7EF1503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4" y="804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02" name="Line 7">
              <a:extLst>
                <a:ext uri="{FF2B5EF4-FFF2-40B4-BE49-F238E27FC236}">
                  <a16:creationId xmlns:a16="http://schemas.microsoft.com/office/drawing/2014/main" id="{414EF284-50B9-C4F2-D264-314489691D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2" y="1032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03" name="Line 8">
              <a:extLst>
                <a:ext uri="{FF2B5EF4-FFF2-40B4-BE49-F238E27FC236}">
                  <a16:creationId xmlns:a16="http://schemas.microsoft.com/office/drawing/2014/main" id="{1D200056-6771-145F-8862-50ADEE6324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4" y="792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04" name="Line 9">
              <a:extLst>
                <a:ext uri="{FF2B5EF4-FFF2-40B4-BE49-F238E27FC236}">
                  <a16:creationId xmlns:a16="http://schemas.microsoft.com/office/drawing/2014/main" id="{8A8F657F-DBA5-F7E1-D166-2E664A5813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2" y="1020"/>
              <a:ext cx="0" cy="97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05" name="Line 10">
              <a:extLst>
                <a:ext uri="{FF2B5EF4-FFF2-40B4-BE49-F238E27FC236}">
                  <a16:creationId xmlns:a16="http://schemas.microsoft.com/office/drawing/2014/main" id="{1004969B-98A4-43CC-AB88-B5A2E5B21D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02" y="24"/>
              <a:ext cx="0" cy="8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06" name="未知">
              <a:extLst>
                <a:ext uri="{FF2B5EF4-FFF2-40B4-BE49-F238E27FC236}">
                  <a16:creationId xmlns:a16="http://schemas.microsoft.com/office/drawing/2014/main" id="{45485210-7B50-85D6-8F96-AEB6047C4A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744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607" name="Group 12">
              <a:extLst>
                <a:ext uri="{FF2B5EF4-FFF2-40B4-BE49-F238E27FC236}">
                  <a16:creationId xmlns:a16="http://schemas.microsoft.com/office/drawing/2014/main" id="{E0C0293C-4E70-70FE-F264-13AFCB56FF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4" y="432"/>
              <a:ext cx="48" cy="396"/>
              <a:chOff x="0" y="0"/>
              <a:chExt cx="48" cy="396"/>
            </a:xfrm>
          </p:grpSpPr>
          <p:sp>
            <p:nvSpPr>
              <p:cNvPr id="23637" name="Line 13">
                <a:extLst>
                  <a:ext uri="{FF2B5EF4-FFF2-40B4-BE49-F238E27FC236}">
                    <a16:creationId xmlns:a16="http://schemas.microsoft.com/office/drawing/2014/main" id="{D2881F80-5B80-4957-A07B-122D256463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38" name="未知">
                <a:extLst>
                  <a:ext uri="{FF2B5EF4-FFF2-40B4-BE49-F238E27FC236}">
                    <a16:creationId xmlns:a16="http://schemas.microsoft.com/office/drawing/2014/main" id="{2EE94BEF-2D4A-8275-9E9F-65C721DB18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608" name="Group 15">
              <a:extLst>
                <a:ext uri="{FF2B5EF4-FFF2-40B4-BE49-F238E27FC236}">
                  <a16:creationId xmlns:a16="http://schemas.microsoft.com/office/drawing/2014/main" id="{82E2C5AC-7DFA-436A-0B06-BFFC7841221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6" y="444"/>
              <a:ext cx="48" cy="396"/>
              <a:chOff x="0" y="0"/>
              <a:chExt cx="48" cy="396"/>
            </a:xfrm>
          </p:grpSpPr>
          <p:sp>
            <p:nvSpPr>
              <p:cNvPr id="23635" name="Line 16">
                <a:extLst>
                  <a:ext uri="{FF2B5EF4-FFF2-40B4-BE49-F238E27FC236}">
                    <a16:creationId xmlns:a16="http://schemas.microsoft.com/office/drawing/2014/main" id="{2FDBE932-151D-63E0-6469-5B1E13C1D36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36" name="未知">
                <a:extLst>
                  <a:ext uri="{FF2B5EF4-FFF2-40B4-BE49-F238E27FC236}">
                    <a16:creationId xmlns:a16="http://schemas.microsoft.com/office/drawing/2014/main" id="{2DF6508B-9BC2-084F-D33F-E01D585A68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609" name="Line 18">
              <a:extLst>
                <a:ext uri="{FF2B5EF4-FFF2-40B4-BE49-F238E27FC236}">
                  <a16:creationId xmlns:a16="http://schemas.microsoft.com/office/drawing/2014/main" id="{29827D9E-516C-9333-A727-C872442071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" y="804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10" name="Line 19">
              <a:extLst>
                <a:ext uri="{FF2B5EF4-FFF2-40B4-BE49-F238E27FC236}">
                  <a16:creationId xmlns:a16="http://schemas.microsoft.com/office/drawing/2014/main" id="{CA75BFBA-080B-25B2-9946-3EFD38D72B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4" y="1032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11" name="Line 20">
              <a:extLst>
                <a:ext uri="{FF2B5EF4-FFF2-40B4-BE49-F238E27FC236}">
                  <a16:creationId xmlns:a16="http://schemas.microsoft.com/office/drawing/2014/main" id="{8BF31F13-4FB6-E73B-C7BD-257ECC787C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" y="924"/>
              <a:ext cx="36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12" name="Line 21">
              <a:extLst>
                <a:ext uri="{FF2B5EF4-FFF2-40B4-BE49-F238E27FC236}">
                  <a16:creationId xmlns:a16="http://schemas.microsoft.com/office/drawing/2014/main" id="{D8DC4BFB-EA2D-44C8-FD92-6D9DAB4C4D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4" y="1260"/>
              <a:ext cx="0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13" name="Line 22">
              <a:extLst>
                <a:ext uri="{FF2B5EF4-FFF2-40B4-BE49-F238E27FC236}">
                  <a16:creationId xmlns:a16="http://schemas.microsoft.com/office/drawing/2014/main" id="{ECAF7206-8CE6-32CF-F2C3-45971D7378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4" y="1440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14" name="Line 23">
              <a:extLst>
                <a:ext uri="{FF2B5EF4-FFF2-40B4-BE49-F238E27FC236}">
                  <a16:creationId xmlns:a16="http://schemas.microsoft.com/office/drawing/2014/main" id="{A91AEE1C-F8A5-2B03-7714-239423E9CA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2" y="1260"/>
              <a:ext cx="0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15" name="Line 24">
              <a:extLst>
                <a:ext uri="{FF2B5EF4-FFF2-40B4-BE49-F238E27FC236}">
                  <a16:creationId xmlns:a16="http://schemas.microsoft.com/office/drawing/2014/main" id="{39826B6F-5163-7E53-A427-B4E1137CA4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2" y="1440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616" name="Group 25">
              <a:extLst>
                <a:ext uri="{FF2B5EF4-FFF2-40B4-BE49-F238E27FC236}">
                  <a16:creationId xmlns:a16="http://schemas.microsoft.com/office/drawing/2014/main" id="{FAEB8395-0523-C269-2C0C-631584726A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2" y="1565"/>
              <a:ext cx="480" cy="494"/>
              <a:chOff x="0" y="0"/>
              <a:chExt cx="480" cy="494"/>
            </a:xfrm>
          </p:grpSpPr>
          <p:sp>
            <p:nvSpPr>
              <p:cNvPr id="23633" name="Oval 26">
                <a:extLst>
                  <a:ext uri="{FF2B5EF4-FFF2-40B4-BE49-F238E27FC236}">
                    <a16:creationId xmlns:a16="http://schemas.microsoft.com/office/drawing/2014/main" id="{DC104B8A-442C-7B05-5E1A-7AE20B8EF3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80" cy="492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23634" name="Text Box 27">
                <a:extLst>
                  <a:ext uri="{FF2B5EF4-FFF2-40B4-BE49-F238E27FC236}">
                    <a16:creationId xmlns:a16="http://schemas.microsoft.com/office/drawing/2014/main" id="{D664B4AF-5D70-73C1-7013-0A4D804C2DA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" y="11"/>
                <a:ext cx="361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400" baseline="-25000">
                    <a:latin typeface="Times New Roman" panose="02020603050405020304" pitchFamily="18" charset="0"/>
                  </a:rPr>
                  <a:t>1</a:t>
                </a:r>
                <a:endParaRPr lang="en-US" altLang="zh-CN" sz="2400">
                  <a:latin typeface="Times New Roman" panose="02020603050405020304" pitchFamily="18" charset="0"/>
                </a:endParaRPr>
              </a:p>
              <a:p>
                <a:pPr algn="ctr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3</a:t>
                </a:r>
                <a:r>
                  <a:rPr lang="en-US" altLang="zh-CN" sz="2800">
                    <a:latin typeface="Times New Roman" panose="02020603050405020304" pitchFamily="18" charset="0"/>
                  </a:rPr>
                  <a:t>~</a:t>
                </a:r>
              </a:p>
            </p:txBody>
          </p:sp>
        </p:grpSp>
        <p:sp>
          <p:nvSpPr>
            <p:cNvPr id="23617" name="Line 28">
              <a:extLst>
                <a:ext uri="{FF2B5EF4-FFF2-40B4-BE49-F238E27FC236}">
                  <a16:creationId xmlns:a16="http://schemas.microsoft.com/office/drawing/2014/main" id="{D8B19B67-2C9D-1C75-8FD3-50E4C4AF21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4" y="804"/>
              <a:ext cx="108" cy="22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18" name="Line 29">
              <a:extLst>
                <a:ext uri="{FF2B5EF4-FFF2-40B4-BE49-F238E27FC236}">
                  <a16:creationId xmlns:a16="http://schemas.microsoft.com/office/drawing/2014/main" id="{F669582E-6813-2C39-A4A5-532F5F116F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8" y="792"/>
              <a:ext cx="108" cy="22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19" name="Line 30">
              <a:extLst>
                <a:ext uri="{FF2B5EF4-FFF2-40B4-BE49-F238E27FC236}">
                  <a16:creationId xmlns:a16="http://schemas.microsoft.com/office/drawing/2014/main" id="{B0C5FD42-5B2B-189D-C444-F3FC12AB35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0" y="804"/>
              <a:ext cx="108" cy="22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0" name="Line 31">
              <a:extLst>
                <a:ext uri="{FF2B5EF4-FFF2-40B4-BE49-F238E27FC236}">
                  <a16:creationId xmlns:a16="http://schemas.microsoft.com/office/drawing/2014/main" id="{F5E984A7-3805-3734-E1C8-1A9BAD8616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8" y="924"/>
              <a:ext cx="360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1" name="未知">
              <a:extLst>
                <a:ext uri="{FF2B5EF4-FFF2-40B4-BE49-F238E27FC236}">
                  <a16:creationId xmlns:a16="http://schemas.microsoft.com/office/drawing/2014/main" id="{02D6B03A-BC0D-5FFE-A0DD-738B4BEC0C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" y="72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2" name="未知">
              <a:extLst>
                <a:ext uri="{FF2B5EF4-FFF2-40B4-BE49-F238E27FC236}">
                  <a16:creationId xmlns:a16="http://schemas.microsoft.com/office/drawing/2014/main" id="{CB01582D-7A69-3E8F-7AA7-BCB8DE58A7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" y="702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3" name="未知">
              <a:extLst>
                <a:ext uri="{FF2B5EF4-FFF2-40B4-BE49-F238E27FC236}">
                  <a16:creationId xmlns:a16="http://schemas.microsoft.com/office/drawing/2014/main" id="{03338D9E-1916-364B-3723-D31E58B92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" y="708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4" name="未知">
              <a:extLst>
                <a:ext uri="{FF2B5EF4-FFF2-40B4-BE49-F238E27FC236}">
                  <a16:creationId xmlns:a16="http://schemas.microsoft.com/office/drawing/2014/main" id="{32533E4A-5599-F96E-CA55-C711A254D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" y="534"/>
              <a:ext cx="600" cy="276"/>
            </a:xfrm>
            <a:custGeom>
              <a:avLst/>
              <a:gdLst>
                <a:gd name="T0" fmla="*/ 0 w 600"/>
                <a:gd name="T1" fmla="*/ 0 h 276"/>
                <a:gd name="T2" fmla="*/ 600 w 600"/>
                <a:gd name="T3" fmla="*/ 0 h 276"/>
                <a:gd name="T4" fmla="*/ 600 w 600"/>
                <a:gd name="T5" fmla="*/ 276 h 276"/>
                <a:gd name="T6" fmla="*/ 0 60000 65536"/>
                <a:gd name="T7" fmla="*/ 0 60000 65536"/>
                <a:gd name="T8" fmla="*/ 0 60000 65536"/>
                <a:gd name="T9" fmla="*/ 0 w 600"/>
                <a:gd name="T10" fmla="*/ 0 h 276"/>
                <a:gd name="T11" fmla="*/ 600 w 60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0" h="276">
                  <a:moveTo>
                    <a:pt x="0" y="0"/>
                  </a:moveTo>
                  <a:lnTo>
                    <a:pt x="600" y="0"/>
                  </a:lnTo>
                  <a:lnTo>
                    <a:pt x="600" y="276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5" name="未知">
              <a:extLst>
                <a:ext uri="{FF2B5EF4-FFF2-40B4-BE49-F238E27FC236}">
                  <a16:creationId xmlns:a16="http://schemas.microsoft.com/office/drawing/2014/main" id="{BBF4E282-8C12-5D62-C66F-9D16276C760E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" y="402"/>
              <a:ext cx="600" cy="396"/>
            </a:xfrm>
            <a:custGeom>
              <a:avLst/>
              <a:gdLst>
                <a:gd name="T0" fmla="*/ 0 w 600"/>
                <a:gd name="T1" fmla="*/ 0 h 396"/>
                <a:gd name="T2" fmla="*/ 600 w 600"/>
                <a:gd name="T3" fmla="*/ 0 h 396"/>
                <a:gd name="T4" fmla="*/ 600 w 600"/>
                <a:gd name="T5" fmla="*/ 396 h 396"/>
                <a:gd name="T6" fmla="*/ 0 60000 65536"/>
                <a:gd name="T7" fmla="*/ 0 60000 65536"/>
                <a:gd name="T8" fmla="*/ 0 60000 65536"/>
                <a:gd name="T9" fmla="*/ 0 w 600"/>
                <a:gd name="T10" fmla="*/ 0 h 396"/>
                <a:gd name="T11" fmla="*/ 600 w 600"/>
                <a:gd name="T12" fmla="*/ 396 h 3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0" h="396">
                  <a:moveTo>
                    <a:pt x="0" y="0"/>
                  </a:moveTo>
                  <a:lnTo>
                    <a:pt x="600" y="0"/>
                  </a:lnTo>
                  <a:lnTo>
                    <a:pt x="600" y="396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6" name="未知">
              <a:extLst>
                <a:ext uri="{FF2B5EF4-FFF2-40B4-BE49-F238E27FC236}">
                  <a16:creationId xmlns:a16="http://schemas.microsoft.com/office/drawing/2014/main" id="{A9D6C972-2075-A55C-AB30-5E345CE4A45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" y="270"/>
              <a:ext cx="588" cy="540"/>
            </a:xfrm>
            <a:custGeom>
              <a:avLst/>
              <a:gdLst>
                <a:gd name="T0" fmla="*/ 0 w 588"/>
                <a:gd name="T1" fmla="*/ 0 h 540"/>
                <a:gd name="T2" fmla="*/ 588 w 588"/>
                <a:gd name="T3" fmla="*/ 0 h 540"/>
                <a:gd name="T4" fmla="*/ 588 w 588"/>
                <a:gd name="T5" fmla="*/ 540 h 540"/>
                <a:gd name="T6" fmla="*/ 0 60000 65536"/>
                <a:gd name="T7" fmla="*/ 0 60000 65536"/>
                <a:gd name="T8" fmla="*/ 0 60000 65536"/>
                <a:gd name="T9" fmla="*/ 0 w 588"/>
                <a:gd name="T10" fmla="*/ 0 h 540"/>
                <a:gd name="T11" fmla="*/ 588 w 588"/>
                <a:gd name="T12" fmla="*/ 540 h 5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88" h="540">
                  <a:moveTo>
                    <a:pt x="0" y="0"/>
                  </a:moveTo>
                  <a:lnTo>
                    <a:pt x="588" y="0"/>
                  </a:lnTo>
                  <a:lnTo>
                    <a:pt x="588" y="540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7" name="未知">
              <a:extLst>
                <a:ext uri="{FF2B5EF4-FFF2-40B4-BE49-F238E27FC236}">
                  <a16:creationId xmlns:a16="http://schemas.microsoft.com/office/drawing/2014/main" id="{A89F2098-E274-8E15-090E-2FCED06D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" y="1020"/>
              <a:ext cx="624" cy="156"/>
            </a:xfrm>
            <a:custGeom>
              <a:avLst/>
              <a:gdLst>
                <a:gd name="T0" fmla="*/ 0 w 624"/>
                <a:gd name="T1" fmla="*/ 156 h 156"/>
                <a:gd name="T2" fmla="*/ 624 w 624"/>
                <a:gd name="T3" fmla="*/ 156 h 156"/>
                <a:gd name="T4" fmla="*/ 624 w 624"/>
                <a:gd name="T5" fmla="*/ 0 h 156"/>
                <a:gd name="T6" fmla="*/ 0 60000 65536"/>
                <a:gd name="T7" fmla="*/ 0 60000 65536"/>
                <a:gd name="T8" fmla="*/ 0 60000 65536"/>
                <a:gd name="T9" fmla="*/ 0 w 624"/>
                <a:gd name="T10" fmla="*/ 0 h 156"/>
                <a:gd name="T11" fmla="*/ 624 w 624"/>
                <a:gd name="T12" fmla="*/ 156 h 1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156">
                  <a:moveTo>
                    <a:pt x="0" y="156"/>
                  </a:moveTo>
                  <a:lnTo>
                    <a:pt x="624" y="156"/>
                  </a:lnTo>
                  <a:lnTo>
                    <a:pt x="624" y="0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8" name="未知">
              <a:extLst>
                <a:ext uri="{FF2B5EF4-FFF2-40B4-BE49-F238E27FC236}">
                  <a16:creationId xmlns:a16="http://schemas.microsoft.com/office/drawing/2014/main" id="{59CCBB16-46C0-FC45-5924-BB91B0D29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" y="1020"/>
              <a:ext cx="816" cy="264"/>
            </a:xfrm>
            <a:custGeom>
              <a:avLst/>
              <a:gdLst>
                <a:gd name="T0" fmla="*/ 0 w 828"/>
                <a:gd name="T1" fmla="*/ 264 h 264"/>
                <a:gd name="T2" fmla="*/ 759 w 828"/>
                <a:gd name="T3" fmla="*/ 264 h 264"/>
                <a:gd name="T4" fmla="*/ 759 w 828"/>
                <a:gd name="T5" fmla="*/ 0 h 264"/>
                <a:gd name="T6" fmla="*/ 0 60000 65536"/>
                <a:gd name="T7" fmla="*/ 0 60000 65536"/>
                <a:gd name="T8" fmla="*/ 0 60000 65536"/>
                <a:gd name="T9" fmla="*/ 0 w 828"/>
                <a:gd name="T10" fmla="*/ 0 h 264"/>
                <a:gd name="T11" fmla="*/ 828 w 828"/>
                <a:gd name="T12" fmla="*/ 264 h 2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8" h="264">
                  <a:moveTo>
                    <a:pt x="0" y="264"/>
                  </a:moveTo>
                  <a:lnTo>
                    <a:pt x="828" y="264"/>
                  </a:lnTo>
                  <a:lnTo>
                    <a:pt x="828" y="0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29" name="未知">
              <a:extLst>
                <a:ext uri="{FF2B5EF4-FFF2-40B4-BE49-F238E27FC236}">
                  <a16:creationId xmlns:a16="http://schemas.microsoft.com/office/drawing/2014/main" id="{F5720256-1FF1-BD80-052F-00E4B26FF9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" y="1008"/>
              <a:ext cx="444" cy="384"/>
            </a:xfrm>
            <a:custGeom>
              <a:avLst/>
              <a:gdLst>
                <a:gd name="T0" fmla="*/ 0 w 444"/>
                <a:gd name="T1" fmla="*/ 384 h 384"/>
                <a:gd name="T2" fmla="*/ 444 w 444"/>
                <a:gd name="T3" fmla="*/ 384 h 384"/>
                <a:gd name="T4" fmla="*/ 444 w 444"/>
                <a:gd name="T5" fmla="*/ 0 h 384"/>
                <a:gd name="T6" fmla="*/ 0 60000 65536"/>
                <a:gd name="T7" fmla="*/ 0 60000 65536"/>
                <a:gd name="T8" fmla="*/ 0 60000 65536"/>
                <a:gd name="T9" fmla="*/ 0 w 444"/>
                <a:gd name="T10" fmla="*/ 0 h 384"/>
                <a:gd name="T11" fmla="*/ 444 w 444"/>
                <a:gd name="T12" fmla="*/ 384 h 3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4" h="384">
                  <a:moveTo>
                    <a:pt x="0" y="384"/>
                  </a:moveTo>
                  <a:lnTo>
                    <a:pt x="444" y="384"/>
                  </a:lnTo>
                  <a:lnTo>
                    <a:pt x="444" y="0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30" name="Text Box 41">
              <a:extLst>
                <a:ext uri="{FF2B5EF4-FFF2-40B4-BE49-F238E27FC236}">
                  <a16:creationId xmlns:a16="http://schemas.microsoft.com/office/drawing/2014/main" id="{EC9961C8-E064-11F8-5174-C48C9E8FA2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694"/>
              <a:ext cx="60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006600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400" baseline="-25000">
                  <a:solidFill>
                    <a:srgbClr val="006600"/>
                  </a:solidFill>
                  <a:latin typeface="Times New Roman" panose="02020603050405020304" pitchFamily="18" charset="0"/>
                </a:rPr>
                <a:t>R1</a:t>
              </a:r>
              <a:endParaRPr lang="en-US" altLang="zh-CN" sz="2400">
                <a:solidFill>
                  <a:srgbClr val="0066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631" name="Line 42">
              <a:extLst>
                <a:ext uri="{FF2B5EF4-FFF2-40B4-BE49-F238E27FC236}">
                  <a16:creationId xmlns:a16="http://schemas.microsoft.com/office/drawing/2014/main" id="{BA0ED42A-64AD-F09C-1828-830FCE86E0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2" y="0"/>
              <a:ext cx="0" cy="8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32" name="Line 43">
              <a:extLst>
                <a:ext uri="{FF2B5EF4-FFF2-40B4-BE49-F238E27FC236}">
                  <a16:creationId xmlns:a16="http://schemas.microsoft.com/office/drawing/2014/main" id="{466DF7BD-4B8E-AAAE-D29C-FB57A93CC3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4" y="12"/>
              <a:ext cx="0" cy="8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557" name="Group 44">
            <a:extLst>
              <a:ext uri="{FF2B5EF4-FFF2-40B4-BE49-F238E27FC236}">
                <a16:creationId xmlns:a16="http://schemas.microsoft.com/office/drawing/2014/main" id="{7C7675BB-3A59-23EE-A06D-6F4E58AF7636}"/>
              </a:ext>
            </a:extLst>
          </p:cNvPr>
          <p:cNvGrpSpPr>
            <a:grpSpLocks/>
          </p:cNvGrpSpPr>
          <p:nvPr/>
        </p:nvGrpSpPr>
        <p:grpSpPr bwMode="auto">
          <a:xfrm>
            <a:off x="4867275" y="2362200"/>
            <a:ext cx="3546475" cy="3268663"/>
            <a:chOff x="0" y="0"/>
            <a:chExt cx="2234" cy="2059"/>
          </a:xfrm>
        </p:grpSpPr>
        <p:sp>
          <p:nvSpPr>
            <p:cNvPr id="23561" name="Text Box 45">
              <a:extLst>
                <a:ext uri="{FF2B5EF4-FFF2-40B4-BE49-F238E27FC236}">
                  <a16:creationId xmlns:a16="http://schemas.microsoft.com/office/drawing/2014/main" id="{3149253C-53A3-FFEC-ED5F-5CBCD55841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646"/>
              <a:ext cx="5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0000FF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40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F2</a:t>
              </a:r>
            </a:p>
          </p:txBody>
        </p:sp>
        <p:sp>
          <p:nvSpPr>
            <p:cNvPr id="23562" name="Line 46">
              <a:extLst>
                <a:ext uri="{FF2B5EF4-FFF2-40B4-BE49-F238E27FC236}">
                  <a16:creationId xmlns:a16="http://schemas.microsoft.com/office/drawing/2014/main" id="{3E53D1FB-B683-C6ED-CAE0-33850029D2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4" y="804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3" name="Line 47">
              <a:extLst>
                <a:ext uri="{FF2B5EF4-FFF2-40B4-BE49-F238E27FC236}">
                  <a16:creationId xmlns:a16="http://schemas.microsoft.com/office/drawing/2014/main" id="{861BA3BB-C734-5BF1-03C8-80B0C53C7E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2" y="1032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4" name="Line 48">
              <a:extLst>
                <a:ext uri="{FF2B5EF4-FFF2-40B4-BE49-F238E27FC236}">
                  <a16:creationId xmlns:a16="http://schemas.microsoft.com/office/drawing/2014/main" id="{A295A06A-E378-D1D9-7D7C-8CA002D882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4" y="792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65" name="Line 49">
              <a:extLst>
                <a:ext uri="{FF2B5EF4-FFF2-40B4-BE49-F238E27FC236}">
                  <a16:creationId xmlns:a16="http://schemas.microsoft.com/office/drawing/2014/main" id="{A5871275-E6EB-E7C4-AD6A-6BA7AB07C9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2" y="1020"/>
              <a:ext cx="0" cy="97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6" name="Line 50">
              <a:extLst>
                <a:ext uri="{FF2B5EF4-FFF2-40B4-BE49-F238E27FC236}">
                  <a16:creationId xmlns:a16="http://schemas.microsoft.com/office/drawing/2014/main" id="{2200210B-013E-FB0B-AEA2-4BD25E51A34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02" y="24"/>
              <a:ext cx="0" cy="8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67" name="未知">
              <a:extLst>
                <a:ext uri="{FF2B5EF4-FFF2-40B4-BE49-F238E27FC236}">
                  <a16:creationId xmlns:a16="http://schemas.microsoft.com/office/drawing/2014/main" id="{65B1AE97-5F7D-2253-331D-94DB33D5D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54" y="744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68" name="Group 52">
              <a:extLst>
                <a:ext uri="{FF2B5EF4-FFF2-40B4-BE49-F238E27FC236}">
                  <a16:creationId xmlns:a16="http://schemas.microsoft.com/office/drawing/2014/main" id="{91E3DBF4-9E9C-E842-DAEF-ACEA5500F8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74" y="432"/>
              <a:ext cx="48" cy="396"/>
              <a:chOff x="0" y="0"/>
              <a:chExt cx="48" cy="396"/>
            </a:xfrm>
          </p:grpSpPr>
          <p:sp>
            <p:nvSpPr>
              <p:cNvPr id="23598" name="Line 53">
                <a:extLst>
                  <a:ext uri="{FF2B5EF4-FFF2-40B4-BE49-F238E27FC236}">
                    <a16:creationId xmlns:a16="http://schemas.microsoft.com/office/drawing/2014/main" id="{F372DA47-9369-7FCB-7B7C-7C4E1B2081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99" name="未知">
                <a:extLst>
                  <a:ext uri="{FF2B5EF4-FFF2-40B4-BE49-F238E27FC236}">
                    <a16:creationId xmlns:a16="http://schemas.microsoft.com/office/drawing/2014/main" id="{BF3CD07C-F8C7-D13D-2A3A-1C5E199F74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3569" name="Group 55">
              <a:extLst>
                <a:ext uri="{FF2B5EF4-FFF2-40B4-BE49-F238E27FC236}">
                  <a16:creationId xmlns:a16="http://schemas.microsoft.com/office/drawing/2014/main" id="{8764F2E1-6554-830E-BBFB-E24814A16F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6" y="444"/>
              <a:ext cx="48" cy="396"/>
              <a:chOff x="0" y="0"/>
              <a:chExt cx="48" cy="396"/>
            </a:xfrm>
          </p:grpSpPr>
          <p:sp>
            <p:nvSpPr>
              <p:cNvPr id="23596" name="Line 56">
                <a:extLst>
                  <a:ext uri="{FF2B5EF4-FFF2-40B4-BE49-F238E27FC236}">
                    <a16:creationId xmlns:a16="http://schemas.microsoft.com/office/drawing/2014/main" id="{4CB283ED-4EF8-D844-CFA0-08075702B1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" y="0"/>
                <a:ext cx="0" cy="39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97" name="未知">
                <a:extLst>
                  <a:ext uri="{FF2B5EF4-FFF2-40B4-BE49-F238E27FC236}">
                    <a16:creationId xmlns:a16="http://schemas.microsoft.com/office/drawing/2014/main" id="{8E0E1517-C5E6-735A-43D8-A3A01E0F93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300"/>
                <a:ext cx="48" cy="96"/>
              </a:xfrm>
              <a:custGeom>
                <a:avLst/>
                <a:gdLst>
                  <a:gd name="T0" fmla="*/ 6 w 72"/>
                  <a:gd name="T1" fmla="*/ 0 h 192"/>
                  <a:gd name="T2" fmla="*/ 0 w 72"/>
                  <a:gd name="T3" fmla="*/ 1 h 192"/>
                  <a:gd name="T4" fmla="*/ 0 w 72"/>
                  <a:gd name="T5" fmla="*/ 3 h 192"/>
                  <a:gd name="T6" fmla="*/ 6 w 72"/>
                  <a:gd name="T7" fmla="*/ 3 h 19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2"/>
                  <a:gd name="T13" fmla="*/ 0 h 192"/>
                  <a:gd name="T14" fmla="*/ 72 w 72"/>
                  <a:gd name="T15" fmla="*/ 192 h 19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2" h="192">
                    <a:moveTo>
                      <a:pt x="72" y="0"/>
                    </a:moveTo>
                    <a:lnTo>
                      <a:pt x="0" y="48"/>
                    </a:lnTo>
                    <a:lnTo>
                      <a:pt x="0" y="144"/>
                    </a:lnTo>
                    <a:lnTo>
                      <a:pt x="72" y="19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3570" name="Line 58">
              <a:extLst>
                <a:ext uri="{FF2B5EF4-FFF2-40B4-BE49-F238E27FC236}">
                  <a16:creationId xmlns:a16="http://schemas.microsoft.com/office/drawing/2014/main" id="{9D58696C-FDE6-78EA-E99F-423494E1FB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6" y="804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1" name="Line 59">
              <a:extLst>
                <a:ext uri="{FF2B5EF4-FFF2-40B4-BE49-F238E27FC236}">
                  <a16:creationId xmlns:a16="http://schemas.microsoft.com/office/drawing/2014/main" id="{1254236C-AA0C-A84D-D6B4-02E90F7F97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4" y="1032"/>
              <a:ext cx="0" cy="28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2" name="Line 60">
              <a:extLst>
                <a:ext uri="{FF2B5EF4-FFF2-40B4-BE49-F238E27FC236}">
                  <a16:creationId xmlns:a16="http://schemas.microsoft.com/office/drawing/2014/main" id="{B7E292A3-1B17-59F8-AC9F-5D7E9B2899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4" y="924"/>
              <a:ext cx="36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3" name="Line 61">
              <a:extLst>
                <a:ext uri="{FF2B5EF4-FFF2-40B4-BE49-F238E27FC236}">
                  <a16:creationId xmlns:a16="http://schemas.microsoft.com/office/drawing/2014/main" id="{6EAA6682-52F3-5FA9-0DDC-60C5B02484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4" y="1260"/>
              <a:ext cx="0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4" name="Line 62">
              <a:extLst>
                <a:ext uri="{FF2B5EF4-FFF2-40B4-BE49-F238E27FC236}">
                  <a16:creationId xmlns:a16="http://schemas.microsoft.com/office/drawing/2014/main" id="{ADC38110-1A9B-F2D5-4A7B-1F31F1A296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4" y="1440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5" name="Line 63">
              <a:extLst>
                <a:ext uri="{FF2B5EF4-FFF2-40B4-BE49-F238E27FC236}">
                  <a16:creationId xmlns:a16="http://schemas.microsoft.com/office/drawing/2014/main" id="{3A2A338D-146F-E0FE-6E0A-843A728A3F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2" y="1260"/>
              <a:ext cx="0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6" name="Line 64">
              <a:extLst>
                <a:ext uri="{FF2B5EF4-FFF2-40B4-BE49-F238E27FC236}">
                  <a16:creationId xmlns:a16="http://schemas.microsoft.com/office/drawing/2014/main" id="{C692B312-B3E0-15C4-8E3D-1A764C4067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2" y="1440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3577" name="Group 65">
              <a:extLst>
                <a:ext uri="{FF2B5EF4-FFF2-40B4-BE49-F238E27FC236}">
                  <a16:creationId xmlns:a16="http://schemas.microsoft.com/office/drawing/2014/main" id="{8F5983BD-EBB0-48DB-76AC-211850F290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2" y="1565"/>
              <a:ext cx="480" cy="494"/>
              <a:chOff x="0" y="0"/>
              <a:chExt cx="480" cy="494"/>
            </a:xfrm>
          </p:grpSpPr>
          <p:sp>
            <p:nvSpPr>
              <p:cNvPr id="23594" name="Oval 66">
                <a:extLst>
                  <a:ext uri="{FF2B5EF4-FFF2-40B4-BE49-F238E27FC236}">
                    <a16:creationId xmlns:a16="http://schemas.microsoft.com/office/drawing/2014/main" id="{5F7169ED-D186-3D40-4959-1982AB0AF2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80" cy="492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23595" name="Text Box 67">
                <a:extLst>
                  <a:ext uri="{FF2B5EF4-FFF2-40B4-BE49-F238E27FC236}">
                    <a16:creationId xmlns:a16="http://schemas.microsoft.com/office/drawing/2014/main" id="{B23A42C3-A6EE-621D-5FCF-3EA302CD81D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" y="11"/>
                <a:ext cx="361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400" baseline="-25000">
                    <a:latin typeface="Times New Roman" panose="02020603050405020304" pitchFamily="18" charset="0"/>
                  </a:rPr>
                  <a:t>2</a:t>
                </a:r>
                <a:endParaRPr lang="en-US" altLang="zh-CN" sz="2400">
                  <a:latin typeface="Times New Roman" panose="02020603050405020304" pitchFamily="18" charset="0"/>
                </a:endParaRPr>
              </a:p>
              <a:p>
                <a:pPr algn="ctr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3</a:t>
                </a:r>
                <a:r>
                  <a:rPr lang="en-US" altLang="zh-CN" sz="2800">
                    <a:latin typeface="Times New Roman" panose="02020603050405020304" pitchFamily="18" charset="0"/>
                  </a:rPr>
                  <a:t>~</a:t>
                </a:r>
              </a:p>
            </p:txBody>
          </p:sp>
        </p:grpSp>
        <p:sp>
          <p:nvSpPr>
            <p:cNvPr id="23578" name="Line 68">
              <a:extLst>
                <a:ext uri="{FF2B5EF4-FFF2-40B4-BE49-F238E27FC236}">
                  <a16:creationId xmlns:a16="http://schemas.microsoft.com/office/drawing/2014/main" id="{A98E3BC0-65D3-FCE3-7FDD-B096672092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4" y="804"/>
              <a:ext cx="108" cy="22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79" name="Line 69">
              <a:extLst>
                <a:ext uri="{FF2B5EF4-FFF2-40B4-BE49-F238E27FC236}">
                  <a16:creationId xmlns:a16="http://schemas.microsoft.com/office/drawing/2014/main" id="{0B7E8716-724E-0CB8-21F8-9DBEB8BC75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8" y="792"/>
              <a:ext cx="108" cy="22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0" name="Line 70">
              <a:extLst>
                <a:ext uri="{FF2B5EF4-FFF2-40B4-BE49-F238E27FC236}">
                  <a16:creationId xmlns:a16="http://schemas.microsoft.com/office/drawing/2014/main" id="{5D62511D-8565-A5BE-3C97-814CFBE106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70" y="804"/>
              <a:ext cx="108" cy="22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1" name="Line 71">
              <a:extLst>
                <a:ext uri="{FF2B5EF4-FFF2-40B4-BE49-F238E27FC236}">
                  <a16:creationId xmlns:a16="http://schemas.microsoft.com/office/drawing/2014/main" id="{61B4C1D1-69BF-6294-7CA9-43B789D03F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18" y="924"/>
              <a:ext cx="360" cy="0"/>
            </a:xfrm>
            <a:prstGeom prst="line">
              <a:avLst/>
            </a:prstGeom>
            <a:noFill/>
            <a:ln w="25400">
              <a:solidFill>
                <a:srgbClr val="008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2" name="未知">
              <a:extLst>
                <a:ext uri="{FF2B5EF4-FFF2-40B4-BE49-F238E27FC236}">
                  <a16:creationId xmlns:a16="http://schemas.microsoft.com/office/drawing/2014/main" id="{539CB10D-CD3D-9A86-29E6-E7F2E66EB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2" y="720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3" name="未知">
              <a:extLst>
                <a:ext uri="{FF2B5EF4-FFF2-40B4-BE49-F238E27FC236}">
                  <a16:creationId xmlns:a16="http://schemas.microsoft.com/office/drawing/2014/main" id="{87F656D0-4F8D-9114-C4A2-BA0AD4DCE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4" y="702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4" name="未知">
              <a:extLst>
                <a:ext uri="{FF2B5EF4-FFF2-40B4-BE49-F238E27FC236}">
                  <a16:creationId xmlns:a16="http://schemas.microsoft.com/office/drawing/2014/main" id="{8EDBA6E0-AAC3-A6B2-AFE9-85A02C41A0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0" y="708"/>
              <a:ext cx="48" cy="96"/>
            </a:xfrm>
            <a:custGeom>
              <a:avLst/>
              <a:gdLst>
                <a:gd name="T0" fmla="*/ 6 w 72"/>
                <a:gd name="T1" fmla="*/ 0 h 192"/>
                <a:gd name="T2" fmla="*/ 0 w 72"/>
                <a:gd name="T3" fmla="*/ 1 h 192"/>
                <a:gd name="T4" fmla="*/ 0 w 72"/>
                <a:gd name="T5" fmla="*/ 3 h 192"/>
                <a:gd name="T6" fmla="*/ 6 w 72"/>
                <a:gd name="T7" fmla="*/ 3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2"/>
                <a:gd name="T13" fmla="*/ 0 h 192"/>
                <a:gd name="T14" fmla="*/ 72 w 7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2" h="192">
                  <a:moveTo>
                    <a:pt x="72" y="0"/>
                  </a:moveTo>
                  <a:lnTo>
                    <a:pt x="0" y="48"/>
                  </a:lnTo>
                  <a:lnTo>
                    <a:pt x="0" y="144"/>
                  </a:lnTo>
                  <a:lnTo>
                    <a:pt x="72" y="192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5" name="未知">
              <a:extLst>
                <a:ext uri="{FF2B5EF4-FFF2-40B4-BE49-F238E27FC236}">
                  <a16:creationId xmlns:a16="http://schemas.microsoft.com/office/drawing/2014/main" id="{14E0D7B3-DE0A-A018-9644-F7C8B8B6E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" y="534"/>
              <a:ext cx="600" cy="276"/>
            </a:xfrm>
            <a:custGeom>
              <a:avLst/>
              <a:gdLst>
                <a:gd name="T0" fmla="*/ 0 w 600"/>
                <a:gd name="T1" fmla="*/ 0 h 276"/>
                <a:gd name="T2" fmla="*/ 600 w 600"/>
                <a:gd name="T3" fmla="*/ 0 h 276"/>
                <a:gd name="T4" fmla="*/ 600 w 600"/>
                <a:gd name="T5" fmla="*/ 276 h 276"/>
                <a:gd name="T6" fmla="*/ 0 60000 65536"/>
                <a:gd name="T7" fmla="*/ 0 60000 65536"/>
                <a:gd name="T8" fmla="*/ 0 60000 65536"/>
                <a:gd name="T9" fmla="*/ 0 w 600"/>
                <a:gd name="T10" fmla="*/ 0 h 276"/>
                <a:gd name="T11" fmla="*/ 600 w 600"/>
                <a:gd name="T12" fmla="*/ 276 h 2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0" h="276">
                  <a:moveTo>
                    <a:pt x="0" y="0"/>
                  </a:moveTo>
                  <a:lnTo>
                    <a:pt x="600" y="0"/>
                  </a:lnTo>
                  <a:lnTo>
                    <a:pt x="600" y="276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6" name="未知">
              <a:extLst>
                <a:ext uri="{FF2B5EF4-FFF2-40B4-BE49-F238E27FC236}">
                  <a16:creationId xmlns:a16="http://schemas.microsoft.com/office/drawing/2014/main" id="{9769216A-DD3C-C439-3A73-5FB8767B96C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" y="402"/>
              <a:ext cx="600" cy="396"/>
            </a:xfrm>
            <a:custGeom>
              <a:avLst/>
              <a:gdLst>
                <a:gd name="T0" fmla="*/ 0 w 600"/>
                <a:gd name="T1" fmla="*/ 0 h 396"/>
                <a:gd name="T2" fmla="*/ 600 w 600"/>
                <a:gd name="T3" fmla="*/ 0 h 396"/>
                <a:gd name="T4" fmla="*/ 600 w 600"/>
                <a:gd name="T5" fmla="*/ 396 h 396"/>
                <a:gd name="T6" fmla="*/ 0 60000 65536"/>
                <a:gd name="T7" fmla="*/ 0 60000 65536"/>
                <a:gd name="T8" fmla="*/ 0 60000 65536"/>
                <a:gd name="T9" fmla="*/ 0 w 600"/>
                <a:gd name="T10" fmla="*/ 0 h 396"/>
                <a:gd name="T11" fmla="*/ 600 w 600"/>
                <a:gd name="T12" fmla="*/ 396 h 39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00" h="396">
                  <a:moveTo>
                    <a:pt x="0" y="0"/>
                  </a:moveTo>
                  <a:lnTo>
                    <a:pt x="600" y="0"/>
                  </a:lnTo>
                  <a:lnTo>
                    <a:pt x="600" y="396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7" name="未知">
              <a:extLst>
                <a:ext uri="{FF2B5EF4-FFF2-40B4-BE49-F238E27FC236}">
                  <a16:creationId xmlns:a16="http://schemas.microsoft.com/office/drawing/2014/main" id="{9AFEFC40-DEA2-8D70-48E0-04B7BF00F8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" y="270"/>
              <a:ext cx="588" cy="540"/>
            </a:xfrm>
            <a:custGeom>
              <a:avLst/>
              <a:gdLst>
                <a:gd name="T0" fmla="*/ 0 w 588"/>
                <a:gd name="T1" fmla="*/ 0 h 540"/>
                <a:gd name="T2" fmla="*/ 588 w 588"/>
                <a:gd name="T3" fmla="*/ 0 h 540"/>
                <a:gd name="T4" fmla="*/ 588 w 588"/>
                <a:gd name="T5" fmla="*/ 540 h 540"/>
                <a:gd name="T6" fmla="*/ 0 60000 65536"/>
                <a:gd name="T7" fmla="*/ 0 60000 65536"/>
                <a:gd name="T8" fmla="*/ 0 60000 65536"/>
                <a:gd name="T9" fmla="*/ 0 w 588"/>
                <a:gd name="T10" fmla="*/ 0 h 540"/>
                <a:gd name="T11" fmla="*/ 588 w 588"/>
                <a:gd name="T12" fmla="*/ 540 h 5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88" h="540">
                  <a:moveTo>
                    <a:pt x="0" y="0"/>
                  </a:moveTo>
                  <a:lnTo>
                    <a:pt x="588" y="0"/>
                  </a:lnTo>
                  <a:lnTo>
                    <a:pt x="588" y="540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8" name="未知">
              <a:extLst>
                <a:ext uri="{FF2B5EF4-FFF2-40B4-BE49-F238E27FC236}">
                  <a16:creationId xmlns:a16="http://schemas.microsoft.com/office/drawing/2014/main" id="{B564D327-21FF-5C23-57FE-3AFED23591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4" y="1020"/>
              <a:ext cx="624" cy="156"/>
            </a:xfrm>
            <a:custGeom>
              <a:avLst/>
              <a:gdLst>
                <a:gd name="T0" fmla="*/ 0 w 624"/>
                <a:gd name="T1" fmla="*/ 156 h 156"/>
                <a:gd name="T2" fmla="*/ 624 w 624"/>
                <a:gd name="T3" fmla="*/ 156 h 156"/>
                <a:gd name="T4" fmla="*/ 624 w 624"/>
                <a:gd name="T5" fmla="*/ 0 h 156"/>
                <a:gd name="T6" fmla="*/ 0 60000 65536"/>
                <a:gd name="T7" fmla="*/ 0 60000 65536"/>
                <a:gd name="T8" fmla="*/ 0 60000 65536"/>
                <a:gd name="T9" fmla="*/ 0 w 624"/>
                <a:gd name="T10" fmla="*/ 0 h 156"/>
                <a:gd name="T11" fmla="*/ 624 w 624"/>
                <a:gd name="T12" fmla="*/ 156 h 1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156">
                  <a:moveTo>
                    <a:pt x="0" y="156"/>
                  </a:moveTo>
                  <a:lnTo>
                    <a:pt x="624" y="156"/>
                  </a:lnTo>
                  <a:lnTo>
                    <a:pt x="624" y="0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89" name="未知">
              <a:extLst>
                <a:ext uri="{FF2B5EF4-FFF2-40B4-BE49-F238E27FC236}">
                  <a16:creationId xmlns:a16="http://schemas.microsoft.com/office/drawing/2014/main" id="{611DF400-FD65-4BCC-DC91-30749AE06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22" y="1020"/>
              <a:ext cx="816" cy="264"/>
            </a:xfrm>
            <a:custGeom>
              <a:avLst/>
              <a:gdLst>
                <a:gd name="T0" fmla="*/ 0 w 828"/>
                <a:gd name="T1" fmla="*/ 264 h 264"/>
                <a:gd name="T2" fmla="*/ 759 w 828"/>
                <a:gd name="T3" fmla="*/ 264 h 264"/>
                <a:gd name="T4" fmla="*/ 759 w 828"/>
                <a:gd name="T5" fmla="*/ 0 h 264"/>
                <a:gd name="T6" fmla="*/ 0 60000 65536"/>
                <a:gd name="T7" fmla="*/ 0 60000 65536"/>
                <a:gd name="T8" fmla="*/ 0 60000 65536"/>
                <a:gd name="T9" fmla="*/ 0 w 828"/>
                <a:gd name="T10" fmla="*/ 0 h 264"/>
                <a:gd name="T11" fmla="*/ 828 w 828"/>
                <a:gd name="T12" fmla="*/ 264 h 26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28" h="264">
                  <a:moveTo>
                    <a:pt x="0" y="264"/>
                  </a:moveTo>
                  <a:lnTo>
                    <a:pt x="828" y="264"/>
                  </a:lnTo>
                  <a:lnTo>
                    <a:pt x="828" y="0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0" name="未知">
              <a:extLst>
                <a:ext uri="{FF2B5EF4-FFF2-40B4-BE49-F238E27FC236}">
                  <a16:creationId xmlns:a16="http://schemas.microsoft.com/office/drawing/2014/main" id="{21DE32D5-7F22-015A-8F96-DA11451C4B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2" y="1008"/>
              <a:ext cx="444" cy="384"/>
            </a:xfrm>
            <a:custGeom>
              <a:avLst/>
              <a:gdLst>
                <a:gd name="T0" fmla="*/ 0 w 444"/>
                <a:gd name="T1" fmla="*/ 384 h 384"/>
                <a:gd name="T2" fmla="*/ 444 w 444"/>
                <a:gd name="T3" fmla="*/ 384 h 384"/>
                <a:gd name="T4" fmla="*/ 444 w 444"/>
                <a:gd name="T5" fmla="*/ 0 h 384"/>
                <a:gd name="T6" fmla="*/ 0 60000 65536"/>
                <a:gd name="T7" fmla="*/ 0 60000 65536"/>
                <a:gd name="T8" fmla="*/ 0 60000 65536"/>
                <a:gd name="T9" fmla="*/ 0 w 444"/>
                <a:gd name="T10" fmla="*/ 0 h 384"/>
                <a:gd name="T11" fmla="*/ 444 w 444"/>
                <a:gd name="T12" fmla="*/ 384 h 3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4" h="384">
                  <a:moveTo>
                    <a:pt x="0" y="384"/>
                  </a:moveTo>
                  <a:lnTo>
                    <a:pt x="444" y="384"/>
                  </a:lnTo>
                  <a:lnTo>
                    <a:pt x="444" y="0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591" name="Text Box 81">
              <a:extLst>
                <a:ext uri="{FF2B5EF4-FFF2-40B4-BE49-F238E27FC236}">
                  <a16:creationId xmlns:a16="http://schemas.microsoft.com/office/drawing/2014/main" id="{7D4C5999-89DC-5859-2172-327580369B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694"/>
              <a:ext cx="60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006600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400" baseline="-25000">
                  <a:solidFill>
                    <a:srgbClr val="006600"/>
                  </a:solidFill>
                  <a:latin typeface="Times New Roman" panose="02020603050405020304" pitchFamily="18" charset="0"/>
                </a:rPr>
                <a:t>R2</a:t>
              </a:r>
              <a:endParaRPr lang="en-US" altLang="zh-CN" sz="2400">
                <a:solidFill>
                  <a:srgbClr val="0066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92" name="Line 82">
              <a:extLst>
                <a:ext uri="{FF2B5EF4-FFF2-40B4-BE49-F238E27FC236}">
                  <a16:creationId xmlns:a16="http://schemas.microsoft.com/office/drawing/2014/main" id="{222C1456-79E7-8EFB-2C4F-A2E0FCD425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22" y="0"/>
              <a:ext cx="0" cy="8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93" name="Line 83">
              <a:extLst>
                <a:ext uri="{FF2B5EF4-FFF2-40B4-BE49-F238E27FC236}">
                  <a16:creationId xmlns:a16="http://schemas.microsoft.com/office/drawing/2014/main" id="{D11AD80C-C044-C97D-F0EA-F315CBDF0A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54" y="12"/>
              <a:ext cx="0" cy="8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558" name="Text Box 84">
            <a:extLst>
              <a:ext uri="{FF2B5EF4-FFF2-40B4-BE49-F238E27FC236}">
                <a16:creationId xmlns:a16="http://schemas.microsoft.com/office/drawing/2014/main" id="{03AD25C9-4322-5BC6-7F33-3C5F59816A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" y="1206500"/>
            <a:ext cx="55753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600">
                <a:solidFill>
                  <a:srgbClr val="7030A0"/>
                </a:solidFill>
                <a:latin typeface="Times New Roman" panose="02020603050405020304" pitchFamily="18" charset="0"/>
              </a:rPr>
              <a:t>5.6.1　</a:t>
            </a:r>
            <a:r>
              <a:rPr lang="zh-CN" altLang="en-US" sz="260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加热炉自动上料控制线路</a:t>
            </a:r>
          </a:p>
        </p:txBody>
      </p:sp>
      <p:sp>
        <p:nvSpPr>
          <p:cNvPr id="23559" name="Text Box 85">
            <a:extLst>
              <a:ext uri="{FF2B5EF4-FFF2-40B4-BE49-F238E27FC236}">
                <a16:creationId xmlns:a16="http://schemas.microsoft.com/office/drawing/2014/main" id="{883974B9-1C3A-84B1-8EDB-A45E5CF9A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213" y="5768975"/>
            <a:ext cx="2366962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炉门开闭电动机</a:t>
            </a:r>
            <a:endParaRPr lang="en-US" altLang="zh-CN" sz="2200">
              <a:latin typeface="Times New Roman" panose="02020603050405020304" pitchFamily="18" charset="0"/>
            </a:endParaRPr>
          </a:p>
        </p:txBody>
      </p:sp>
      <p:sp>
        <p:nvSpPr>
          <p:cNvPr id="23560" name="Text Box 86">
            <a:extLst>
              <a:ext uri="{FF2B5EF4-FFF2-40B4-BE49-F238E27FC236}">
                <a16:creationId xmlns:a16="http://schemas.microsoft.com/office/drawing/2014/main" id="{D8F71FE9-7D95-9C1E-7DB5-75F931E2AE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3775" y="5775325"/>
            <a:ext cx="27495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推料机进退电动机</a:t>
            </a:r>
          </a:p>
        </p:txBody>
      </p:sp>
    </p:spTree>
  </p:cSld>
  <p:clrMapOvr>
    <a:masterClrMapping/>
  </p:clrMapOvr>
  <p:transition>
    <p:zo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>
            <a:extLst>
              <a:ext uri="{FF2B5EF4-FFF2-40B4-BE49-F238E27FC236}">
                <a16:creationId xmlns:a16="http://schemas.microsoft.com/office/drawing/2014/main" id="{98FF04D9-0A29-97C0-6691-4738B4BFA8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3550" y="923925"/>
            <a:ext cx="57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9900CC"/>
                </a:solidFill>
                <a:latin typeface="Times New Roman" panose="02020603050405020304" pitchFamily="18" charset="0"/>
              </a:rPr>
              <a:t>1</a:t>
            </a:r>
            <a:endParaRPr lang="en-US" altLang="zh-CN" sz="2000">
              <a:solidFill>
                <a:srgbClr val="99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579" name="Line 3">
            <a:extLst>
              <a:ext uri="{FF2B5EF4-FFF2-40B4-BE49-F238E27FC236}">
                <a16:creationId xmlns:a16="http://schemas.microsoft.com/office/drawing/2014/main" id="{13280401-4139-B604-BEBB-4DCC07116640}"/>
              </a:ext>
            </a:extLst>
          </p:cNvPr>
          <p:cNvSpPr>
            <a:spLocks noChangeShapeType="1"/>
          </p:cNvSpPr>
          <p:nvPr/>
        </p:nvSpPr>
        <p:spPr bwMode="auto">
          <a:xfrm rot="5400000" flipH="1">
            <a:off x="2773363" y="1119187"/>
            <a:ext cx="0" cy="288925"/>
          </a:xfrm>
          <a:prstGeom prst="line">
            <a:avLst/>
          </a:prstGeom>
          <a:noFill/>
          <a:ln w="25400">
            <a:solidFill>
              <a:srgbClr val="0000FF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24580" name="Group 4">
            <a:extLst>
              <a:ext uri="{FF2B5EF4-FFF2-40B4-BE49-F238E27FC236}">
                <a16:creationId xmlns:a16="http://schemas.microsoft.com/office/drawing/2014/main" id="{34DC5897-F433-2C38-323F-194CE176F8EE}"/>
              </a:ext>
            </a:extLst>
          </p:cNvPr>
          <p:cNvGrpSpPr>
            <a:grpSpLocks/>
          </p:cNvGrpSpPr>
          <p:nvPr/>
        </p:nvGrpSpPr>
        <p:grpSpPr bwMode="auto">
          <a:xfrm rot="5400000" flipH="1">
            <a:off x="2524125" y="1190625"/>
            <a:ext cx="298450" cy="152400"/>
            <a:chOff x="0" y="0"/>
            <a:chExt cx="188" cy="96"/>
          </a:xfrm>
        </p:grpSpPr>
        <p:sp>
          <p:nvSpPr>
            <p:cNvPr id="24728" name="Line 5">
              <a:extLst>
                <a:ext uri="{FF2B5EF4-FFF2-40B4-BE49-F238E27FC236}">
                  <a16:creationId xmlns:a16="http://schemas.microsoft.com/office/drawing/2014/main" id="{F150E739-912E-7A11-3C1B-1C9BC9ADA3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85"/>
              <a:ext cx="18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29" name="Line 6">
              <a:extLst>
                <a:ext uri="{FF2B5EF4-FFF2-40B4-BE49-F238E27FC236}">
                  <a16:creationId xmlns:a16="http://schemas.microsoft.com/office/drawing/2014/main" id="{8748A603-82D3-B2BF-E174-2DEA365E7D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" y="0"/>
              <a:ext cx="0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30" name="Line 7">
              <a:extLst>
                <a:ext uri="{FF2B5EF4-FFF2-40B4-BE49-F238E27FC236}">
                  <a16:creationId xmlns:a16="http://schemas.microsoft.com/office/drawing/2014/main" id="{C1E10438-C9EB-AC80-02D5-B1E3F805C3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581" name="Line 8">
            <a:extLst>
              <a:ext uri="{FF2B5EF4-FFF2-40B4-BE49-F238E27FC236}">
                <a16:creationId xmlns:a16="http://schemas.microsoft.com/office/drawing/2014/main" id="{CB7378E8-ECA1-F1F6-9636-1BB0D0509609}"/>
              </a:ext>
            </a:extLst>
          </p:cNvPr>
          <p:cNvSpPr>
            <a:spLocks noChangeShapeType="1"/>
          </p:cNvSpPr>
          <p:nvPr/>
        </p:nvSpPr>
        <p:spPr bwMode="auto">
          <a:xfrm rot="-5667704" flipH="1" flipV="1">
            <a:off x="2676525" y="1171576"/>
            <a:ext cx="447675" cy="2032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582" name="Line 9">
            <a:extLst>
              <a:ext uri="{FF2B5EF4-FFF2-40B4-BE49-F238E27FC236}">
                <a16:creationId xmlns:a16="http://schemas.microsoft.com/office/drawing/2014/main" id="{9539840A-411A-DC0E-C2A1-B7C8294A2125}"/>
              </a:ext>
            </a:extLst>
          </p:cNvPr>
          <p:cNvSpPr>
            <a:spLocks noChangeShapeType="1"/>
          </p:cNvSpPr>
          <p:nvPr/>
        </p:nvSpPr>
        <p:spPr bwMode="auto">
          <a:xfrm rot="5400000" flipH="1" flipV="1">
            <a:off x="2924175" y="1031875"/>
            <a:ext cx="0" cy="2095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583" name="Line 10">
            <a:extLst>
              <a:ext uri="{FF2B5EF4-FFF2-40B4-BE49-F238E27FC236}">
                <a16:creationId xmlns:a16="http://schemas.microsoft.com/office/drawing/2014/main" id="{264000E7-6430-497D-C8F0-1BC31C3A461E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8450" y="798513"/>
            <a:ext cx="0" cy="3619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4584" name="Group 11">
            <a:extLst>
              <a:ext uri="{FF2B5EF4-FFF2-40B4-BE49-F238E27FC236}">
                <a16:creationId xmlns:a16="http://schemas.microsoft.com/office/drawing/2014/main" id="{38D4BF61-8F2B-1FD4-62CF-CD78F26D69FA}"/>
              </a:ext>
            </a:extLst>
          </p:cNvPr>
          <p:cNvGrpSpPr>
            <a:grpSpLocks/>
          </p:cNvGrpSpPr>
          <p:nvPr/>
        </p:nvGrpSpPr>
        <p:grpSpPr bwMode="auto">
          <a:xfrm>
            <a:off x="2838450" y="1412875"/>
            <a:ext cx="4686300" cy="1443038"/>
            <a:chOff x="0" y="0"/>
            <a:chExt cx="2952" cy="909"/>
          </a:xfrm>
        </p:grpSpPr>
        <p:sp>
          <p:nvSpPr>
            <p:cNvPr id="24695" name="Line 12">
              <a:extLst>
                <a:ext uri="{FF2B5EF4-FFF2-40B4-BE49-F238E27FC236}">
                  <a16:creationId xmlns:a16="http://schemas.microsoft.com/office/drawing/2014/main" id="{279AB7E2-4A88-AB7E-5BFF-F49CD4CCA5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5" y="393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96" name="Line 13">
              <a:extLst>
                <a:ext uri="{FF2B5EF4-FFF2-40B4-BE49-F238E27FC236}">
                  <a16:creationId xmlns:a16="http://schemas.microsoft.com/office/drawing/2014/main" id="{047B37CA-6745-A360-737A-B4AD065E41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53" y="451"/>
              <a:ext cx="0" cy="165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97" name="Line 14">
              <a:extLst>
                <a:ext uri="{FF2B5EF4-FFF2-40B4-BE49-F238E27FC236}">
                  <a16:creationId xmlns:a16="http://schemas.microsoft.com/office/drawing/2014/main" id="{97B13424-9EF3-8D6E-24F8-9CAB52B82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6" y="635"/>
              <a:ext cx="1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98" name="Line 15">
              <a:extLst>
                <a:ext uri="{FF2B5EF4-FFF2-40B4-BE49-F238E27FC236}">
                  <a16:creationId xmlns:a16="http://schemas.microsoft.com/office/drawing/2014/main" id="{A89EDBEE-8C2B-7743-90F0-3F8737322E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36" y="558"/>
              <a:ext cx="0" cy="8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99" name="Line 16">
              <a:extLst>
                <a:ext uri="{FF2B5EF4-FFF2-40B4-BE49-F238E27FC236}">
                  <a16:creationId xmlns:a16="http://schemas.microsoft.com/office/drawing/2014/main" id="{448BE84E-9A2F-864C-04CC-1C9E7AE8867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6" y="558"/>
              <a:ext cx="0" cy="8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00" name="Text Box 17">
              <a:extLst>
                <a:ext uri="{FF2B5EF4-FFF2-40B4-BE49-F238E27FC236}">
                  <a16:creationId xmlns:a16="http://schemas.microsoft.com/office/drawing/2014/main" id="{99772BEF-FC29-F3F6-B899-0E50AA3FAD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2" y="0"/>
              <a:ext cx="50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F1</a:t>
              </a:r>
              <a:endPara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701" name="Line 18">
              <a:extLst>
                <a:ext uri="{FF2B5EF4-FFF2-40B4-BE49-F238E27FC236}">
                  <a16:creationId xmlns:a16="http://schemas.microsoft.com/office/drawing/2014/main" id="{9B597138-45AF-425B-4228-D9E4111F8F3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8" y="825"/>
              <a:ext cx="240" cy="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02" name="未知">
              <a:extLst>
                <a:ext uri="{FF2B5EF4-FFF2-40B4-BE49-F238E27FC236}">
                  <a16:creationId xmlns:a16="http://schemas.microsoft.com/office/drawing/2014/main" id="{DE3BE4D2-846D-ABC0-579B-613B98DA19D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05"/>
              <a:ext cx="480" cy="420"/>
            </a:xfrm>
            <a:custGeom>
              <a:avLst/>
              <a:gdLst>
                <a:gd name="T0" fmla="*/ 0 w 276"/>
                <a:gd name="T1" fmla="*/ 0 h 456"/>
                <a:gd name="T2" fmla="*/ 0 w 276"/>
                <a:gd name="T3" fmla="*/ 278 h 456"/>
                <a:gd name="T4" fmla="*/ 7637 w 276"/>
                <a:gd name="T5" fmla="*/ 278 h 456"/>
                <a:gd name="T6" fmla="*/ 0 60000 65536"/>
                <a:gd name="T7" fmla="*/ 0 60000 65536"/>
                <a:gd name="T8" fmla="*/ 0 60000 65536"/>
                <a:gd name="T9" fmla="*/ 0 w 276"/>
                <a:gd name="T10" fmla="*/ 0 h 456"/>
                <a:gd name="T11" fmla="*/ 276 w 276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6" h="456">
                  <a:moveTo>
                    <a:pt x="0" y="0"/>
                  </a:moveTo>
                  <a:lnTo>
                    <a:pt x="0" y="456"/>
                  </a:lnTo>
                  <a:lnTo>
                    <a:pt x="276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03" name="未知">
              <a:extLst>
                <a:ext uri="{FF2B5EF4-FFF2-40B4-BE49-F238E27FC236}">
                  <a16:creationId xmlns:a16="http://schemas.microsoft.com/office/drawing/2014/main" id="{E87D1480-8B2E-63E0-31F1-5B6F1E119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" y="405"/>
              <a:ext cx="468" cy="420"/>
            </a:xfrm>
            <a:custGeom>
              <a:avLst/>
              <a:gdLst>
                <a:gd name="T0" fmla="*/ 29752 w 204"/>
                <a:gd name="T1" fmla="*/ 0 h 456"/>
                <a:gd name="T2" fmla="*/ 29752 w 204"/>
                <a:gd name="T3" fmla="*/ 278 h 456"/>
                <a:gd name="T4" fmla="*/ 0 w 204"/>
                <a:gd name="T5" fmla="*/ 278 h 456"/>
                <a:gd name="T6" fmla="*/ 0 60000 65536"/>
                <a:gd name="T7" fmla="*/ 0 60000 65536"/>
                <a:gd name="T8" fmla="*/ 0 60000 65536"/>
                <a:gd name="T9" fmla="*/ 0 w 204"/>
                <a:gd name="T10" fmla="*/ 0 h 456"/>
                <a:gd name="T11" fmla="*/ 204 w 204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4" h="456">
                  <a:moveTo>
                    <a:pt x="204" y="0"/>
                  </a:moveTo>
                  <a:lnTo>
                    <a:pt x="204" y="456"/>
                  </a:lnTo>
                  <a:lnTo>
                    <a:pt x="0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04" name="Text Box 21">
              <a:extLst>
                <a:ext uri="{FF2B5EF4-FFF2-40B4-BE49-F238E27FC236}">
                  <a16:creationId xmlns:a16="http://schemas.microsoft.com/office/drawing/2014/main" id="{70A0EDC6-528C-3320-D7C0-6BBB19BD66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2" y="124"/>
              <a:ext cx="36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SB</a:t>
              </a:r>
              <a:r>
                <a:rPr lang="en-US" altLang="zh-CN" sz="200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705" name="Text Box 22">
              <a:extLst>
                <a:ext uri="{FF2B5EF4-FFF2-40B4-BE49-F238E27FC236}">
                  <a16:creationId xmlns:a16="http://schemas.microsoft.com/office/drawing/2014/main" id="{24853AE9-1D16-567E-1690-3621CBCF7F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" y="564"/>
              <a:ext cx="50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F1</a:t>
              </a:r>
              <a:endPara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706" name="Rectangle 23">
              <a:extLst>
                <a:ext uri="{FF2B5EF4-FFF2-40B4-BE49-F238E27FC236}">
                  <a16:creationId xmlns:a16="http://schemas.microsoft.com/office/drawing/2014/main" id="{E1EE5357-D131-BDE3-8E29-82773CE1F9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49"/>
              <a:ext cx="216" cy="324"/>
            </a:xfrm>
            <a:prstGeom prst="rect">
              <a:avLst/>
            </a:prstGeom>
            <a:solidFill>
              <a:srgbClr val="CC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4707" name="Group 24">
              <a:extLst>
                <a:ext uri="{FF2B5EF4-FFF2-40B4-BE49-F238E27FC236}">
                  <a16:creationId xmlns:a16="http://schemas.microsoft.com/office/drawing/2014/main" id="{7E96F0DC-A0A4-0283-3DFE-866F255F81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4" y="261"/>
              <a:ext cx="804" cy="156"/>
              <a:chOff x="0" y="0"/>
              <a:chExt cx="804" cy="156"/>
            </a:xfrm>
          </p:grpSpPr>
          <p:sp>
            <p:nvSpPr>
              <p:cNvPr id="24724" name="Line 25">
                <a:extLst>
                  <a:ext uri="{FF2B5EF4-FFF2-40B4-BE49-F238E27FC236}">
                    <a16:creationId xmlns:a16="http://schemas.microsoft.com/office/drawing/2014/main" id="{8B76A83B-68F9-28E6-8728-303844307E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725" name="Line 26">
                <a:extLst>
                  <a:ext uri="{FF2B5EF4-FFF2-40B4-BE49-F238E27FC236}">
                    <a16:creationId xmlns:a16="http://schemas.microsoft.com/office/drawing/2014/main" id="{07EBFAF8-2ADB-A116-9084-C122BF6FE9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726" name="Line 27">
                <a:extLst>
                  <a:ext uri="{FF2B5EF4-FFF2-40B4-BE49-F238E27FC236}">
                    <a16:creationId xmlns:a16="http://schemas.microsoft.com/office/drawing/2014/main" id="{68D7DF29-9E4F-6EEA-65F5-C991F41475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36"/>
                <a:ext cx="264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727" name="Line 28">
                <a:extLst>
                  <a:ext uri="{FF2B5EF4-FFF2-40B4-BE49-F238E27FC236}">
                    <a16:creationId xmlns:a16="http://schemas.microsoft.com/office/drawing/2014/main" id="{04DCFB6F-35B1-4708-7D90-A22DBFA6CB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5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708" name="Text Box 29">
              <a:extLst>
                <a:ext uri="{FF2B5EF4-FFF2-40B4-BE49-F238E27FC236}">
                  <a16:creationId xmlns:a16="http://schemas.microsoft.com/office/drawing/2014/main" id="{DD3633C4-D98C-C6A0-104D-9414A1CA88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0" y="24"/>
              <a:ext cx="5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8000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R1</a:t>
              </a:r>
              <a:endPara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709" name="Line 30">
              <a:extLst>
                <a:ext uri="{FF2B5EF4-FFF2-40B4-BE49-F238E27FC236}">
                  <a16:creationId xmlns:a16="http://schemas.microsoft.com/office/drawing/2014/main" id="{C19910DB-D3F9-76FE-687A-FE5C185D0B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8" y="405"/>
              <a:ext cx="45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10" name="Line 31">
              <a:extLst>
                <a:ext uri="{FF2B5EF4-FFF2-40B4-BE49-F238E27FC236}">
                  <a16:creationId xmlns:a16="http://schemas.microsoft.com/office/drawing/2014/main" id="{BABDCAAB-F558-5190-A4C0-2ECAD399B0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8" y="405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11" name="Line 32">
              <a:extLst>
                <a:ext uri="{FF2B5EF4-FFF2-40B4-BE49-F238E27FC236}">
                  <a16:creationId xmlns:a16="http://schemas.microsoft.com/office/drawing/2014/main" id="{8FF572F4-63E5-D042-A027-3BA7BB8546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2" y="273"/>
              <a:ext cx="312" cy="13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12" name="Line 33">
              <a:extLst>
                <a:ext uri="{FF2B5EF4-FFF2-40B4-BE49-F238E27FC236}">
                  <a16:creationId xmlns:a16="http://schemas.microsoft.com/office/drawing/2014/main" id="{59C04474-C191-7938-D5F4-7AF8A03BC6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261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13" name="Line 34">
              <a:extLst>
                <a:ext uri="{FF2B5EF4-FFF2-40B4-BE49-F238E27FC236}">
                  <a16:creationId xmlns:a16="http://schemas.microsoft.com/office/drawing/2014/main" id="{93CAAD8B-A9C1-8A21-D30F-E2C591E44B3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24" y="405"/>
              <a:ext cx="84" cy="3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714" name="Group 35">
              <a:extLst>
                <a:ext uri="{FF2B5EF4-FFF2-40B4-BE49-F238E27FC236}">
                  <a16:creationId xmlns:a16="http://schemas.microsoft.com/office/drawing/2014/main" id="{6AA89AAF-1875-CCA6-59C2-3FA58F44A0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" y="405"/>
              <a:ext cx="312" cy="132"/>
              <a:chOff x="0" y="0"/>
              <a:chExt cx="312" cy="132"/>
            </a:xfrm>
          </p:grpSpPr>
          <p:sp>
            <p:nvSpPr>
              <p:cNvPr id="24721" name="Line 36">
                <a:extLst>
                  <a:ext uri="{FF2B5EF4-FFF2-40B4-BE49-F238E27FC236}">
                    <a16:creationId xmlns:a16="http://schemas.microsoft.com/office/drawing/2014/main" id="{CE2713B0-5A1B-D205-E033-6F04256127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12" cy="13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722" name="Line 37">
                <a:extLst>
                  <a:ext uri="{FF2B5EF4-FFF2-40B4-BE49-F238E27FC236}">
                    <a16:creationId xmlns:a16="http://schemas.microsoft.com/office/drawing/2014/main" id="{83494C29-8723-5042-0FA4-F29D1D39CA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36"/>
                <a:ext cx="0" cy="84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723" name="Line 38">
                <a:extLst>
                  <a:ext uri="{FF2B5EF4-FFF2-40B4-BE49-F238E27FC236}">
                    <a16:creationId xmlns:a16="http://schemas.microsoft.com/office/drawing/2014/main" id="{38494A8F-1009-60A8-97B0-19D5AFDF1F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12"/>
                <a:ext cx="60" cy="108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715" name="Line 39">
              <a:extLst>
                <a:ext uri="{FF2B5EF4-FFF2-40B4-BE49-F238E27FC236}">
                  <a16:creationId xmlns:a16="http://schemas.microsoft.com/office/drawing/2014/main" id="{CC85036E-F523-ED91-95D7-6687E75A38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" y="417"/>
              <a:ext cx="204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16" name="Line 40">
              <a:extLst>
                <a:ext uri="{FF2B5EF4-FFF2-40B4-BE49-F238E27FC236}">
                  <a16:creationId xmlns:a16="http://schemas.microsoft.com/office/drawing/2014/main" id="{8BA6C1A8-E3BF-02F3-DF81-682D706814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" y="417"/>
              <a:ext cx="2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17" name="Text Box 41">
              <a:extLst>
                <a:ext uri="{FF2B5EF4-FFF2-40B4-BE49-F238E27FC236}">
                  <a16:creationId xmlns:a16="http://schemas.microsoft.com/office/drawing/2014/main" id="{158CD703-B1E8-BBB9-B215-389E1F4BA0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" y="155"/>
              <a:ext cx="3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SQ</a:t>
              </a:r>
              <a:r>
                <a:rPr lang="en-US" altLang="zh-CN" sz="2000" baseline="-25000">
                  <a:latin typeface="Times New Roman" panose="02020603050405020304" pitchFamily="18" charset="0"/>
                </a:rPr>
                <a:t>d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4718" name="Text Box 42">
              <a:extLst>
                <a:ext uri="{FF2B5EF4-FFF2-40B4-BE49-F238E27FC236}">
                  <a16:creationId xmlns:a16="http://schemas.microsoft.com/office/drawing/2014/main" id="{9E47A3E2-6B54-15EB-79C3-16E40BE2E7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1" y="11"/>
              <a:ext cx="38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SQ</a:t>
              </a:r>
              <a:r>
                <a:rPr lang="en-US" altLang="zh-CN" sz="2000" baseline="-25000">
                  <a:latin typeface="Times New Roman" panose="02020603050405020304" pitchFamily="18" charset="0"/>
                </a:rPr>
                <a:t>a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4719" name="Line 43">
              <a:extLst>
                <a:ext uri="{FF2B5EF4-FFF2-40B4-BE49-F238E27FC236}">
                  <a16:creationId xmlns:a16="http://schemas.microsoft.com/office/drawing/2014/main" id="{311A1AD6-7F90-C3DE-F7B0-234A12A45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4" y="417"/>
              <a:ext cx="22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720" name="Line 44">
              <a:extLst>
                <a:ext uri="{FF2B5EF4-FFF2-40B4-BE49-F238E27FC236}">
                  <a16:creationId xmlns:a16="http://schemas.microsoft.com/office/drawing/2014/main" id="{A29D24C0-9CC5-ED56-DB1B-AE3EA511F3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24" y="357"/>
              <a:ext cx="36" cy="9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4585" name="Group 45">
            <a:extLst>
              <a:ext uri="{FF2B5EF4-FFF2-40B4-BE49-F238E27FC236}">
                <a16:creationId xmlns:a16="http://schemas.microsoft.com/office/drawing/2014/main" id="{C8761F1F-4BE1-D0A2-C542-0AB518506E59}"/>
              </a:ext>
            </a:extLst>
          </p:cNvPr>
          <p:cNvGrpSpPr>
            <a:grpSpLocks/>
          </p:cNvGrpSpPr>
          <p:nvPr/>
        </p:nvGrpSpPr>
        <p:grpSpPr bwMode="auto">
          <a:xfrm>
            <a:off x="2838450" y="2549525"/>
            <a:ext cx="4686300" cy="1443038"/>
            <a:chOff x="0" y="0"/>
            <a:chExt cx="2952" cy="909"/>
          </a:xfrm>
        </p:grpSpPr>
        <p:sp>
          <p:nvSpPr>
            <p:cNvPr id="24668" name="Text Box 46">
              <a:extLst>
                <a:ext uri="{FF2B5EF4-FFF2-40B4-BE49-F238E27FC236}">
                  <a16:creationId xmlns:a16="http://schemas.microsoft.com/office/drawing/2014/main" id="{63D8D8A4-B23F-8D5B-0E49-02D067E2D0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2" y="0"/>
              <a:ext cx="50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9900CC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F2</a:t>
              </a:r>
              <a:endPara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69" name="Line 47">
              <a:extLst>
                <a:ext uri="{FF2B5EF4-FFF2-40B4-BE49-F238E27FC236}">
                  <a16:creationId xmlns:a16="http://schemas.microsoft.com/office/drawing/2014/main" id="{2781CD66-4403-CF8D-0ABF-5CE9E2F2DA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8" y="825"/>
              <a:ext cx="240" cy="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70" name="未知">
              <a:extLst>
                <a:ext uri="{FF2B5EF4-FFF2-40B4-BE49-F238E27FC236}">
                  <a16:creationId xmlns:a16="http://schemas.microsoft.com/office/drawing/2014/main" id="{06463122-48F5-8710-E3E8-428360877C4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05"/>
              <a:ext cx="480" cy="420"/>
            </a:xfrm>
            <a:custGeom>
              <a:avLst/>
              <a:gdLst>
                <a:gd name="T0" fmla="*/ 0 w 276"/>
                <a:gd name="T1" fmla="*/ 0 h 456"/>
                <a:gd name="T2" fmla="*/ 0 w 276"/>
                <a:gd name="T3" fmla="*/ 278 h 456"/>
                <a:gd name="T4" fmla="*/ 7637 w 276"/>
                <a:gd name="T5" fmla="*/ 278 h 456"/>
                <a:gd name="T6" fmla="*/ 0 60000 65536"/>
                <a:gd name="T7" fmla="*/ 0 60000 65536"/>
                <a:gd name="T8" fmla="*/ 0 60000 65536"/>
                <a:gd name="T9" fmla="*/ 0 w 276"/>
                <a:gd name="T10" fmla="*/ 0 h 456"/>
                <a:gd name="T11" fmla="*/ 276 w 276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6" h="456">
                  <a:moveTo>
                    <a:pt x="0" y="0"/>
                  </a:moveTo>
                  <a:lnTo>
                    <a:pt x="0" y="456"/>
                  </a:lnTo>
                  <a:lnTo>
                    <a:pt x="276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71" name="未知">
              <a:extLst>
                <a:ext uri="{FF2B5EF4-FFF2-40B4-BE49-F238E27FC236}">
                  <a16:creationId xmlns:a16="http://schemas.microsoft.com/office/drawing/2014/main" id="{5F746851-B63A-42DF-B28A-5224A5342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" y="405"/>
              <a:ext cx="396" cy="420"/>
            </a:xfrm>
            <a:custGeom>
              <a:avLst/>
              <a:gdLst>
                <a:gd name="T0" fmla="*/ 10921 w 204"/>
                <a:gd name="T1" fmla="*/ 0 h 456"/>
                <a:gd name="T2" fmla="*/ 10921 w 204"/>
                <a:gd name="T3" fmla="*/ 278 h 456"/>
                <a:gd name="T4" fmla="*/ 0 w 204"/>
                <a:gd name="T5" fmla="*/ 278 h 456"/>
                <a:gd name="T6" fmla="*/ 0 60000 65536"/>
                <a:gd name="T7" fmla="*/ 0 60000 65536"/>
                <a:gd name="T8" fmla="*/ 0 60000 65536"/>
                <a:gd name="T9" fmla="*/ 0 w 204"/>
                <a:gd name="T10" fmla="*/ 0 h 456"/>
                <a:gd name="T11" fmla="*/ 204 w 204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4" h="456">
                  <a:moveTo>
                    <a:pt x="204" y="0"/>
                  </a:moveTo>
                  <a:lnTo>
                    <a:pt x="204" y="456"/>
                  </a:lnTo>
                  <a:lnTo>
                    <a:pt x="0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72" name="Text Box 50">
              <a:extLst>
                <a:ext uri="{FF2B5EF4-FFF2-40B4-BE49-F238E27FC236}">
                  <a16:creationId xmlns:a16="http://schemas.microsoft.com/office/drawing/2014/main" id="{E1C9B7FD-F9C4-52AE-F380-607169199F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" y="564"/>
              <a:ext cx="50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9900CC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F2</a:t>
              </a:r>
              <a:endPara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73" name="Rectangle 51">
              <a:extLst>
                <a:ext uri="{FF2B5EF4-FFF2-40B4-BE49-F238E27FC236}">
                  <a16:creationId xmlns:a16="http://schemas.microsoft.com/office/drawing/2014/main" id="{935593C0-D04B-966A-3D43-32A117896D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49"/>
              <a:ext cx="216" cy="324"/>
            </a:xfrm>
            <a:prstGeom prst="rect">
              <a:avLst/>
            </a:prstGeom>
            <a:solidFill>
              <a:srgbClr val="CC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4674" name="Group 52">
              <a:extLst>
                <a:ext uri="{FF2B5EF4-FFF2-40B4-BE49-F238E27FC236}">
                  <a16:creationId xmlns:a16="http://schemas.microsoft.com/office/drawing/2014/main" id="{C586D5BB-4623-44E9-C730-5AF28EA2A9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4" y="261"/>
              <a:ext cx="804" cy="156"/>
              <a:chOff x="0" y="0"/>
              <a:chExt cx="804" cy="156"/>
            </a:xfrm>
          </p:grpSpPr>
          <p:sp>
            <p:nvSpPr>
              <p:cNvPr id="24691" name="Line 53">
                <a:extLst>
                  <a:ext uri="{FF2B5EF4-FFF2-40B4-BE49-F238E27FC236}">
                    <a16:creationId xmlns:a16="http://schemas.microsoft.com/office/drawing/2014/main" id="{FF181E23-0C20-0D7D-85F1-E40A2CA1F1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92" name="Line 54">
                <a:extLst>
                  <a:ext uri="{FF2B5EF4-FFF2-40B4-BE49-F238E27FC236}">
                    <a16:creationId xmlns:a16="http://schemas.microsoft.com/office/drawing/2014/main" id="{B504880B-8F37-5821-7AF4-A4689C5074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93" name="Line 55">
                <a:extLst>
                  <a:ext uri="{FF2B5EF4-FFF2-40B4-BE49-F238E27FC236}">
                    <a16:creationId xmlns:a16="http://schemas.microsoft.com/office/drawing/2014/main" id="{061FEAD5-CDAC-18B2-F5A2-1050B10982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36"/>
                <a:ext cx="264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94" name="Line 56">
                <a:extLst>
                  <a:ext uri="{FF2B5EF4-FFF2-40B4-BE49-F238E27FC236}">
                    <a16:creationId xmlns:a16="http://schemas.microsoft.com/office/drawing/2014/main" id="{7DE90543-5AE7-CDDB-EFB6-521F933803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5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675" name="Text Box 57">
              <a:extLst>
                <a:ext uri="{FF2B5EF4-FFF2-40B4-BE49-F238E27FC236}">
                  <a16:creationId xmlns:a16="http://schemas.microsoft.com/office/drawing/2014/main" id="{98985DB3-8B97-736C-EC1A-679540CED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0" y="24"/>
              <a:ext cx="5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FF3300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R2</a:t>
              </a:r>
              <a:endPara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76" name="Line 58">
              <a:extLst>
                <a:ext uri="{FF2B5EF4-FFF2-40B4-BE49-F238E27FC236}">
                  <a16:creationId xmlns:a16="http://schemas.microsoft.com/office/drawing/2014/main" id="{FC569159-E4E5-5554-E4DD-E1063E8DE5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8" y="405"/>
              <a:ext cx="45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77" name="Line 59">
              <a:extLst>
                <a:ext uri="{FF2B5EF4-FFF2-40B4-BE49-F238E27FC236}">
                  <a16:creationId xmlns:a16="http://schemas.microsoft.com/office/drawing/2014/main" id="{BF6DB411-253E-5F78-8E0B-6F8CDE61DD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8" y="405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78" name="Line 60">
              <a:extLst>
                <a:ext uri="{FF2B5EF4-FFF2-40B4-BE49-F238E27FC236}">
                  <a16:creationId xmlns:a16="http://schemas.microsoft.com/office/drawing/2014/main" id="{ECAB3609-E8AE-D07E-2E6F-3DDCC2332D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2" y="273"/>
              <a:ext cx="312" cy="13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79" name="Line 61">
              <a:extLst>
                <a:ext uri="{FF2B5EF4-FFF2-40B4-BE49-F238E27FC236}">
                  <a16:creationId xmlns:a16="http://schemas.microsoft.com/office/drawing/2014/main" id="{7FB3CDB4-F458-4731-9D29-1404EE4720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261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80" name="Line 62">
              <a:extLst>
                <a:ext uri="{FF2B5EF4-FFF2-40B4-BE49-F238E27FC236}">
                  <a16:creationId xmlns:a16="http://schemas.microsoft.com/office/drawing/2014/main" id="{42FD4609-FE41-188F-E6E0-9ED4DB989B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24" y="405"/>
              <a:ext cx="84" cy="3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681" name="Group 63">
              <a:extLst>
                <a:ext uri="{FF2B5EF4-FFF2-40B4-BE49-F238E27FC236}">
                  <a16:creationId xmlns:a16="http://schemas.microsoft.com/office/drawing/2014/main" id="{1ADE0B99-7BE4-9CCE-F70B-8E30BB2589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" y="393"/>
              <a:ext cx="312" cy="132"/>
              <a:chOff x="0" y="0"/>
              <a:chExt cx="312" cy="132"/>
            </a:xfrm>
          </p:grpSpPr>
          <p:sp>
            <p:nvSpPr>
              <p:cNvPr id="24688" name="Line 64">
                <a:extLst>
                  <a:ext uri="{FF2B5EF4-FFF2-40B4-BE49-F238E27FC236}">
                    <a16:creationId xmlns:a16="http://schemas.microsoft.com/office/drawing/2014/main" id="{0EF1A575-D897-773F-7E60-F575F4C495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12" cy="13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89" name="Line 65">
                <a:extLst>
                  <a:ext uri="{FF2B5EF4-FFF2-40B4-BE49-F238E27FC236}">
                    <a16:creationId xmlns:a16="http://schemas.microsoft.com/office/drawing/2014/main" id="{90D6144A-7166-D924-AD4A-280946A549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36"/>
                <a:ext cx="0" cy="84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90" name="Line 66">
                <a:extLst>
                  <a:ext uri="{FF2B5EF4-FFF2-40B4-BE49-F238E27FC236}">
                    <a16:creationId xmlns:a16="http://schemas.microsoft.com/office/drawing/2014/main" id="{BF74B01D-46AC-7676-1733-DB5A1ABECE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12"/>
                <a:ext cx="60" cy="108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682" name="Line 67">
              <a:extLst>
                <a:ext uri="{FF2B5EF4-FFF2-40B4-BE49-F238E27FC236}">
                  <a16:creationId xmlns:a16="http://schemas.microsoft.com/office/drawing/2014/main" id="{B7BA6AB4-9BFE-4C05-C925-06EF4A5784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" y="417"/>
              <a:ext cx="46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83" name="Line 68">
              <a:extLst>
                <a:ext uri="{FF2B5EF4-FFF2-40B4-BE49-F238E27FC236}">
                  <a16:creationId xmlns:a16="http://schemas.microsoft.com/office/drawing/2014/main" id="{68F3ADC0-339C-87A7-0F52-B04675D3B1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4" y="405"/>
              <a:ext cx="2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84" name="Text Box 69">
              <a:extLst>
                <a:ext uri="{FF2B5EF4-FFF2-40B4-BE49-F238E27FC236}">
                  <a16:creationId xmlns:a16="http://schemas.microsoft.com/office/drawing/2014/main" id="{AC3AE2AB-D9B1-3D0C-C19A-A9F908997F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" y="143"/>
              <a:ext cx="381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SQ</a:t>
              </a:r>
              <a:r>
                <a:rPr lang="en-US" altLang="zh-CN" sz="2000" baseline="-25000">
                  <a:latin typeface="Times New Roman" panose="02020603050405020304" pitchFamily="18" charset="0"/>
                </a:rPr>
                <a:t>a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4685" name="Text Box 70">
              <a:extLst>
                <a:ext uri="{FF2B5EF4-FFF2-40B4-BE49-F238E27FC236}">
                  <a16:creationId xmlns:a16="http://schemas.microsoft.com/office/drawing/2014/main" id="{A16F9C14-7841-09CF-7055-CBAFFBC52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8" y="11"/>
              <a:ext cx="3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SQ</a:t>
              </a:r>
              <a:r>
                <a:rPr lang="en-US" altLang="zh-CN" sz="2000" baseline="-25000">
                  <a:latin typeface="Times New Roman" panose="02020603050405020304" pitchFamily="18" charset="0"/>
                </a:rPr>
                <a:t>b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4686" name="Line 71">
              <a:extLst>
                <a:ext uri="{FF2B5EF4-FFF2-40B4-BE49-F238E27FC236}">
                  <a16:creationId xmlns:a16="http://schemas.microsoft.com/office/drawing/2014/main" id="{FB56069C-8E6D-72F6-ACB5-ABC6CEEC25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4" y="417"/>
              <a:ext cx="22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87" name="Line 72">
              <a:extLst>
                <a:ext uri="{FF2B5EF4-FFF2-40B4-BE49-F238E27FC236}">
                  <a16:creationId xmlns:a16="http://schemas.microsoft.com/office/drawing/2014/main" id="{DA414034-4DC4-B7D3-201D-EF7C1E0715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24" y="357"/>
              <a:ext cx="36" cy="9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586" name="Line 73">
            <a:extLst>
              <a:ext uri="{FF2B5EF4-FFF2-40B4-BE49-F238E27FC236}">
                <a16:creationId xmlns:a16="http://schemas.microsoft.com/office/drawing/2014/main" id="{E9C0F75A-ABA1-53F6-536F-2EB65F070D2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05700" y="969963"/>
            <a:ext cx="0" cy="46672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587" name="Line 74">
            <a:extLst>
              <a:ext uri="{FF2B5EF4-FFF2-40B4-BE49-F238E27FC236}">
                <a16:creationId xmlns:a16="http://schemas.microsoft.com/office/drawing/2014/main" id="{75F1835D-9889-9CB8-34A2-46F835D577AE}"/>
              </a:ext>
            </a:extLst>
          </p:cNvPr>
          <p:cNvSpPr>
            <a:spLocks noChangeShapeType="1"/>
          </p:cNvSpPr>
          <p:nvPr/>
        </p:nvSpPr>
        <p:spPr bwMode="auto">
          <a:xfrm>
            <a:off x="2838450" y="1503363"/>
            <a:ext cx="0" cy="41338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4588" name="Group 75">
            <a:extLst>
              <a:ext uri="{FF2B5EF4-FFF2-40B4-BE49-F238E27FC236}">
                <a16:creationId xmlns:a16="http://schemas.microsoft.com/office/drawing/2014/main" id="{9A6A1003-8CAC-B7A6-16C1-BDE840CAF583}"/>
              </a:ext>
            </a:extLst>
          </p:cNvPr>
          <p:cNvGrpSpPr>
            <a:grpSpLocks/>
          </p:cNvGrpSpPr>
          <p:nvPr/>
        </p:nvGrpSpPr>
        <p:grpSpPr bwMode="auto">
          <a:xfrm>
            <a:off x="2838450" y="3749675"/>
            <a:ext cx="4686300" cy="1443038"/>
            <a:chOff x="0" y="0"/>
            <a:chExt cx="2952" cy="909"/>
          </a:xfrm>
        </p:grpSpPr>
        <p:sp>
          <p:nvSpPr>
            <p:cNvPr id="24641" name="Text Box 76">
              <a:extLst>
                <a:ext uri="{FF2B5EF4-FFF2-40B4-BE49-F238E27FC236}">
                  <a16:creationId xmlns:a16="http://schemas.microsoft.com/office/drawing/2014/main" id="{83C7AF1E-14F5-0C63-8E03-82098511AF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2" y="0"/>
              <a:ext cx="5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FF3300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R2</a:t>
              </a:r>
              <a:endPara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42" name="Line 77">
              <a:extLst>
                <a:ext uri="{FF2B5EF4-FFF2-40B4-BE49-F238E27FC236}">
                  <a16:creationId xmlns:a16="http://schemas.microsoft.com/office/drawing/2014/main" id="{2588E056-76B7-D196-8F13-C06E530226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8" y="825"/>
              <a:ext cx="240" cy="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43" name="未知">
              <a:extLst>
                <a:ext uri="{FF2B5EF4-FFF2-40B4-BE49-F238E27FC236}">
                  <a16:creationId xmlns:a16="http://schemas.microsoft.com/office/drawing/2014/main" id="{21C51CAE-CF70-20D1-DFCB-7526A6EDB288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05"/>
              <a:ext cx="480" cy="420"/>
            </a:xfrm>
            <a:custGeom>
              <a:avLst/>
              <a:gdLst>
                <a:gd name="T0" fmla="*/ 0 w 276"/>
                <a:gd name="T1" fmla="*/ 0 h 456"/>
                <a:gd name="T2" fmla="*/ 0 w 276"/>
                <a:gd name="T3" fmla="*/ 278 h 456"/>
                <a:gd name="T4" fmla="*/ 7637 w 276"/>
                <a:gd name="T5" fmla="*/ 278 h 456"/>
                <a:gd name="T6" fmla="*/ 0 60000 65536"/>
                <a:gd name="T7" fmla="*/ 0 60000 65536"/>
                <a:gd name="T8" fmla="*/ 0 60000 65536"/>
                <a:gd name="T9" fmla="*/ 0 w 276"/>
                <a:gd name="T10" fmla="*/ 0 h 456"/>
                <a:gd name="T11" fmla="*/ 276 w 276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6" h="456">
                  <a:moveTo>
                    <a:pt x="0" y="0"/>
                  </a:moveTo>
                  <a:lnTo>
                    <a:pt x="0" y="456"/>
                  </a:lnTo>
                  <a:lnTo>
                    <a:pt x="276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44" name="未知">
              <a:extLst>
                <a:ext uri="{FF2B5EF4-FFF2-40B4-BE49-F238E27FC236}">
                  <a16:creationId xmlns:a16="http://schemas.microsoft.com/office/drawing/2014/main" id="{F635AFF5-2407-1DE8-2B03-4EA4695911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" y="405"/>
              <a:ext cx="396" cy="420"/>
            </a:xfrm>
            <a:custGeom>
              <a:avLst/>
              <a:gdLst>
                <a:gd name="T0" fmla="*/ 10921 w 204"/>
                <a:gd name="T1" fmla="*/ 0 h 456"/>
                <a:gd name="T2" fmla="*/ 10921 w 204"/>
                <a:gd name="T3" fmla="*/ 278 h 456"/>
                <a:gd name="T4" fmla="*/ 0 w 204"/>
                <a:gd name="T5" fmla="*/ 278 h 456"/>
                <a:gd name="T6" fmla="*/ 0 60000 65536"/>
                <a:gd name="T7" fmla="*/ 0 60000 65536"/>
                <a:gd name="T8" fmla="*/ 0 60000 65536"/>
                <a:gd name="T9" fmla="*/ 0 w 204"/>
                <a:gd name="T10" fmla="*/ 0 h 456"/>
                <a:gd name="T11" fmla="*/ 204 w 204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4" h="456">
                  <a:moveTo>
                    <a:pt x="204" y="0"/>
                  </a:moveTo>
                  <a:lnTo>
                    <a:pt x="204" y="456"/>
                  </a:lnTo>
                  <a:lnTo>
                    <a:pt x="0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45" name="Text Box 80">
              <a:extLst>
                <a:ext uri="{FF2B5EF4-FFF2-40B4-BE49-F238E27FC236}">
                  <a16:creationId xmlns:a16="http://schemas.microsoft.com/office/drawing/2014/main" id="{DAEAF1F9-AC02-0202-F62B-A6A2FE2DBC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" y="564"/>
              <a:ext cx="5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FF3300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FF3300"/>
                  </a:solidFill>
                  <a:latin typeface="Times New Roman" panose="02020603050405020304" pitchFamily="18" charset="0"/>
                </a:rPr>
                <a:t>R2</a:t>
              </a:r>
              <a:endPara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46" name="Rectangle 81">
              <a:extLst>
                <a:ext uri="{FF2B5EF4-FFF2-40B4-BE49-F238E27FC236}">
                  <a16:creationId xmlns:a16="http://schemas.microsoft.com/office/drawing/2014/main" id="{C7727EDF-9219-5EC1-0743-E7429C406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49"/>
              <a:ext cx="216" cy="324"/>
            </a:xfrm>
            <a:prstGeom prst="rect">
              <a:avLst/>
            </a:prstGeom>
            <a:solidFill>
              <a:srgbClr val="CC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4647" name="Group 82">
              <a:extLst>
                <a:ext uri="{FF2B5EF4-FFF2-40B4-BE49-F238E27FC236}">
                  <a16:creationId xmlns:a16="http://schemas.microsoft.com/office/drawing/2014/main" id="{7BDB1BEE-6E0C-C242-FE1F-C0B1627697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4" y="261"/>
              <a:ext cx="804" cy="156"/>
              <a:chOff x="0" y="0"/>
              <a:chExt cx="804" cy="156"/>
            </a:xfrm>
          </p:grpSpPr>
          <p:sp>
            <p:nvSpPr>
              <p:cNvPr id="24664" name="Line 83">
                <a:extLst>
                  <a:ext uri="{FF2B5EF4-FFF2-40B4-BE49-F238E27FC236}">
                    <a16:creationId xmlns:a16="http://schemas.microsoft.com/office/drawing/2014/main" id="{674A9ECF-A212-7F0F-A403-4239607D58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65" name="Line 84">
                <a:extLst>
                  <a:ext uri="{FF2B5EF4-FFF2-40B4-BE49-F238E27FC236}">
                    <a16:creationId xmlns:a16="http://schemas.microsoft.com/office/drawing/2014/main" id="{682418DF-93D6-CB00-63AB-8D00621C55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66" name="Line 85">
                <a:extLst>
                  <a:ext uri="{FF2B5EF4-FFF2-40B4-BE49-F238E27FC236}">
                    <a16:creationId xmlns:a16="http://schemas.microsoft.com/office/drawing/2014/main" id="{BA366FEB-DC6B-B07E-9D67-6BF5887D2C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36"/>
                <a:ext cx="264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67" name="Line 86">
                <a:extLst>
                  <a:ext uri="{FF2B5EF4-FFF2-40B4-BE49-F238E27FC236}">
                    <a16:creationId xmlns:a16="http://schemas.microsoft.com/office/drawing/2014/main" id="{178BAE2D-7A4C-4CF1-786A-143B8373AB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5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648" name="Text Box 87">
              <a:extLst>
                <a:ext uri="{FF2B5EF4-FFF2-40B4-BE49-F238E27FC236}">
                  <a16:creationId xmlns:a16="http://schemas.microsoft.com/office/drawing/2014/main" id="{5543D42E-12A1-3CBA-6943-F722720754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0" y="24"/>
              <a:ext cx="50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9900CC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F2</a:t>
              </a:r>
              <a:endPara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49" name="Line 88">
              <a:extLst>
                <a:ext uri="{FF2B5EF4-FFF2-40B4-BE49-F238E27FC236}">
                  <a16:creationId xmlns:a16="http://schemas.microsoft.com/office/drawing/2014/main" id="{28DE978A-FBAA-A5D4-7F1C-4759BCA21E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8" y="405"/>
              <a:ext cx="45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50" name="Line 89">
              <a:extLst>
                <a:ext uri="{FF2B5EF4-FFF2-40B4-BE49-F238E27FC236}">
                  <a16:creationId xmlns:a16="http://schemas.microsoft.com/office/drawing/2014/main" id="{51835D15-E636-DAC7-2381-D4E8C1F8FA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8" y="405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51" name="Line 90">
              <a:extLst>
                <a:ext uri="{FF2B5EF4-FFF2-40B4-BE49-F238E27FC236}">
                  <a16:creationId xmlns:a16="http://schemas.microsoft.com/office/drawing/2014/main" id="{DB2D0244-B007-1E5D-0E3A-0917E679E3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2" y="273"/>
              <a:ext cx="312" cy="13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52" name="Line 91">
              <a:extLst>
                <a:ext uri="{FF2B5EF4-FFF2-40B4-BE49-F238E27FC236}">
                  <a16:creationId xmlns:a16="http://schemas.microsoft.com/office/drawing/2014/main" id="{41A654B5-A0BD-DBFB-E943-210F8FDC1B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261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53" name="Line 92">
              <a:extLst>
                <a:ext uri="{FF2B5EF4-FFF2-40B4-BE49-F238E27FC236}">
                  <a16:creationId xmlns:a16="http://schemas.microsoft.com/office/drawing/2014/main" id="{A996094D-F2CA-7A03-C3DC-90619219E0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24" y="405"/>
              <a:ext cx="84" cy="3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654" name="Group 93">
              <a:extLst>
                <a:ext uri="{FF2B5EF4-FFF2-40B4-BE49-F238E27FC236}">
                  <a16:creationId xmlns:a16="http://schemas.microsoft.com/office/drawing/2014/main" id="{8B96E28B-83A4-9FE1-D839-E609ABD1F1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" y="393"/>
              <a:ext cx="312" cy="132"/>
              <a:chOff x="0" y="0"/>
              <a:chExt cx="312" cy="132"/>
            </a:xfrm>
          </p:grpSpPr>
          <p:sp>
            <p:nvSpPr>
              <p:cNvPr id="24661" name="Line 94">
                <a:extLst>
                  <a:ext uri="{FF2B5EF4-FFF2-40B4-BE49-F238E27FC236}">
                    <a16:creationId xmlns:a16="http://schemas.microsoft.com/office/drawing/2014/main" id="{4DE0D837-ADF1-03CB-E499-C28A8D9F82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12" cy="13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62" name="Line 95">
                <a:extLst>
                  <a:ext uri="{FF2B5EF4-FFF2-40B4-BE49-F238E27FC236}">
                    <a16:creationId xmlns:a16="http://schemas.microsoft.com/office/drawing/2014/main" id="{5F5AA50F-2875-FC26-B421-7B0890D61B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36"/>
                <a:ext cx="0" cy="84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63" name="Line 96">
                <a:extLst>
                  <a:ext uri="{FF2B5EF4-FFF2-40B4-BE49-F238E27FC236}">
                    <a16:creationId xmlns:a16="http://schemas.microsoft.com/office/drawing/2014/main" id="{1A5719B3-3F1B-CBA5-9425-78A383291B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12"/>
                <a:ext cx="60" cy="108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655" name="Line 97">
              <a:extLst>
                <a:ext uri="{FF2B5EF4-FFF2-40B4-BE49-F238E27FC236}">
                  <a16:creationId xmlns:a16="http://schemas.microsoft.com/office/drawing/2014/main" id="{AC84F1D9-7374-F440-B6DA-F60E3BBA46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" y="417"/>
              <a:ext cx="46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56" name="Line 98">
              <a:extLst>
                <a:ext uri="{FF2B5EF4-FFF2-40B4-BE49-F238E27FC236}">
                  <a16:creationId xmlns:a16="http://schemas.microsoft.com/office/drawing/2014/main" id="{0BE48BF6-8ADA-849D-F6D3-CFCA64E1C1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4" y="405"/>
              <a:ext cx="2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57" name="Text Box 99">
              <a:extLst>
                <a:ext uri="{FF2B5EF4-FFF2-40B4-BE49-F238E27FC236}">
                  <a16:creationId xmlns:a16="http://schemas.microsoft.com/office/drawing/2014/main" id="{4ED83A67-9F93-3F0D-EAF2-049A82C33B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0" y="143"/>
              <a:ext cx="3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SQ</a:t>
              </a:r>
              <a:r>
                <a:rPr lang="en-US" altLang="zh-CN" sz="2000" baseline="-25000">
                  <a:latin typeface="Times New Roman" panose="02020603050405020304" pitchFamily="18" charset="0"/>
                </a:rPr>
                <a:t>b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4658" name="Text Box 100">
              <a:extLst>
                <a:ext uri="{FF2B5EF4-FFF2-40B4-BE49-F238E27FC236}">
                  <a16:creationId xmlns:a16="http://schemas.microsoft.com/office/drawing/2014/main" id="{CAFD0C1D-573D-D9E8-CA42-7E3816B217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84" y="11"/>
              <a:ext cx="37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SQ</a:t>
              </a:r>
              <a:r>
                <a:rPr lang="en-US" altLang="zh-CN" sz="2000" baseline="-25000">
                  <a:latin typeface="Times New Roman" panose="02020603050405020304" pitchFamily="18" charset="0"/>
                </a:rPr>
                <a:t>c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4659" name="Line 101">
              <a:extLst>
                <a:ext uri="{FF2B5EF4-FFF2-40B4-BE49-F238E27FC236}">
                  <a16:creationId xmlns:a16="http://schemas.microsoft.com/office/drawing/2014/main" id="{728691ED-D538-A60A-A90C-EBEC480DA5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4" y="417"/>
              <a:ext cx="22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60" name="Line 102">
              <a:extLst>
                <a:ext uri="{FF2B5EF4-FFF2-40B4-BE49-F238E27FC236}">
                  <a16:creationId xmlns:a16="http://schemas.microsoft.com/office/drawing/2014/main" id="{C3790CCD-67EE-19B3-BEF3-1897F858363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24" y="357"/>
              <a:ext cx="36" cy="9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24589" name="Group 103">
            <a:extLst>
              <a:ext uri="{FF2B5EF4-FFF2-40B4-BE49-F238E27FC236}">
                <a16:creationId xmlns:a16="http://schemas.microsoft.com/office/drawing/2014/main" id="{5A31DC02-B9B1-4993-B56F-435D8C04BCE7}"/>
              </a:ext>
            </a:extLst>
          </p:cNvPr>
          <p:cNvGrpSpPr>
            <a:grpSpLocks/>
          </p:cNvGrpSpPr>
          <p:nvPr/>
        </p:nvGrpSpPr>
        <p:grpSpPr bwMode="auto">
          <a:xfrm>
            <a:off x="2838450" y="4968875"/>
            <a:ext cx="4686300" cy="1443038"/>
            <a:chOff x="0" y="0"/>
            <a:chExt cx="2952" cy="909"/>
          </a:xfrm>
        </p:grpSpPr>
        <p:sp>
          <p:nvSpPr>
            <p:cNvPr id="24614" name="Text Box 104">
              <a:extLst>
                <a:ext uri="{FF2B5EF4-FFF2-40B4-BE49-F238E27FC236}">
                  <a16:creationId xmlns:a16="http://schemas.microsoft.com/office/drawing/2014/main" id="{C9B956B9-48C6-3114-CBC8-A7EBBDFCA6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2" y="0"/>
              <a:ext cx="5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8000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R1</a:t>
              </a:r>
              <a:endPara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15" name="Line 105">
              <a:extLst>
                <a:ext uri="{FF2B5EF4-FFF2-40B4-BE49-F238E27FC236}">
                  <a16:creationId xmlns:a16="http://schemas.microsoft.com/office/drawing/2014/main" id="{6088F37B-A278-DD86-919D-0945ACF1CC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8" y="825"/>
              <a:ext cx="240" cy="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16" name="未知">
              <a:extLst>
                <a:ext uri="{FF2B5EF4-FFF2-40B4-BE49-F238E27FC236}">
                  <a16:creationId xmlns:a16="http://schemas.microsoft.com/office/drawing/2014/main" id="{3F7D6DCC-3733-7E2F-6C1C-D7E471EDF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05"/>
              <a:ext cx="480" cy="420"/>
            </a:xfrm>
            <a:custGeom>
              <a:avLst/>
              <a:gdLst>
                <a:gd name="T0" fmla="*/ 0 w 276"/>
                <a:gd name="T1" fmla="*/ 0 h 456"/>
                <a:gd name="T2" fmla="*/ 0 w 276"/>
                <a:gd name="T3" fmla="*/ 278 h 456"/>
                <a:gd name="T4" fmla="*/ 7637 w 276"/>
                <a:gd name="T5" fmla="*/ 278 h 456"/>
                <a:gd name="T6" fmla="*/ 0 60000 65536"/>
                <a:gd name="T7" fmla="*/ 0 60000 65536"/>
                <a:gd name="T8" fmla="*/ 0 60000 65536"/>
                <a:gd name="T9" fmla="*/ 0 w 276"/>
                <a:gd name="T10" fmla="*/ 0 h 456"/>
                <a:gd name="T11" fmla="*/ 276 w 276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6" h="456">
                  <a:moveTo>
                    <a:pt x="0" y="0"/>
                  </a:moveTo>
                  <a:lnTo>
                    <a:pt x="0" y="456"/>
                  </a:lnTo>
                  <a:lnTo>
                    <a:pt x="276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17" name="未知">
              <a:extLst>
                <a:ext uri="{FF2B5EF4-FFF2-40B4-BE49-F238E27FC236}">
                  <a16:creationId xmlns:a16="http://schemas.microsoft.com/office/drawing/2014/main" id="{294EB631-A76E-8F93-F736-2CDEFC70B7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08" y="405"/>
              <a:ext cx="396" cy="420"/>
            </a:xfrm>
            <a:custGeom>
              <a:avLst/>
              <a:gdLst>
                <a:gd name="T0" fmla="*/ 10921 w 204"/>
                <a:gd name="T1" fmla="*/ 0 h 456"/>
                <a:gd name="T2" fmla="*/ 10921 w 204"/>
                <a:gd name="T3" fmla="*/ 278 h 456"/>
                <a:gd name="T4" fmla="*/ 0 w 204"/>
                <a:gd name="T5" fmla="*/ 278 h 456"/>
                <a:gd name="T6" fmla="*/ 0 60000 65536"/>
                <a:gd name="T7" fmla="*/ 0 60000 65536"/>
                <a:gd name="T8" fmla="*/ 0 60000 65536"/>
                <a:gd name="T9" fmla="*/ 0 w 204"/>
                <a:gd name="T10" fmla="*/ 0 h 456"/>
                <a:gd name="T11" fmla="*/ 204 w 204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4" h="456">
                  <a:moveTo>
                    <a:pt x="204" y="0"/>
                  </a:moveTo>
                  <a:lnTo>
                    <a:pt x="204" y="456"/>
                  </a:lnTo>
                  <a:lnTo>
                    <a:pt x="0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18" name="Text Box 108">
              <a:extLst>
                <a:ext uri="{FF2B5EF4-FFF2-40B4-BE49-F238E27FC236}">
                  <a16:creationId xmlns:a16="http://schemas.microsoft.com/office/drawing/2014/main" id="{E7459056-E913-4E87-EBDA-C3D836A463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" y="564"/>
              <a:ext cx="51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8000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R1</a:t>
              </a:r>
              <a:endPara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19" name="Rectangle 109">
              <a:extLst>
                <a:ext uri="{FF2B5EF4-FFF2-40B4-BE49-F238E27FC236}">
                  <a16:creationId xmlns:a16="http://schemas.microsoft.com/office/drawing/2014/main" id="{319E7B35-C262-3D7A-6DDD-9921800BD7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49"/>
              <a:ext cx="216" cy="324"/>
            </a:xfrm>
            <a:prstGeom prst="rect">
              <a:avLst/>
            </a:prstGeom>
            <a:solidFill>
              <a:srgbClr val="CC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4620" name="Group 110">
              <a:extLst>
                <a:ext uri="{FF2B5EF4-FFF2-40B4-BE49-F238E27FC236}">
                  <a16:creationId xmlns:a16="http://schemas.microsoft.com/office/drawing/2014/main" id="{29CF69CE-5DBF-BA08-AB33-AB938719D29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04" y="261"/>
              <a:ext cx="804" cy="156"/>
              <a:chOff x="0" y="0"/>
              <a:chExt cx="804" cy="156"/>
            </a:xfrm>
          </p:grpSpPr>
          <p:sp>
            <p:nvSpPr>
              <p:cNvPr id="24637" name="Line 111">
                <a:extLst>
                  <a:ext uri="{FF2B5EF4-FFF2-40B4-BE49-F238E27FC236}">
                    <a16:creationId xmlns:a16="http://schemas.microsoft.com/office/drawing/2014/main" id="{35C6D449-E201-1D89-F584-AE5B041639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38" name="Line 112">
                <a:extLst>
                  <a:ext uri="{FF2B5EF4-FFF2-40B4-BE49-F238E27FC236}">
                    <a16:creationId xmlns:a16="http://schemas.microsoft.com/office/drawing/2014/main" id="{30FF7450-7C2E-D84B-07D8-F7FB0C4F9D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4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39" name="Line 113">
                <a:extLst>
                  <a:ext uri="{FF2B5EF4-FFF2-40B4-BE49-F238E27FC236}">
                    <a16:creationId xmlns:a16="http://schemas.microsoft.com/office/drawing/2014/main" id="{7086DEFE-0D52-B598-7348-494373F444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36"/>
                <a:ext cx="264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40" name="Line 114">
                <a:extLst>
                  <a:ext uri="{FF2B5EF4-FFF2-40B4-BE49-F238E27FC236}">
                    <a16:creationId xmlns:a16="http://schemas.microsoft.com/office/drawing/2014/main" id="{07A21878-F3AB-C0E0-060A-602ACD8F2D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5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621" name="Text Box 115">
              <a:extLst>
                <a:ext uri="{FF2B5EF4-FFF2-40B4-BE49-F238E27FC236}">
                  <a16:creationId xmlns:a16="http://schemas.microsoft.com/office/drawing/2014/main" id="{C49B3FD3-A568-8490-640F-55AAF6FD87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30" y="24"/>
              <a:ext cx="50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KM</a:t>
              </a:r>
              <a:r>
                <a:rPr lang="en-US" altLang="zh-CN" sz="200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F1</a:t>
              </a:r>
              <a:endParaRPr lang="en-US" altLang="zh-CN" sz="2000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622" name="Line 116">
              <a:extLst>
                <a:ext uri="{FF2B5EF4-FFF2-40B4-BE49-F238E27FC236}">
                  <a16:creationId xmlns:a16="http://schemas.microsoft.com/office/drawing/2014/main" id="{2FDE8F93-06C0-9786-05E4-6E586B5619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48" y="405"/>
              <a:ext cx="45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23" name="Line 117">
              <a:extLst>
                <a:ext uri="{FF2B5EF4-FFF2-40B4-BE49-F238E27FC236}">
                  <a16:creationId xmlns:a16="http://schemas.microsoft.com/office/drawing/2014/main" id="{9E5CB5C6-5474-A445-6D39-640921723F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8" y="405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24" name="Line 118">
              <a:extLst>
                <a:ext uri="{FF2B5EF4-FFF2-40B4-BE49-F238E27FC236}">
                  <a16:creationId xmlns:a16="http://schemas.microsoft.com/office/drawing/2014/main" id="{11877213-80BE-3CD4-2D10-88FCE95756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2" y="273"/>
              <a:ext cx="312" cy="13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25" name="Line 119">
              <a:extLst>
                <a:ext uri="{FF2B5EF4-FFF2-40B4-BE49-F238E27FC236}">
                  <a16:creationId xmlns:a16="http://schemas.microsoft.com/office/drawing/2014/main" id="{022C6956-5D05-64BB-9E23-E08866EEC1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261"/>
              <a:ext cx="0" cy="15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26" name="Line 120">
              <a:extLst>
                <a:ext uri="{FF2B5EF4-FFF2-40B4-BE49-F238E27FC236}">
                  <a16:creationId xmlns:a16="http://schemas.microsoft.com/office/drawing/2014/main" id="{0638CA3A-8708-D8DE-CF40-C11B7F9ADE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24" y="405"/>
              <a:ext cx="84" cy="3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4627" name="Group 121">
              <a:extLst>
                <a:ext uri="{FF2B5EF4-FFF2-40B4-BE49-F238E27FC236}">
                  <a16:creationId xmlns:a16="http://schemas.microsoft.com/office/drawing/2014/main" id="{137DD5B1-E4A2-68F6-04B1-9211A4F2AC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6" y="393"/>
              <a:ext cx="312" cy="132"/>
              <a:chOff x="0" y="0"/>
              <a:chExt cx="312" cy="132"/>
            </a:xfrm>
          </p:grpSpPr>
          <p:sp>
            <p:nvSpPr>
              <p:cNvPr id="24634" name="Line 122">
                <a:extLst>
                  <a:ext uri="{FF2B5EF4-FFF2-40B4-BE49-F238E27FC236}">
                    <a16:creationId xmlns:a16="http://schemas.microsoft.com/office/drawing/2014/main" id="{2EE22053-1ACC-CD84-42C7-1D0970ADD8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0"/>
                <a:ext cx="312" cy="132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35" name="Line 123">
                <a:extLst>
                  <a:ext uri="{FF2B5EF4-FFF2-40B4-BE49-F238E27FC236}">
                    <a16:creationId xmlns:a16="http://schemas.microsoft.com/office/drawing/2014/main" id="{CC83BEE5-5E65-F43B-5740-68D8CED66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36"/>
                <a:ext cx="0" cy="84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4636" name="Line 124">
                <a:extLst>
                  <a:ext uri="{FF2B5EF4-FFF2-40B4-BE49-F238E27FC236}">
                    <a16:creationId xmlns:a16="http://schemas.microsoft.com/office/drawing/2014/main" id="{709760C6-AA96-96A0-3424-D6198ECD3F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12"/>
                <a:ext cx="60" cy="108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4628" name="Line 125">
              <a:extLst>
                <a:ext uri="{FF2B5EF4-FFF2-40B4-BE49-F238E27FC236}">
                  <a16:creationId xmlns:a16="http://schemas.microsoft.com/office/drawing/2014/main" id="{8EEDD324-DB1B-72D7-0B2E-76FDE9EA7F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" y="417"/>
              <a:ext cx="46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29" name="Line 126">
              <a:extLst>
                <a:ext uri="{FF2B5EF4-FFF2-40B4-BE49-F238E27FC236}">
                  <a16:creationId xmlns:a16="http://schemas.microsoft.com/office/drawing/2014/main" id="{44FD3B6C-EE22-A29B-BF77-E75EA5AF13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4" y="405"/>
              <a:ext cx="24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30" name="Text Box 127">
              <a:extLst>
                <a:ext uri="{FF2B5EF4-FFF2-40B4-BE49-F238E27FC236}">
                  <a16:creationId xmlns:a16="http://schemas.microsoft.com/office/drawing/2014/main" id="{3D6AAAF4-314E-FDB3-BD84-ED6CF8619D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" y="143"/>
              <a:ext cx="375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SQ</a:t>
              </a:r>
              <a:r>
                <a:rPr lang="en-US" altLang="zh-CN" sz="2000" baseline="-25000">
                  <a:latin typeface="Times New Roman" panose="02020603050405020304" pitchFamily="18" charset="0"/>
                </a:rPr>
                <a:t>c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4631" name="Text Box 128">
              <a:extLst>
                <a:ext uri="{FF2B5EF4-FFF2-40B4-BE49-F238E27FC236}">
                  <a16:creationId xmlns:a16="http://schemas.microsoft.com/office/drawing/2014/main" id="{8C3999EB-9033-AE9B-411D-86A3350AE5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8" y="11"/>
              <a:ext cx="38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>
                  <a:latin typeface="Times New Roman" panose="02020603050405020304" pitchFamily="18" charset="0"/>
                </a:rPr>
                <a:t>SQ</a:t>
              </a:r>
              <a:r>
                <a:rPr lang="en-US" altLang="zh-CN" sz="2000" baseline="-25000">
                  <a:latin typeface="Times New Roman" panose="02020603050405020304" pitchFamily="18" charset="0"/>
                </a:rPr>
                <a:t>d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4632" name="Line 129">
              <a:extLst>
                <a:ext uri="{FF2B5EF4-FFF2-40B4-BE49-F238E27FC236}">
                  <a16:creationId xmlns:a16="http://schemas.microsoft.com/office/drawing/2014/main" id="{F1E4788A-5663-1567-F205-0040DCD7EF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4" y="417"/>
              <a:ext cx="22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33" name="Line 130">
              <a:extLst>
                <a:ext uri="{FF2B5EF4-FFF2-40B4-BE49-F238E27FC236}">
                  <a16:creationId xmlns:a16="http://schemas.microsoft.com/office/drawing/2014/main" id="{D9468C9D-876E-29A3-A772-93041308B4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24" y="357"/>
              <a:ext cx="36" cy="96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4590" name="Line 131">
            <a:extLst>
              <a:ext uri="{FF2B5EF4-FFF2-40B4-BE49-F238E27FC236}">
                <a16:creationId xmlns:a16="http://schemas.microsoft.com/office/drawing/2014/main" id="{7751F0D2-AE6E-2AEA-8AEE-80CFA156990E}"/>
              </a:ext>
            </a:extLst>
          </p:cNvPr>
          <p:cNvSpPr>
            <a:spLocks noChangeShapeType="1"/>
          </p:cNvSpPr>
          <p:nvPr/>
        </p:nvSpPr>
        <p:spPr bwMode="auto">
          <a:xfrm>
            <a:off x="7505700" y="760413"/>
            <a:ext cx="0" cy="2857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4591" name="Text Box 132">
            <a:extLst>
              <a:ext uri="{FF2B5EF4-FFF2-40B4-BE49-F238E27FC236}">
                <a16:creationId xmlns:a16="http://schemas.microsoft.com/office/drawing/2014/main" id="{9DE0FD7C-AE21-E7D7-8954-5F97EA5876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0" y="1858963"/>
            <a:ext cx="10366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炉门开</a:t>
            </a:r>
          </a:p>
        </p:txBody>
      </p:sp>
      <p:sp>
        <p:nvSpPr>
          <p:cNvPr id="24592" name="Text Box 133">
            <a:extLst>
              <a:ext uri="{FF2B5EF4-FFF2-40B4-BE49-F238E27FC236}">
                <a16:creationId xmlns:a16="http://schemas.microsoft.com/office/drawing/2014/main" id="{328D9B23-341D-8522-644D-A3A06084C2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5" y="2982913"/>
            <a:ext cx="1320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9900CC"/>
                </a:solidFill>
                <a:latin typeface="Times New Roman" panose="02020603050405020304" pitchFamily="18" charset="0"/>
              </a:rPr>
              <a:t>推料机进</a:t>
            </a:r>
          </a:p>
        </p:txBody>
      </p:sp>
      <p:sp>
        <p:nvSpPr>
          <p:cNvPr id="24593" name="Text Box 134">
            <a:extLst>
              <a:ext uri="{FF2B5EF4-FFF2-40B4-BE49-F238E27FC236}">
                <a16:creationId xmlns:a16="http://schemas.microsoft.com/office/drawing/2014/main" id="{8B71301C-9F47-DCD4-A894-8089426590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5" y="4183063"/>
            <a:ext cx="1320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FF3300"/>
                </a:solidFill>
                <a:latin typeface="Times New Roman" panose="02020603050405020304" pitchFamily="18" charset="0"/>
              </a:rPr>
              <a:t>推料机退</a:t>
            </a:r>
          </a:p>
        </p:txBody>
      </p:sp>
      <p:sp>
        <p:nvSpPr>
          <p:cNvPr id="24594" name="Text Box 135">
            <a:extLst>
              <a:ext uri="{FF2B5EF4-FFF2-40B4-BE49-F238E27FC236}">
                <a16:creationId xmlns:a16="http://schemas.microsoft.com/office/drawing/2014/main" id="{AA6F3BF5-9CE7-9CC6-44E0-47F763627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07313" y="5326063"/>
            <a:ext cx="10366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009900"/>
                </a:solidFill>
                <a:latin typeface="Times New Roman" panose="02020603050405020304" pitchFamily="18" charset="0"/>
              </a:rPr>
              <a:t>炉门闭</a:t>
            </a:r>
          </a:p>
        </p:txBody>
      </p:sp>
      <p:sp>
        <p:nvSpPr>
          <p:cNvPr id="24595" name="Text Box 136">
            <a:extLst>
              <a:ext uri="{FF2B5EF4-FFF2-40B4-BE49-F238E27FC236}">
                <a16:creationId xmlns:a16="http://schemas.microsoft.com/office/drawing/2014/main" id="{0CAFFD29-0C7B-966C-6DD2-D6ED5D4ACB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0200" y="2295525"/>
            <a:ext cx="4397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炉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门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FF"/>
                </a:solidFill>
                <a:latin typeface="Times New Roman" panose="02020603050405020304" pitchFamily="18" charset="0"/>
              </a:rPr>
              <a:t>开</a:t>
            </a:r>
          </a:p>
        </p:txBody>
      </p:sp>
      <p:sp>
        <p:nvSpPr>
          <p:cNvPr id="24596" name="Text Box 137">
            <a:extLst>
              <a:ext uri="{FF2B5EF4-FFF2-40B4-BE49-F238E27FC236}">
                <a16:creationId xmlns:a16="http://schemas.microsoft.com/office/drawing/2014/main" id="{29B4119B-3257-572B-AD3A-03DA1B0539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5675" y="1628775"/>
            <a:ext cx="12065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9900CC"/>
                </a:solidFill>
                <a:latin typeface="Times New Roman" panose="02020603050405020304" pitchFamily="18" charset="0"/>
              </a:rPr>
              <a:t>推料机进</a:t>
            </a:r>
          </a:p>
        </p:txBody>
      </p:sp>
      <p:sp>
        <p:nvSpPr>
          <p:cNvPr id="24597" name="Text Box 138">
            <a:extLst>
              <a:ext uri="{FF2B5EF4-FFF2-40B4-BE49-F238E27FC236}">
                <a16:creationId xmlns:a16="http://schemas.microsoft.com/office/drawing/2014/main" id="{847B7F3E-CBBF-1868-DCCF-01B9577EBD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4775" y="2486025"/>
            <a:ext cx="12065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FF3300"/>
                </a:solidFill>
                <a:latin typeface="Times New Roman" panose="02020603050405020304" pitchFamily="18" charset="0"/>
              </a:rPr>
              <a:t>推料机退</a:t>
            </a:r>
          </a:p>
        </p:txBody>
      </p:sp>
      <p:sp>
        <p:nvSpPr>
          <p:cNvPr id="24598" name="Text Box 139">
            <a:extLst>
              <a:ext uri="{FF2B5EF4-FFF2-40B4-BE49-F238E27FC236}">
                <a16:creationId xmlns:a16="http://schemas.microsoft.com/office/drawing/2014/main" id="{624D1FA6-8D78-0768-9ED9-83DAB43663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01750" y="2828925"/>
            <a:ext cx="4397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9900"/>
                </a:solidFill>
                <a:latin typeface="Times New Roman" panose="02020603050405020304" pitchFamily="18" charset="0"/>
              </a:rPr>
              <a:t>炉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9900"/>
                </a:solidFill>
                <a:latin typeface="Times New Roman" panose="02020603050405020304" pitchFamily="18" charset="0"/>
              </a:rPr>
              <a:t>门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9900"/>
                </a:solidFill>
                <a:latin typeface="Times New Roman" panose="02020603050405020304" pitchFamily="18" charset="0"/>
              </a:rPr>
              <a:t>闭</a:t>
            </a:r>
          </a:p>
        </p:txBody>
      </p:sp>
      <p:sp>
        <p:nvSpPr>
          <p:cNvPr id="24599" name="Oval 140">
            <a:extLst>
              <a:ext uri="{FF2B5EF4-FFF2-40B4-BE49-F238E27FC236}">
                <a16:creationId xmlns:a16="http://schemas.microsoft.com/office/drawing/2014/main" id="{23CDFEE4-481B-DA1D-64EB-D84B7804FD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0150" y="3732213"/>
            <a:ext cx="76200" cy="76200"/>
          </a:xfrm>
          <a:prstGeom prst="ellips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4600" name="Line 141">
            <a:extLst>
              <a:ext uri="{FF2B5EF4-FFF2-40B4-BE49-F238E27FC236}">
                <a16:creationId xmlns:a16="http://schemas.microsoft.com/office/drawing/2014/main" id="{BE3FDB0C-6FBB-40BC-18DE-8BB1F6C0252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4850" y="2073275"/>
            <a:ext cx="0" cy="17526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601" name="Line 142">
            <a:extLst>
              <a:ext uri="{FF2B5EF4-FFF2-40B4-BE49-F238E27FC236}">
                <a16:creationId xmlns:a16="http://schemas.microsoft.com/office/drawing/2014/main" id="{681441C4-E9A5-BEBE-1EAB-63245764BDC1}"/>
              </a:ext>
            </a:extLst>
          </p:cNvPr>
          <p:cNvSpPr>
            <a:spLocks noChangeShapeType="1"/>
          </p:cNvSpPr>
          <p:nvPr/>
        </p:nvSpPr>
        <p:spPr bwMode="auto">
          <a:xfrm>
            <a:off x="704850" y="2112963"/>
            <a:ext cx="17716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602" name="Line 143">
            <a:extLst>
              <a:ext uri="{FF2B5EF4-FFF2-40B4-BE49-F238E27FC236}">
                <a16:creationId xmlns:a16="http://schemas.microsoft.com/office/drawing/2014/main" id="{C7B0D863-8E03-0B27-5732-0B4AF373D60A}"/>
              </a:ext>
            </a:extLst>
          </p:cNvPr>
          <p:cNvSpPr>
            <a:spLocks noChangeShapeType="1"/>
          </p:cNvSpPr>
          <p:nvPr/>
        </p:nvSpPr>
        <p:spPr bwMode="auto">
          <a:xfrm>
            <a:off x="1238250" y="2436813"/>
            <a:ext cx="0" cy="13144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603" name="Line 144">
            <a:extLst>
              <a:ext uri="{FF2B5EF4-FFF2-40B4-BE49-F238E27FC236}">
                <a16:creationId xmlns:a16="http://schemas.microsoft.com/office/drawing/2014/main" id="{027453A0-D7FF-5E6B-B991-9144F14F6A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257300" y="2455863"/>
            <a:ext cx="118110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604" name="Line 145">
            <a:extLst>
              <a:ext uri="{FF2B5EF4-FFF2-40B4-BE49-F238E27FC236}">
                <a16:creationId xmlns:a16="http://schemas.microsoft.com/office/drawing/2014/main" id="{7EC64E73-983B-71CD-5CDE-378525473409}"/>
              </a:ext>
            </a:extLst>
          </p:cNvPr>
          <p:cNvSpPr>
            <a:spLocks noChangeShapeType="1"/>
          </p:cNvSpPr>
          <p:nvPr/>
        </p:nvSpPr>
        <p:spPr bwMode="auto">
          <a:xfrm>
            <a:off x="2438400" y="2132013"/>
            <a:ext cx="0" cy="34290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605" name="Line 146">
            <a:extLst>
              <a:ext uri="{FF2B5EF4-FFF2-40B4-BE49-F238E27FC236}">
                <a16:creationId xmlns:a16="http://schemas.microsoft.com/office/drawing/2014/main" id="{31A2CB7B-141F-C2B7-B265-9C69AB5BE8A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4850" y="3827463"/>
            <a:ext cx="0" cy="5143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606" name="Oval 147">
            <a:extLst>
              <a:ext uri="{FF2B5EF4-FFF2-40B4-BE49-F238E27FC236}">
                <a16:creationId xmlns:a16="http://schemas.microsoft.com/office/drawing/2014/main" id="{6BA71C83-CD1D-6B96-4C65-FA4138C00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" y="3732213"/>
            <a:ext cx="76200" cy="76200"/>
          </a:xfrm>
          <a:prstGeom prst="ellipse">
            <a:avLst/>
          </a:prstGeom>
          <a:solidFill>
            <a:schemeClr val="bg1"/>
          </a:solidFill>
          <a:ln w="38100">
            <a:solidFill>
              <a:srgbClr val="0000FF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24607" name="Line 148">
            <a:extLst>
              <a:ext uri="{FF2B5EF4-FFF2-40B4-BE49-F238E27FC236}">
                <a16:creationId xmlns:a16="http://schemas.microsoft.com/office/drawing/2014/main" id="{373E8BED-CD5D-4D8C-8C49-CF9082FC9C0E}"/>
              </a:ext>
            </a:extLst>
          </p:cNvPr>
          <p:cNvSpPr>
            <a:spLocks noChangeShapeType="1"/>
          </p:cNvSpPr>
          <p:nvPr/>
        </p:nvSpPr>
        <p:spPr bwMode="auto">
          <a:xfrm>
            <a:off x="723900" y="3827463"/>
            <a:ext cx="4953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608" name="Text Box 149">
            <a:extLst>
              <a:ext uri="{FF2B5EF4-FFF2-40B4-BE49-F238E27FC236}">
                <a16:creationId xmlns:a16="http://schemas.microsoft.com/office/drawing/2014/main" id="{84486083-21A1-1C2C-6177-D74603DB5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6163" y="3827463"/>
            <a:ext cx="6143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SQ</a:t>
            </a:r>
            <a:r>
              <a:rPr lang="en-US" altLang="zh-CN" sz="2000" baseline="-25000">
                <a:latin typeface="Times New Roman" panose="02020603050405020304" pitchFamily="18" charset="0"/>
              </a:rPr>
              <a:t>d</a:t>
            </a:r>
          </a:p>
        </p:txBody>
      </p:sp>
      <p:sp>
        <p:nvSpPr>
          <p:cNvPr id="24609" name="Text Box 150">
            <a:extLst>
              <a:ext uri="{FF2B5EF4-FFF2-40B4-BE49-F238E27FC236}">
                <a16:creationId xmlns:a16="http://schemas.microsoft.com/office/drawing/2014/main" id="{35C70D3E-3181-894D-A326-62A674D00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3075" y="4303713"/>
            <a:ext cx="577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SB</a:t>
            </a:r>
            <a:r>
              <a:rPr lang="en-US" altLang="zh-CN" sz="200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4610" name="Text Box 151">
            <a:extLst>
              <a:ext uri="{FF2B5EF4-FFF2-40B4-BE49-F238E27FC236}">
                <a16:creationId xmlns:a16="http://schemas.microsoft.com/office/drawing/2014/main" id="{E29A43E0-BFA1-31A2-1F29-26766FDC65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8038" y="2074863"/>
            <a:ext cx="5953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SQ</a:t>
            </a:r>
            <a:r>
              <a:rPr lang="en-US" altLang="zh-CN" sz="2000" baseline="-25000">
                <a:latin typeface="Times New Roman" panose="02020603050405020304" pitchFamily="18" charset="0"/>
              </a:rPr>
              <a:t>c</a:t>
            </a:r>
          </a:p>
        </p:txBody>
      </p:sp>
      <p:sp>
        <p:nvSpPr>
          <p:cNvPr id="24611" name="Text Box 152">
            <a:extLst>
              <a:ext uri="{FF2B5EF4-FFF2-40B4-BE49-F238E27FC236}">
                <a16:creationId xmlns:a16="http://schemas.microsoft.com/office/drawing/2014/main" id="{FA364216-DF70-ABFD-16CC-FD17C2CE2D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" y="1693863"/>
            <a:ext cx="6048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SQ</a:t>
            </a:r>
            <a:r>
              <a:rPr lang="en-US" altLang="zh-CN" sz="2000" baseline="-25000"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24612" name="Text Box 153">
            <a:extLst>
              <a:ext uri="{FF2B5EF4-FFF2-40B4-BE49-F238E27FC236}">
                <a16:creationId xmlns:a16="http://schemas.microsoft.com/office/drawing/2014/main" id="{211B9BE7-706B-3348-4634-CBED2A3744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5025" y="1674813"/>
            <a:ext cx="6143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>
                <a:latin typeface="Times New Roman" panose="02020603050405020304" pitchFamily="18" charset="0"/>
              </a:rPr>
              <a:t>SQ</a:t>
            </a:r>
            <a:r>
              <a:rPr lang="en-US" altLang="zh-CN" sz="2000" baseline="-25000"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25754" name="Text Box 154">
            <a:extLst>
              <a:ext uri="{FF2B5EF4-FFF2-40B4-BE49-F238E27FC236}">
                <a16:creationId xmlns:a16="http://schemas.microsoft.com/office/drawing/2014/main" id="{B0FD5B59-6FD1-0BB5-DFB4-1480756759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3500" y="263525"/>
            <a:ext cx="39100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6600"/>
                </a:solidFill>
                <a:latin typeface="Times New Roman" panose="02020603050405020304" pitchFamily="18" charset="0"/>
              </a:rPr>
              <a:t> 加热炉自动上料控制线路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"/>
                                        <p:tgtEl>
                                          <p:spTgt spid="25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754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>
            <a:extLst>
              <a:ext uri="{FF2B5EF4-FFF2-40B4-BE49-F238E27FC236}">
                <a16:creationId xmlns:a16="http://schemas.microsoft.com/office/drawing/2014/main" id="{F24708B7-60D3-8EE5-D0C4-40978DF1AE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1344613"/>
            <a:ext cx="61849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按 </a:t>
            </a:r>
            <a:r>
              <a:rPr lang="en-US" altLang="zh-CN" sz="2200">
                <a:latin typeface="Times New Roman" panose="02020603050405020304" pitchFamily="18" charset="0"/>
              </a:rPr>
              <a:t>SB</a:t>
            </a:r>
            <a:r>
              <a:rPr lang="en-US" altLang="zh-CN" sz="2200" baseline="-25000">
                <a:latin typeface="Times New Roman" panose="02020603050405020304" pitchFamily="18" charset="0"/>
              </a:rPr>
              <a:t>2</a:t>
            </a:r>
            <a:r>
              <a:rPr lang="en-US" altLang="zh-CN" sz="2200">
                <a:latin typeface="Times New Roman" panose="02020603050405020304" pitchFamily="18" charset="0"/>
              </a:rPr>
              <a:t> → KM</a:t>
            </a:r>
            <a:r>
              <a:rPr lang="en-US" altLang="zh-CN" sz="2200" baseline="-25000">
                <a:latin typeface="Times New Roman" panose="02020603050405020304" pitchFamily="18" charset="0"/>
              </a:rPr>
              <a:t>F1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通电 → </a:t>
            </a:r>
            <a:r>
              <a:rPr lang="en-US" altLang="zh-CN" sz="2200">
                <a:latin typeface="Times New Roman" panose="02020603050405020304" pitchFamily="18" charset="0"/>
              </a:rPr>
              <a:t>M</a:t>
            </a:r>
            <a:r>
              <a:rPr lang="en-US" altLang="zh-CN" sz="2200" baseline="-25000"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正转 → 炉门开</a:t>
            </a:r>
          </a:p>
        </p:txBody>
      </p:sp>
      <p:sp>
        <p:nvSpPr>
          <p:cNvPr id="26627" name="Text Box 3">
            <a:extLst>
              <a:ext uri="{FF2B5EF4-FFF2-40B4-BE49-F238E27FC236}">
                <a16:creationId xmlns:a16="http://schemas.microsoft.com/office/drawing/2014/main" id="{7F6C8D10-4F0D-E56E-921E-BDCE7E546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3" y="2201863"/>
            <a:ext cx="15176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压 </a:t>
            </a:r>
            <a:r>
              <a:rPr lang="en-US" altLang="zh-CN" sz="2200">
                <a:latin typeface="Times New Roman" panose="02020603050405020304" pitchFamily="18" charset="0"/>
              </a:rPr>
              <a:t>SQ</a:t>
            </a:r>
            <a:r>
              <a:rPr lang="en-US" altLang="zh-CN" sz="2200" baseline="-25000">
                <a:latin typeface="Times New Roman" panose="02020603050405020304" pitchFamily="18" charset="0"/>
              </a:rPr>
              <a:t>a</a:t>
            </a:r>
            <a:r>
              <a:rPr lang="en-US" altLang="zh-CN" sz="2200">
                <a:latin typeface="Times New Roman" panose="02020603050405020304" pitchFamily="18" charset="0"/>
              </a:rPr>
              <a:t>—</a:t>
            </a:r>
          </a:p>
        </p:txBody>
      </p:sp>
      <p:sp>
        <p:nvSpPr>
          <p:cNvPr id="26628" name="Text Box 4">
            <a:extLst>
              <a:ext uri="{FF2B5EF4-FFF2-40B4-BE49-F238E27FC236}">
                <a16:creationId xmlns:a16="http://schemas.microsoft.com/office/drawing/2014/main" id="{5BDB47A1-1AB9-694D-99B0-DED3BC696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1963" y="2020888"/>
            <a:ext cx="4167187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→ </a:t>
            </a:r>
            <a:r>
              <a:rPr lang="en-US" altLang="zh-CN" sz="2200"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latin typeface="Times New Roman" panose="02020603050405020304" pitchFamily="18" charset="0"/>
              </a:rPr>
              <a:t>F1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断电 → </a:t>
            </a:r>
            <a:r>
              <a:rPr lang="en-US" altLang="zh-CN" sz="2200">
                <a:latin typeface="Times New Roman" panose="02020603050405020304" pitchFamily="18" charset="0"/>
              </a:rPr>
              <a:t>M</a:t>
            </a:r>
            <a:r>
              <a:rPr lang="en-US" altLang="zh-CN" sz="2200" baseline="-25000"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停转</a:t>
            </a:r>
          </a:p>
        </p:txBody>
      </p:sp>
      <p:sp>
        <p:nvSpPr>
          <p:cNvPr id="26629" name="Text Box 5">
            <a:extLst>
              <a:ext uri="{FF2B5EF4-FFF2-40B4-BE49-F238E27FC236}">
                <a16:creationId xmlns:a16="http://schemas.microsoft.com/office/drawing/2014/main" id="{C7357EEA-7E38-6269-8731-5F5FC1C38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9263" y="2451100"/>
            <a:ext cx="72628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→ </a:t>
            </a:r>
            <a:r>
              <a:rPr lang="en-US" altLang="zh-CN" sz="2200"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latin typeface="Times New Roman" panose="02020603050405020304" pitchFamily="18" charset="0"/>
              </a:rPr>
              <a:t>F2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通电 → </a:t>
            </a:r>
            <a:r>
              <a:rPr lang="en-US" altLang="zh-CN" sz="2200">
                <a:latin typeface="Times New Roman" panose="02020603050405020304" pitchFamily="18" charset="0"/>
              </a:rPr>
              <a:t>M</a:t>
            </a:r>
            <a:r>
              <a:rPr lang="en-US" altLang="zh-CN" sz="2200" baseline="-25000">
                <a:latin typeface="Times New Roman" panose="02020603050405020304" pitchFamily="18" charset="0"/>
              </a:rPr>
              <a:t>2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正转→推料机进，送料入炉，到料位</a:t>
            </a:r>
          </a:p>
        </p:txBody>
      </p:sp>
      <p:sp>
        <p:nvSpPr>
          <p:cNvPr id="26630" name="Text Box 6">
            <a:extLst>
              <a:ext uri="{FF2B5EF4-FFF2-40B4-BE49-F238E27FC236}">
                <a16:creationId xmlns:a16="http://schemas.microsoft.com/office/drawing/2014/main" id="{F774C97E-66FF-D5CB-2A4D-35A1753C77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863" y="3325813"/>
            <a:ext cx="15811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压 </a:t>
            </a:r>
            <a:r>
              <a:rPr lang="en-US" altLang="zh-CN" sz="2200">
                <a:latin typeface="Times New Roman" panose="02020603050405020304" pitchFamily="18" charset="0"/>
              </a:rPr>
              <a:t>SQ</a:t>
            </a:r>
            <a:r>
              <a:rPr lang="en-US" altLang="zh-CN" sz="2200" baseline="-25000">
                <a:latin typeface="Times New Roman" panose="02020603050405020304" pitchFamily="18" charset="0"/>
              </a:rPr>
              <a:t>b</a:t>
            </a:r>
            <a:r>
              <a:rPr lang="en-US" altLang="zh-CN" sz="2200">
                <a:latin typeface="Times New Roman" panose="02020603050405020304" pitchFamily="18" charset="0"/>
              </a:rPr>
              <a:t>—</a:t>
            </a:r>
          </a:p>
        </p:txBody>
      </p:sp>
      <p:sp>
        <p:nvSpPr>
          <p:cNvPr id="26631" name="Text Box 7">
            <a:extLst>
              <a:ext uri="{FF2B5EF4-FFF2-40B4-BE49-F238E27FC236}">
                <a16:creationId xmlns:a16="http://schemas.microsoft.com/office/drawing/2014/main" id="{C161D985-48E9-F31E-97DB-46D2BCF3F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4025" y="3160713"/>
            <a:ext cx="22923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→ </a:t>
            </a:r>
            <a:r>
              <a:rPr lang="en-US" altLang="zh-CN" sz="2200"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latin typeface="Times New Roman" panose="02020603050405020304" pitchFamily="18" charset="0"/>
              </a:rPr>
              <a:t>F2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断电</a:t>
            </a:r>
          </a:p>
        </p:txBody>
      </p:sp>
      <p:sp>
        <p:nvSpPr>
          <p:cNvPr id="26632" name="Text Box 8">
            <a:extLst>
              <a:ext uri="{FF2B5EF4-FFF2-40B4-BE49-F238E27FC236}">
                <a16:creationId xmlns:a16="http://schemas.microsoft.com/office/drawing/2014/main" id="{8436AEC4-ADBC-D627-D0DB-0FE9488851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3550" y="3575050"/>
            <a:ext cx="6678613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→ </a:t>
            </a:r>
            <a:r>
              <a:rPr lang="en-US" altLang="zh-CN" sz="2200"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latin typeface="Times New Roman" panose="02020603050405020304" pitchFamily="18" charset="0"/>
              </a:rPr>
              <a:t>R2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通电 → </a:t>
            </a:r>
            <a:r>
              <a:rPr lang="en-US" altLang="zh-CN" sz="2200">
                <a:latin typeface="Times New Roman" panose="02020603050405020304" pitchFamily="18" charset="0"/>
              </a:rPr>
              <a:t>M</a:t>
            </a:r>
            <a:r>
              <a:rPr lang="en-US" altLang="zh-CN" sz="2200" baseline="-25000">
                <a:latin typeface="Times New Roman" panose="02020603050405020304" pitchFamily="18" charset="0"/>
              </a:rPr>
              <a:t>2 </a:t>
            </a:r>
            <a:r>
              <a:rPr lang="zh-CN" altLang="en-US" sz="2200">
                <a:latin typeface="Times New Roman" panose="02020603050405020304" pitchFamily="18" charset="0"/>
              </a:rPr>
              <a:t>反转 → 推料机退，到原位</a:t>
            </a:r>
          </a:p>
        </p:txBody>
      </p:sp>
      <p:sp>
        <p:nvSpPr>
          <p:cNvPr id="26633" name="Text Box 9">
            <a:extLst>
              <a:ext uri="{FF2B5EF4-FFF2-40B4-BE49-F238E27FC236}">
                <a16:creationId xmlns:a16="http://schemas.microsoft.com/office/drawing/2014/main" id="{C12218D2-D4DE-DA13-F6D3-AD134F1725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8" y="4211638"/>
            <a:ext cx="398621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→ </a:t>
            </a:r>
            <a:r>
              <a:rPr lang="en-US" altLang="zh-CN" sz="2200"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latin typeface="Times New Roman" panose="02020603050405020304" pitchFamily="18" charset="0"/>
              </a:rPr>
              <a:t>R1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断电 → </a:t>
            </a:r>
            <a:r>
              <a:rPr lang="en-US" altLang="zh-CN" sz="2200">
                <a:latin typeface="Times New Roman" panose="02020603050405020304" pitchFamily="18" charset="0"/>
              </a:rPr>
              <a:t>M</a:t>
            </a:r>
            <a:r>
              <a:rPr lang="en-US" altLang="zh-CN" sz="2200" baseline="-25000"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停转</a:t>
            </a:r>
          </a:p>
        </p:txBody>
      </p:sp>
      <p:sp>
        <p:nvSpPr>
          <p:cNvPr id="26634" name="Text Box 10">
            <a:extLst>
              <a:ext uri="{FF2B5EF4-FFF2-40B4-BE49-F238E27FC236}">
                <a16:creationId xmlns:a16="http://schemas.microsoft.com/office/drawing/2014/main" id="{BFC34A36-2CCD-667D-01A4-23FB3411C0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0213" y="4641850"/>
            <a:ext cx="53197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→ </a:t>
            </a:r>
            <a:r>
              <a:rPr lang="en-US" altLang="zh-CN" sz="2200"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latin typeface="Times New Roman" panose="02020603050405020304" pitchFamily="18" charset="0"/>
              </a:rPr>
              <a:t>R1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通电 → </a:t>
            </a:r>
            <a:r>
              <a:rPr lang="en-US" altLang="zh-CN" sz="2200">
                <a:latin typeface="Times New Roman" panose="02020603050405020304" pitchFamily="18" charset="0"/>
              </a:rPr>
              <a:t>M</a:t>
            </a:r>
            <a:r>
              <a:rPr lang="en-US" altLang="zh-CN" sz="2200" baseline="-25000"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反转 → 炉门闭</a:t>
            </a:r>
          </a:p>
        </p:txBody>
      </p:sp>
      <p:sp>
        <p:nvSpPr>
          <p:cNvPr id="26635" name="Text Box 11">
            <a:extLst>
              <a:ext uri="{FF2B5EF4-FFF2-40B4-BE49-F238E27FC236}">
                <a16:creationId xmlns:a16="http://schemas.microsoft.com/office/drawing/2014/main" id="{34F409A7-7E66-D9A7-CEED-DFEFF3E8EB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3863" y="5292725"/>
            <a:ext cx="41259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→ </a:t>
            </a:r>
            <a:r>
              <a:rPr lang="en-US" altLang="zh-CN" sz="2200">
                <a:latin typeface="Times New Roman" panose="02020603050405020304" pitchFamily="18" charset="0"/>
              </a:rPr>
              <a:t>KM</a:t>
            </a:r>
            <a:r>
              <a:rPr lang="en-US" altLang="zh-CN" sz="2200" baseline="-25000">
                <a:latin typeface="Times New Roman" panose="02020603050405020304" pitchFamily="18" charset="0"/>
              </a:rPr>
              <a:t>R1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断电 → </a:t>
            </a:r>
            <a:r>
              <a:rPr lang="en-US" altLang="zh-CN" sz="2200">
                <a:latin typeface="Times New Roman" panose="02020603050405020304" pitchFamily="18" charset="0"/>
              </a:rPr>
              <a:t>M</a:t>
            </a:r>
            <a:r>
              <a:rPr lang="en-US" altLang="zh-CN" sz="2200" baseline="-25000">
                <a:latin typeface="Times New Roman" panose="02020603050405020304" pitchFamily="18" charset="0"/>
              </a:rPr>
              <a:t>1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停转</a:t>
            </a:r>
          </a:p>
        </p:txBody>
      </p:sp>
      <p:sp>
        <p:nvSpPr>
          <p:cNvPr id="26636" name="Text Box 12">
            <a:extLst>
              <a:ext uri="{FF2B5EF4-FFF2-40B4-BE49-F238E27FC236}">
                <a16:creationId xmlns:a16="http://schemas.microsoft.com/office/drawing/2014/main" id="{69E96CD7-BCA4-C162-1DE3-7FF1B53C09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2113" y="5727700"/>
            <a:ext cx="60626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→ </a:t>
            </a:r>
            <a:r>
              <a:rPr lang="en-US" altLang="zh-CN" sz="2200">
                <a:latin typeface="Times New Roman" panose="02020603050405020304" pitchFamily="18" charset="0"/>
              </a:rPr>
              <a:t>SQ</a:t>
            </a:r>
            <a:r>
              <a:rPr lang="en-US" altLang="zh-CN" sz="2200" baseline="-25000">
                <a:latin typeface="Times New Roman" panose="02020603050405020304" pitchFamily="18" charset="0"/>
              </a:rPr>
              <a:t>d</a:t>
            </a:r>
            <a:r>
              <a:rPr lang="en-US" altLang="zh-CN" sz="2200">
                <a:latin typeface="Times New Roman" panose="02020603050405020304" pitchFamily="18" charset="0"/>
              </a:rPr>
              <a:t> </a:t>
            </a:r>
            <a:r>
              <a:rPr lang="zh-CN" altLang="en-US" sz="2200">
                <a:latin typeface="Times New Roman" panose="02020603050405020304" pitchFamily="18" charset="0"/>
              </a:rPr>
              <a:t>动合触点闭合，为下次循环作准备</a:t>
            </a:r>
          </a:p>
        </p:txBody>
      </p:sp>
      <p:sp>
        <p:nvSpPr>
          <p:cNvPr id="26637" name="Text Box 13">
            <a:extLst>
              <a:ext uri="{FF2B5EF4-FFF2-40B4-BE49-F238E27FC236}">
                <a16:creationId xmlns:a16="http://schemas.microsoft.com/office/drawing/2014/main" id="{594458C1-FB48-11EC-6922-DDF334F03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6575" y="4373563"/>
            <a:ext cx="16573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压 </a:t>
            </a:r>
            <a:r>
              <a:rPr lang="en-US" altLang="zh-CN" sz="2200">
                <a:latin typeface="Times New Roman" panose="02020603050405020304" pitchFamily="18" charset="0"/>
              </a:rPr>
              <a:t>SQ</a:t>
            </a:r>
            <a:r>
              <a:rPr lang="en-US" altLang="zh-CN" sz="2200" baseline="-25000">
                <a:latin typeface="Times New Roman" panose="02020603050405020304" pitchFamily="18" charset="0"/>
              </a:rPr>
              <a:t>c</a:t>
            </a:r>
            <a:r>
              <a:rPr lang="en-US" altLang="zh-CN" sz="2200">
                <a:latin typeface="Times New Roman" panose="02020603050405020304" pitchFamily="18" charset="0"/>
              </a:rPr>
              <a:t>—</a:t>
            </a:r>
          </a:p>
        </p:txBody>
      </p:sp>
      <p:sp>
        <p:nvSpPr>
          <p:cNvPr id="26638" name="Text Box 14">
            <a:extLst>
              <a:ext uri="{FF2B5EF4-FFF2-40B4-BE49-F238E27FC236}">
                <a16:creationId xmlns:a16="http://schemas.microsoft.com/office/drawing/2014/main" id="{D04AB412-078E-B035-7666-50BA68F2EC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588" y="5453063"/>
            <a:ext cx="16573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>
                <a:latin typeface="Times New Roman" panose="02020603050405020304" pitchFamily="18" charset="0"/>
              </a:rPr>
              <a:t>压 </a:t>
            </a:r>
            <a:r>
              <a:rPr lang="en-US" altLang="zh-CN" sz="2200">
                <a:latin typeface="Times New Roman" panose="02020603050405020304" pitchFamily="18" charset="0"/>
              </a:rPr>
              <a:t>SQ</a:t>
            </a:r>
            <a:r>
              <a:rPr lang="en-US" altLang="zh-CN" sz="2200" baseline="-25000">
                <a:latin typeface="Times New Roman" panose="02020603050405020304" pitchFamily="18" charset="0"/>
              </a:rPr>
              <a:t>d</a:t>
            </a:r>
            <a:r>
              <a:rPr lang="en-US" altLang="zh-CN" sz="2200">
                <a:latin typeface="Times New Roman" panose="02020603050405020304" pitchFamily="18" charset="0"/>
              </a:rPr>
              <a:t>—</a:t>
            </a:r>
          </a:p>
        </p:txBody>
      </p:sp>
      <p:sp>
        <p:nvSpPr>
          <p:cNvPr id="25615" name="Text Box 15">
            <a:extLst>
              <a:ext uri="{FF2B5EF4-FFF2-40B4-BE49-F238E27FC236}">
                <a16:creationId xmlns:a16="http://schemas.microsoft.com/office/drawing/2014/main" id="{78FC1EAD-7A87-C701-0EFC-B11113D27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98613" y="428625"/>
            <a:ext cx="57959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</a:rPr>
              <a:t>加热炉自动上料控制线路动作次序</a:t>
            </a:r>
          </a:p>
        </p:txBody>
      </p:sp>
      <p:sp>
        <p:nvSpPr>
          <p:cNvPr id="26640" name="Line 16">
            <a:extLst>
              <a:ext uri="{FF2B5EF4-FFF2-40B4-BE49-F238E27FC236}">
                <a16:creationId xmlns:a16="http://schemas.microsoft.com/office/drawing/2014/main" id="{B9739844-A390-AA8B-2D39-B1F9E28C63EE}"/>
              </a:ext>
            </a:extLst>
          </p:cNvPr>
          <p:cNvSpPr>
            <a:spLocks noChangeShapeType="1"/>
          </p:cNvSpPr>
          <p:nvPr/>
        </p:nvSpPr>
        <p:spPr bwMode="auto">
          <a:xfrm>
            <a:off x="1838325" y="2220913"/>
            <a:ext cx="0" cy="43815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6641" name="Line 17">
            <a:extLst>
              <a:ext uri="{FF2B5EF4-FFF2-40B4-BE49-F238E27FC236}">
                <a16:creationId xmlns:a16="http://schemas.microsoft.com/office/drawing/2014/main" id="{C9670EE9-88BA-C2EC-9E1A-2C91076543C9}"/>
              </a:ext>
            </a:extLst>
          </p:cNvPr>
          <p:cNvSpPr>
            <a:spLocks noChangeShapeType="1"/>
          </p:cNvSpPr>
          <p:nvPr/>
        </p:nvSpPr>
        <p:spPr bwMode="auto">
          <a:xfrm>
            <a:off x="1838325" y="3363913"/>
            <a:ext cx="0" cy="43815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6642" name="Line 18">
            <a:extLst>
              <a:ext uri="{FF2B5EF4-FFF2-40B4-BE49-F238E27FC236}">
                <a16:creationId xmlns:a16="http://schemas.microsoft.com/office/drawing/2014/main" id="{8B37EC09-5E83-0AC2-7936-1DCA02B4FF4E}"/>
              </a:ext>
            </a:extLst>
          </p:cNvPr>
          <p:cNvSpPr>
            <a:spLocks noChangeShapeType="1"/>
          </p:cNvSpPr>
          <p:nvPr/>
        </p:nvSpPr>
        <p:spPr bwMode="auto">
          <a:xfrm>
            <a:off x="1819275" y="4411663"/>
            <a:ext cx="0" cy="43815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6643" name="Line 19">
            <a:extLst>
              <a:ext uri="{FF2B5EF4-FFF2-40B4-BE49-F238E27FC236}">
                <a16:creationId xmlns:a16="http://schemas.microsoft.com/office/drawing/2014/main" id="{E9ED7D30-C49F-960E-55BA-52D7A9617E98}"/>
              </a:ext>
            </a:extLst>
          </p:cNvPr>
          <p:cNvSpPr>
            <a:spLocks noChangeShapeType="1"/>
          </p:cNvSpPr>
          <p:nvPr/>
        </p:nvSpPr>
        <p:spPr bwMode="auto">
          <a:xfrm>
            <a:off x="1800225" y="5497513"/>
            <a:ext cx="0" cy="43815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6644" name="未知">
            <a:extLst>
              <a:ext uri="{FF2B5EF4-FFF2-40B4-BE49-F238E27FC236}">
                <a16:creationId xmlns:a16="http://schemas.microsoft.com/office/drawing/2014/main" id="{B8B6BAC1-A0F0-24C4-DC43-FCF201B8962B}"/>
              </a:ext>
            </a:extLst>
          </p:cNvPr>
          <p:cNvSpPr>
            <a:spLocks/>
          </p:cNvSpPr>
          <p:nvPr/>
        </p:nvSpPr>
        <p:spPr bwMode="auto">
          <a:xfrm>
            <a:off x="1300163" y="1795463"/>
            <a:ext cx="184150" cy="431800"/>
          </a:xfrm>
          <a:custGeom>
            <a:avLst/>
            <a:gdLst>
              <a:gd name="T0" fmla="*/ 2147483647 w 2880"/>
              <a:gd name="T1" fmla="*/ 0 h 312"/>
              <a:gd name="T2" fmla="*/ 2147483647 w 2880"/>
              <a:gd name="T3" fmla="*/ 2147483647 h 312"/>
              <a:gd name="T4" fmla="*/ 0 w 2880"/>
              <a:gd name="T5" fmla="*/ 2147483647 h 312"/>
              <a:gd name="T6" fmla="*/ 0 w 2880"/>
              <a:gd name="T7" fmla="*/ 2147483647 h 312"/>
              <a:gd name="T8" fmla="*/ 0 60000 65536"/>
              <a:gd name="T9" fmla="*/ 0 60000 65536"/>
              <a:gd name="T10" fmla="*/ 0 60000 65536"/>
              <a:gd name="T11" fmla="*/ 0 60000 65536"/>
              <a:gd name="T12" fmla="*/ 0 w 2880"/>
              <a:gd name="T13" fmla="*/ 0 h 312"/>
              <a:gd name="T14" fmla="*/ 2880 w 2880"/>
              <a:gd name="T15" fmla="*/ 312 h 3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" h="312">
                <a:moveTo>
                  <a:pt x="2880" y="0"/>
                </a:moveTo>
                <a:lnTo>
                  <a:pt x="2880" y="120"/>
                </a:lnTo>
                <a:lnTo>
                  <a:pt x="0" y="120"/>
                </a:lnTo>
                <a:lnTo>
                  <a:pt x="0" y="312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6645" name="未知">
            <a:extLst>
              <a:ext uri="{FF2B5EF4-FFF2-40B4-BE49-F238E27FC236}">
                <a16:creationId xmlns:a16="http://schemas.microsoft.com/office/drawing/2014/main" id="{5C8FE61A-D717-9CB5-D2DC-2ABFFE5D2DA0}"/>
              </a:ext>
            </a:extLst>
          </p:cNvPr>
          <p:cNvSpPr>
            <a:spLocks/>
          </p:cNvSpPr>
          <p:nvPr/>
        </p:nvSpPr>
        <p:spPr bwMode="auto">
          <a:xfrm>
            <a:off x="1204913" y="2862263"/>
            <a:ext cx="7639050" cy="431800"/>
          </a:xfrm>
          <a:custGeom>
            <a:avLst/>
            <a:gdLst>
              <a:gd name="T0" fmla="*/ 2147483647 w 2880"/>
              <a:gd name="T1" fmla="*/ 0 h 312"/>
              <a:gd name="T2" fmla="*/ 2147483647 w 2880"/>
              <a:gd name="T3" fmla="*/ 2147483647 h 312"/>
              <a:gd name="T4" fmla="*/ 0 w 2880"/>
              <a:gd name="T5" fmla="*/ 2147483647 h 312"/>
              <a:gd name="T6" fmla="*/ 0 w 2880"/>
              <a:gd name="T7" fmla="*/ 2147483647 h 312"/>
              <a:gd name="T8" fmla="*/ 0 60000 65536"/>
              <a:gd name="T9" fmla="*/ 0 60000 65536"/>
              <a:gd name="T10" fmla="*/ 0 60000 65536"/>
              <a:gd name="T11" fmla="*/ 0 60000 65536"/>
              <a:gd name="T12" fmla="*/ 0 w 2880"/>
              <a:gd name="T13" fmla="*/ 0 h 312"/>
              <a:gd name="T14" fmla="*/ 2880 w 2880"/>
              <a:gd name="T15" fmla="*/ 312 h 3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" h="312">
                <a:moveTo>
                  <a:pt x="2880" y="0"/>
                </a:moveTo>
                <a:lnTo>
                  <a:pt x="2880" y="120"/>
                </a:lnTo>
                <a:lnTo>
                  <a:pt x="0" y="120"/>
                </a:lnTo>
                <a:lnTo>
                  <a:pt x="0" y="312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6646" name="未知">
            <a:extLst>
              <a:ext uri="{FF2B5EF4-FFF2-40B4-BE49-F238E27FC236}">
                <a16:creationId xmlns:a16="http://schemas.microsoft.com/office/drawing/2014/main" id="{FDA6AEB5-7BAD-1314-5FC0-E6F210021A79}"/>
              </a:ext>
            </a:extLst>
          </p:cNvPr>
          <p:cNvSpPr>
            <a:spLocks/>
          </p:cNvSpPr>
          <p:nvPr/>
        </p:nvSpPr>
        <p:spPr bwMode="auto">
          <a:xfrm>
            <a:off x="1204913" y="3948113"/>
            <a:ext cx="6172200" cy="431800"/>
          </a:xfrm>
          <a:custGeom>
            <a:avLst/>
            <a:gdLst>
              <a:gd name="T0" fmla="*/ 2147483647 w 2880"/>
              <a:gd name="T1" fmla="*/ 0 h 312"/>
              <a:gd name="T2" fmla="*/ 2147483647 w 2880"/>
              <a:gd name="T3" fmla="*/ 2147483647 h 312"/>
              <a:gd name="T4" fmla="*/ 0 w 2880"/>
              <a:gd name="T5" fmla="*/ 2147483647 h 312"/>
              <a:gd name="T6" fmla="*/ 0 w 2880"/>
              <a:gd name="T7" fmla="*/ 2147483647 h 312"/>
              <a:gd name="T8" fmla="*/ 0 60000 65536"/>
              <a:gd name="T9" fmla="*/ 0 60000 65536"/>
              <a:gd name="T10" fmla="*/ 0 60000 65536"/>
              <a:gd name="T11" fmla="*/ 0 60000 65536"/>
              <a:gd name="T12" fmla="*/ 0 w 2880"/>
              <a:gd name="T13" fmla="*/ 0 h 312"/>
              <a:gd name="T14" fmla="*/ 2880 w 2880"/>
              <a:gd name="T15" fmla="*/ 312 h 3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" h="312">
                <a:moveTo>
                  <a:pt x="2880" y="0"/>
                </a:moveTo>
                <a:lnTo>
                  <a:pt x="2880" y="120"/>
                </a:lnTo>
                <a:lnTo>
                  <a:pt x="0" y="120"/>
                </a:lnTo>
                <a:lnTo>
                  <a:pt x="0" y="312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26647" name="未知">
            <a:extLst>
              <a:ext uri="{FF2B5EF4-FFF2-40B4-BE49-F238E27FC236}">
                <a16:creationId xmlns:a16="http://schemas.microsoft.com/office/drawing/2014/main" id="{A8569DDD-049A-342D-5D8A-0B7C7D39EB4C}"/>
              </a:ext>
            </a:extLst>
          </p:cNvPr>
          <p:cNvSpPr>
            <a:spLocks/>
          </p:cNvSpPr>
          <p:nvPr/>
        </p:nvSpPr>
        <p:spPr bwMode="auto">
          <a:xfrm>
            <a:off x="1204913" y="5053013"/>
            <a:ext cx="4705350" cy="431800"/>
          </a:xfrm>
          <a:custGeom>
            <a:avLst/>
            <a:gdLst>
              <a:gd name="T0" fmla="*/ 2147483647 w 2880"/>
              <a:gd name="T1" fmla="*/ 0 h 312"/>
              <a:gd name="T2" fmla="*/ 2147483647 w 2880"/>
              <a:gd name="T3" fmla="*/ 2147483647 h 312"/>
              <a:gd name="T4" fmla="*/ 0 w 2880"/>
              <a:gd name="T5" fmla="*/ 2147483647 h 312"/>
              <a:gd name="T6" fmla="*/ 0 w 2880"/>
              <a:gd name="T7" fmla="*/ 2147483647 h 312"/>
              <a:gd name="T8" fmla="*/ 0 60000 65536"/>
              <a:gd name="T9" fmla="*/ 0 60000 65536"/>
              <a:gd name="T10" fmla="*/ 0 60000 65536"/>
              <a:gd name="T11" fmla="*/ 0 60000 65536"/>
              <a:gd name="T12" fmla="*/ 0 w 2880"/>
              <a:gd name="T13" fmla="*/ 0 h 312"/>
              <a:gd name="T14" fmla="*/ 2880 w 2880"/>
              <a:gd name="T15" fmla="*/ 312 h 31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880" h="312">
                <a:moveTo>
                  <a:pt x="2880" y="0"/>
                </a:moveTo>
                <a:lnTo>
                  <a:pt x="2880" y="120"/>
                </a:lnTo>
                <a:lnTo>
                  <a:pt x="0" y="120"/>
                </a:lnTo>
                <a:lnTo>
                  <a:pt x="0" y="312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bevel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75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2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75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75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2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75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75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7" dur="500"/>
                                        <p:tgtEl>
                                          <p:spTgt spid="26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75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75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6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0" dur="500"/>
                                        <p:tgtEl>
                                          <p:spTgt spid="26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4" dur="75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9" dur="75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autoUpdateAnimBg="0"/>
      <p:bldP spid="26628" grpId="0" autoUpdateAnimBg="0"/>
      <p:bldP spid="26629" grpId="0" autoUpdateAnimBg="0"/>
      <p:bldP spid="26630" grpId="0" autoUpdateAnimBg="0"/>
      <p:bldP spid="26631" grpId="0" autoUpdateAnimBg="0"/>
      <p:bldP spid="26632" grpId="0" autoUpdateAnimBg="0"/>
      <p:bldP spid="26633" grpId="0" autoUpdateAnimBg="0"/>
      <p:bldP spid="26634" grpId="0" autoUpdateAnimBg="0"/>
      <p:bldP spid="26635" grpId="0" autoUpdateAnimBg="0"/>
      <p:bldP spid="26636" grpId="0" autoUpdateAnimBg="0"/>
      <p:bldP spid="26637" grpId="0" autoUpdateAnimBg="0"/>
      <p:bldP spid="2663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02">
            <a:extLst>
              <a:ext uri="{FF2B5EF4-FFF2-40B4-BE49-F238E27FC236}">
                <a16:creationId xmlns:a16="http://schemas.microsoft.com/office/drawing/2014/main" id="{E18885CF-AF0F-2E8D-AEED-81A862ABFCCC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177800" y="415925"/>
            <a:ext cx="5368925" cy="546100"/>
          </a:xfrm>
        </p:spPr>
        <p:txBody>
          <a:bodyPr/>
          <a:lstStyle/>
          <a:p>
            <a:pPr algn="l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</a:rPr>
              <a:t>5.6.2　C620-1 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型普通车床控制线路</a:t>
            </a:r>
          </a:p>
        </p:txBody>
      </p:sp>
      <p:grpSp>
        <p:nvGrpSpPr>
          <p:cNvPr id="3" name="Group 204">
            <a:extLst>
              <a:ext uri="{FF2B5EF4-FFF2-40B4-BE49-F238E27FC236}">
                <a16:creationId xmlns:a16="http://schemas.microsoft.com/office/drawing/2014/main" id="{A49A704F-927B-80D7-7EEF-9298A451A6B4}"/>
              </a:ext>
            </a:extLst>
          </p:cNvPr>
          <p:cNvGrpSpPr>
            <a:grpSpLocks/>
          </p:cNvGrpSpPr>
          <p:nvPr/>
        </p:nvGrpSpPr>
        <p:grpSpPr bwMode="auto">
          <a:xfrm>
            <a:off x="1077913" y="1149350"/>
            <a:ext cx="6923087" cy="5154613"/>
            <a:chOff x="0" y="0"/>
            <a:chExt cx="4333" cy="3247"/>
          </a:xfrm>
        </p:grpSpPr>
        <p:sp>
          <p:nvSpPr>
            <p:cNvPr id="26629" name="Line 205">
              <a:extLst>
                <a:ext uri="{FF2B5EF4-FFF2-40B4-BE49-F238E27FC236}">
                  <a16:creationId xmlns:a16="http://schemas.microsoft.com/office/drawing/2014/main" id="{1669F515-A136-A502-FB54-D70C86F930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9" y="2688"/>
              <a:ext cx="0" cy="13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30" name="Rectangle 206">
              <a:extLst>
                <a:ext uri="{FF2B5EF4-FFF2-40B4-BE49-F238E27FC236}">
                  <a16:creationId xmlns:a16="http://schemas.microsoft.com/office/drawing/2014/main" id="{252355B3-A6EB-74FC-95DC-9A5CB6E8A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4" y="1272"/>
              <a:ext cx="216" cy="324"/>
            </a:xfrm>
            <a:prstGeom prst="rect">
              <a:avLst/>
            </a:prstGeom>
            <a:solidFill>
              <a:srgbClr val="CC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631" name="Line 207">
              <a:extLst>
                <a:ext uri="{FF2B5EF4-FFF2-40B4-BE49-F238E27FC236}">
                  <a16:creationId xmlns:a16="http://schemas.microsoft.com/office/drawing/2014/main" id="{5A887D96-968E-6F78-9C8C-99039652F7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7" y="1536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32" name="Line 208">
              <a:extLst>
                <a:ext uri="{FF2B5EF4-FFF2-40B4-BE49-F238E27FC236}">
                  <a16:creationId xmlns:a16="http://schemas.microsoft.com/office/drawing/2014/main" id="{B5241B53-D801-00BB-DCC8-F93CC14226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" y="1764"/>
              <a:ext cx="0" cy="67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3" name="Line 209">
              <a:extLst>
                <a:ext uri="{FF2B5EF4-FFF2-40B4-BE49-F238E27FC236}">
                  <a16:creationId xmlns:a16="http://schemas.microsoft.com/office/drawing/2014/main" id="{66EB5741-9C7B-B2AD-AFDC-78B425C35BB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" y="1524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34" name="Line 210">
              <a:extLst>
                <a:ext uri="{FF2B5EF4-FFF2-40B4-BE49-F238E27FC236}">
                  <a16:creationId xmlns:a16="http://schemas.microsoft.com/office/drawing/2014/main" id="{55470061-46DC-3FA6-9818-233FEB6221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97" y="2136"/>
              <a:ext cx="0" cy="97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6635" name="Group 211">
              <a:extLst>
                <a:ext uri="{FF2B5EF4-FFF2-40B4-BE49-F238E27FC236}">
                  <a16:creationId xmlns:a16="http://schemas.microsoft.com/office/drawing/2014/main" id="{D7A0AA52-9A74-F5D4-BF41-B7428AA82E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9" y="1164"/>
              <a:ext cx="396" cy="408"/>
              <a:chOff x="0" y="0"/>
              <a:chExt cx="396" cy="408"/>
            </a:xfrm>
          </p:grpSpPr>
          <p:grpSp>
            <p:nvGrpSpPr>
              <p:cNvPr id="26815" name="Group 212">
                <a:extLst>
                  <a:ext uri="{FF2B5EF4-FFF2-40B4-BE49-F238E27FC236}">
                    <a16:creationId xmlns:a16="http://schemas.microsoft.com/office/drawing/2014/main" id="{DB342853-BA31-9372-1D02-2713F23A6EC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8" y="12"/>
                <a:ext cx="48" cy="396"/>
                <a:chOff x="0" y="0"/>
                <a:chExt cx="48" cy="396"/>
              </a:xfrm>
            </p:grpSpPr>
            <p:sp>
              <p:nvSpPr>
                <p:cNvPr id="26822" name="Line 213">
                  <a:extLst>
                    <a:ext uri="{FF2B5EF4-FFF2-40B4-BE49-F238E27FC236}">
                      <a16:creationId xmlns:a16="http://schemas.microsoft.com/office/drawing/2014/main" id="{F465CE95-1F1B-817E-95B8-3D0376803F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3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23" name="未知">
                  <a:extLst>
                    <a:ext uri="{FF2B5EF4-FFF2-40B4-BE49-F238E27FC236}">
                      <a16:creationId xmlns:a16="http://schemas.microsoft.com/office/drawing/2014/main" id="{D7467CAC-1035-8D47-41DA-4F607BBB46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00"/>
                  <a:ext cx="48" cy="96"/>
                </a:xfrm>
                <a:custGeom>
                  <a:avLst/>
                  <a:gdLst>
                    <a:gd name="T0" fmla="*/ 6 w 72"/>
                    <a:gd name="T1" fmla="*/ 0 h 192"/>
                    <a:gd name="T2" fmla="*/ 0 w 72"/>
                    <a:gd name="T3" fmla="*/ 1 h 192"/>
                    <a:gd name="T4" fmla="*/ 0 w 72"/>
                    <a:gd name="T5" fmla="*/ 3 h 192"/>
                    <a:gd name="T6" fmla="*/ 6 w 72"/>
                    <a:gd name="T7" fmla="*/ 3 h 19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2"/>
                    <a:gd name="T13" fmla="*/ 0 h 192"/>
                    <a:gd name="T14" fmla="*/ 72 w 72"/>
                    <a:gd name="T15" fmla="*/ 192 h 19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2" h="192">
                      <a:moveTo>
                        <a:pt x="72" y="0"/>
                      </a:moveTo>
                      <a:lnTo>
                        <a:pt x="0" y="48"/>
                      </a:lnTo>
                      <a:lnTo>
                        <a:pt x="0" y="144"/>
                      </a:lnTo>
                      <a:lnTo>
                        <a:pt x="72" y="192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16" name="Group 215">
                <a:extLst>
                  <a:ext uri="{FF2B5EF4-FFF2-40B4-BE49-F238E27FC236}">
                    <a16:creationId xmlns:a16="http://schemas.microsoft.com/office/drawing/2014/main" id="{8C9C6313-8DB5-8C2B-117F-A5A6B7792A3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68" y="0"/>
                <a:ext cx="48" cy="396"/>
                <a:chOff x="0" y="0"/>
                <a:chExt cx="48" cy="396"/>
              </a:xfrm>
            </p:grpSpPr>
            <p:sp>
              <p:nvSpPr>
                <p:cNvPr id="26820" name="Line 216">
                  <a:extLst>
                    <a:ext uri="{FF2B5EF4-FFF2-40B4-BE49-F238E27FC236}">
                      <a16:creationId xmlns:a16="http://schemas.microsoft.com/office/drawing/2014/main" id="{DE71652D-580D-C0B8-7821-334666D375B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3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21" name="未知">
                  <a:extLst>
                    <a:ext uri="{FF2B5EF4-FFF2-40B4-BE49-F238E27FC236}">
                      <a16:creationId xmlns:a16="http://schemas.microsoft.com/office/drawing/2014/main" id="{26FDCE1B-0304-C26C-F8E2-FF14FFC18A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00"/>
                  <a:ext cx="48" cy="96"/>
                </a:xfrm>
                <a:custGeom>
                  <a:avLst/>
                  <a:gdLst>
                    <a:gd name="T0" fmla="*/ 6 w 72"/>
                    <a:gd name="T1" fmla="*/ 0 h 192"/>
                    <a:gd name="T2" fmla="*/ 0 w 72"/>
                    <a:gd name="T3" fmla="*/ 1 h 192"/>
                    <a:gd name="T4" fmla="*/ 0 w 72"/>
                    <a:gd name="T5" fmla="*/ 3 h 192"/>
                    <a:gd name="T6" fmla="*/ 6 w 72"/>
                    <a:gd name="T7" fmla="*/ 3 h 19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2"/>
                    <a:gd name="T13" fmla="*/ 0 h 192"/>
                    <a:gd name="T14" fmla="*/ 72 w 72"/>
                    <a:gd name="T15" fmla="*/ 192 h 19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2" h="192">
                      <a:moveTo>
                        <a:pt x="72" y="0"/>
                      </a:moveTo>
                      <a:lnTo>
                        <a:pt x="0" y="48"/>
                      </a:lnTo>
                      <a:lnTo>
                        <a:pt x="0" y="144"/>
                      </a:lnTo>
                      <a:lnTo>
                        <a:pt x="72" y="192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817" name="Group 218">
                <a:extLst>
                  <a:ext uri="{FF2B5EF4-FFF2-40B4-BE49-F238E27FC236}">
                    <a16:creationId xmlns:a16="http://schemas.microsoft.com/office/drawing/2014/main" id="{9B3AAE0E-8B16-6AB6-55D8-6841B1D0730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2"/>
                <a:ext cx="48" cy="396"/>
                <a:chOff x="0" y="0"/>
                <a:chExt cx="48" cy="396"/>
              </a:xfrm>
            </p:grpSpPr>
            <p:sp>
              <p:nvSpPr>
                <p:cNvPr id="26818" name="Line 219">
                  <a:extLst>
                    <a:ext uri="{FF2B5EF4-FFF2-40B4-BE49-F238E27FC236}">
                      <a16:creationId xmlns:a16="http://schemas.microsoft.com/office/drawing/2014/main" id="{AD873F79-A3F8-7CBB-16E8-14332E05E9E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396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819" name="未知">
                  <a:extLst>
                    <a:ext uri="{FF2B5EF4-FFF2-40B4-BE49-F238E27FC236}">
                      <a16:creationId xmlns:a16="http://schemas.microsoft.com/office/drawing/2014/main" id="{3DF81A3F-6696-7C88-A96F-D77F2D866E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00"/>
                  <a:ext cx="48" cy="96"/>
                </a:xfrm>
                <a:custGeom>
                  <a:avLst/>
                  <a:gdLst>
                    <a:gd name="T0" fmla="*/ 6 w 72"/>
                    <a:gd name="T1" fmla="*/ 0 h 192"/>
                    <a:gd name="T2" fmla="*/ 0 w 72"/>
                    <a:gd name="T3" fmla="*/ 1 h 192"/>
                    <a:gd name="T4" fmla="*/ 0 w 72"/>
                    <a:gd name="T5" fmla="*/ 3 h 192"/>
                    <a:gd name="T6" fmla="*/ 6 w 72"/>
                    <a:gd name="T7" fmla="*/ 3 h 19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2"/>
                    <a:gd name="T13" fmla="*/ 0 h 192"/>
                    <a:gd name="T14" fmla="*/ 72 w 72"/>
                    <a:gd name="T15" fmla="*/ 192 h 19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2" h="192">
                      <a:moveTo>
                        <a:pt x="72" y="0"/>
                      </a:moveTo>
                      <a:lnTo>
                        <a:pt x="0" y="48"/>
                      </a:lnTo>
                      <a:lnTo>
                        <a:pt x="0" y="144"/>
                      </a:lnTo>
                      <a:lnTo>
                        <a:pt x="72" y="192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636" name="Line 221">
              <a:extLst>
                <a:ext uri="{FF2B5EF4-FFF2-40B4-BE49-F238E27FC236}">
                  <a16:creationId xmlns:a16="http://schemas.microsoft.com/office/drawing/2014/main" id="{3585D826-8C83-4BE7-C2B0-3196DD1C19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9" y="1536"/>
              <a:ext cx="108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37" name="Line 222">
              <a:extLst>
                <a:ext uri="{FF2B5EF4-FFF2-40B4-BE49-F238E27FC236}">
                  <a16:creationId xmlns:a16="http://schemas.microsoft.com/office/drawing/2014/main" id="{5F56E6DE-AE1B-E12B-34A3-99ED3A11E6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" y="2148"/>
              <a:ext cx="0" cy="288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8" name="Line 223">
              <a:extLst>
                <a:ext uri="{FF2B5EF4-FFF2-40B4-BE49-F238E27FC236}">
                  <a16:creationId xmlns:a16="http://schemas.microsoft.com/office/drawing/2014/main" id="{F76F4C61-6657-80C0-9F07-7146FBAE8D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7" y="1656"/>
              <a:ext cx="36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39" name="Line 224">
              <a:extLst>
                <a:ext uri="{FF2B5EF4-FFF2-40B4-BE49-F238E27FC236}">
                  <a16:creationId xmlns:a16="http://schemas.microsoft.com/office/drawing/2014/main" id="{256D867D-305F-1C1D-02E0-53C51A1E1D5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62" y="1896"/>
              <a:ext cx="240" cy="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0" name="Line 225">
              <a:extLst>
                <a:ext uri="{FF2B5EF4-FFF2-40B4-BE49-F238E27FC236}">
                  <a16:creationId xmlns:a16="http://schemas.microsoft.com/office/drawing/2014/main" id="{08C6F42B-C795-FC99-C1A2-1F9704B223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" y="708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1" name="Line 226">
              <a:extLst>
                <a:ext uri="{FF2B5EF4-FFF2-40B4-BE49-F238E27FC236}">
                  <a16:creationId xmlns:a16="http://schemas.microsoft.com/office/drawing/2014/main" id="{FA091346-F67C-E883-4337-08C7FFE8AB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5" y="708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2" name="Line 227">
              <a:extLst>
                <a:ext uri="{FF2B5EF4-FFF2-40B4-BE49-F238E27FC236}">
                  <a16:creationId xmlns:a16="http://schemas.microsoft.com/office/drawing/2014/main" id="{E17229A5-8878-BE20-E376-DFC4DCA156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5" y="708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3" name="Oval 228">
              <a:extLst>
                <a:ext uri="{FF2B5EF4-FFF2-40B4-BE49-F238E27FC236}">
                  <a16:creationId xmlns:a16="http://schemas.microsoft.com/office/drawing/2014/main" id="{999135DA-C1D3-220B-FF01-AE472A4F3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" y="192"/>
              <a:ext cx="48" cy="48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644" name="Line 229">
              <a:extLst>
                <a:ext uri="{FF2B5EF4-FFF2-40B4-BE49-F238E27FC236}">
                  <a16:creationId xmlns:a16="http://schemas.microsoft.com/office/drawing/2014/main" id="{219B06FF-D469-5958-20F9-BC7CB2660E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" y="240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5" name="Oval 230">
              <a:extLst>
                <a:ext uri="{FF2B5EF4-FFF2-40B4-BE49-F238E27FC236}">
                  <a16:creationId xmlns:a16="http://schemas.microsoft.com/office/drawing/2014/main" id="{A83B5FE7-1A0A-BF75-8D85-CF1156FB8F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3" y="192"/>
              <a:ext cx="47" cy="48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646" name="Line 231">
              <a:extLst>
                <a:ext uri="{FF2B5EF4-FFF2-40B4-BE49-F238E27FC236}">
                  <a16:creationId xmlns:a16="http://schemas.microsoft.com/office/drawing/2014/main" id="{39EE8B62-9AA2-AC6A-3CEE-D756180C16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" y="240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7" name="Oval 232">
              <a:extLst>
                <a:ext uri="{FF2B5EF4-FFF2-40B4-BE49-F238E27FC236}">
                  <a16:creationId xmlns:a16="http://schemas.microsoft.com/office/drawing/2014/main" id="{B384DD89-E8B0-127D-34D7-425EEFE9B1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3" y="192"/>
              <a:ext cx="47" cy="48"/>
            </a:xfrm>
            <a:prstGeom prst="ellips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648" name="Line 233">
              <a:extLst>
                <a:ext uri="{FF2B5EF4-FFF2-40B4-BE49-F238E27FC236}">
                  <a16:creationId xmlns:a16="http://schemas.microsoft.com/office/drawing/2014/main" id="{A45F21B7-783D-EA1D-A434-5BEA6D48FE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" y="240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49" name="Line 234">
              <a:extLst>
                <a:ext uri="{FF2B5EF4-FFF2-40B4-BE49-F238E27FC236}">
                  <a16:creationId xmlns:a16="http://schemas.microsoft.com/office/drawing/2014/main" id="{618B4A27-074E-0404-765E-45D6700E78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03" y="448"/>
              <a:ext cx="72" cy="24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50" name="Line 235">
              <a:extLst>
                <a:ext uri="{FF2B5EF4-FFF2-40B4-BE49-F238E27FC236}">
                  <a16:creationId xmlns:a16="http://schemas.microsoft.com/office/drawing/2014/main" id="{90ED1089-654A-E54F-74C8-0687919BB3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" y="460"/>
              <a:ext cx="72" cy="24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51" name="Line 236">
              <a:extLst>
                <a:ext uri="{FF2B5EF4-FFF2-40B4-BE49-F238E27FC236}">
                  <a16:creationId xmlns:a16="http://schemas.microsoft.com/office/drawing/2014/main" id="{C2EF7928-B5F7-385D-B254-305A80EBE1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9" y="462"/>
              <a:ext cx="72" cy="24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52" name="Line 237">
              <a:extLst>
                <a:ext uri="{FF2B5EF4-FFF2-40B4-BE49-F238E27FC236}">
                  <a16:creationId xmlns:a16="http://schemas.microsoft.com/office/drawing/2014/main" id="{05B22D20-BE3C-13ED-280B-CFAAA4DE83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5" y="481"/>
              <a:ext cx="336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53" name="Oval 238">
              <a:extLst>
                <a:ext uri="{FF2B5EF4-FFF2-40B4-BE49-F238E27FC236}">
                  <a16:creationId xmlns:a16="http://schemas.microsoft.com/office/drawing/2014/main" id="{16C2F12B-9CA6-DE3E-4DF5-8F78C3EC05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1" y="264"/>
              <a:ext cx="47" cy="48"/>
            </a:xfrm>
            <a:prstGeom prst="ellips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pSp>
          <p:nvGrpSpPr>
            <p:cNvPr id="26654" name="Group 239">
              <a:extLst>
                <a:ext uri="{FF2B5EF4-FFF2-40B4-BE49-F238E27FC236}">
                  <a16:creationId xmlns:a16="http://schemas.microsoft.com/office/drawing/2014/main" id="{B5FA3988-7BEE-9E0F-C641-AFCDAFE958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5" y="924"/>
              <a:ext cx="83" cy="216"/>
              <a:chOff x="0" y="0"/>
              <a:chExt cx="95" cy="288"/>
            </a:xfrm>
          </p:grpSpPr>
          <p:sp>
            <p:nvSpPr>
              <p:cNvPr id="26813" name="Oval 240">
                <a:extLst>
                  <a:ext uri="{FF2B5EF4-FFF2-40B4-BE49-F238E27FC236}">
                    <a16:creationId xmlns:a16="http://schemas.microsoft.com/office/drawing/2014/main" id="{6E6A93C5-CE74-662F-8CC1-05BA997BD0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40"/>
                <a:ext cx="47" cy="48"/>
              </a:xfrm>
              <a:prstGeom prst="ellips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26814" name="Line 241">
                <a:extLst>
                  <a:ext uri="{FF2B5EF4-FFF2-40B4-BE49-F238E27FC236}">
                    <a16:creationId xmlns:a16="http://schemas.microsoft.com/office/drawing/2014/main" id="{EB114C6E-22DE-FE9A-0AFB-52E9CDE79E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72" cy="24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655" name="Rectangle 242">
              <a:extLst>
                <a:ext uri="{FF2B5EF4-FFF2-40B4-BE49-F238E27FC236}">
                  <a16:creationId xmlns:a16="http://schemas.microsoft.com/office/drawing/2014/main" id="{79B8C452-B0E9-9D13-DC56-17BEC3C27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" y="876"/>
              <a:ext cx="90" cy="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pSp>
          <p:nvGrpSpPr>
            <p:cNvPr id="26656" name="Group 243">
              <a:extLst>
                <a:ext uri="{FF2B5EF4-FFF2-40B4-BE49-F238E27FC236}">
                  <a16:creationId xmlns:a16="http://schemas.microsoft.com/office/drawing/2014/main" id="{4B7BBD16-896F-F4FD-19C8-7763282AC220}"/>
                </a:ext>
              </a:extLst>
            </p:cNvPr>
            <p:cNvGrpSpPr>
              <a:grpSpLocks/>
            </p:cNvGrpSpPr>
            <p:nvPr/>
          </p:nvGrpSpPr>
          <p:grpSpPr bwMode="auto">
            <a:xfrm rot="10740000">
              <a:off x="511" y="2520"/>
              <a:ext cx="60" cy="108"/>
              <a:chOff x="0" y="0"/>
              <a:chExt cx="60" cy="108"/>
            </a:xfrm>
          </p:grpSpPr>
          <p:sp>
            <p:nvSpPr>
              <p:cNvPr id="26810" name="Line 244">
                <a:extLst>
                  <a:ext uri="{FF2B5EF4-FFF2-40B4-BE49-F238E27FC236}">
                    <a16:creationId xmlns:a16="http://schemas.microsoft.com/office/drawing/2014/main" id="{C394CC68-4663-1905-CBCA-61857A8372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811" name="Line 245">
                <a:extLst>
                  <a:ext uri="{FF2B5EF4-FFF2-40B4-BE49-F238E27FC236}">
                    <a16:creationId xmlns:a16="http://schemas.microsoft.com/office/drawing/2014/main" id="{64B887EF-CA02-FA96-B3D6-86584E460E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6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812" name="Line 246">
                <a:extLst>
                  <a:ext uri="{FF2B5EF4-FFF2-40B4-BE49-F238E27FC236}">
                    <a16:creationId xmlns:a16="http://schemas.microsoft.com/office/drawing/2014/main" id="{917B1B80-2268-1D32-D192-4C7CEF328B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96"/>
                <a:ext cx="6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657" name="Line 247">
              <a:extLst>
                <a:ext uri="{FF2B5EF4-FFF2-40B4-BE49-F238E27FC236}">
                  <a16:creationId xmlns:a16="http://schemas.microsoft.com/office/drawing/2014/main" id="{C8BA819D-4900-C859-B0DF-7A202F96DE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" y="2304"/>
              <a:ext cx="0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58" name="Line 248">
              <a:extLst>
                <a:ext uri="{FF2B5EF4-FFF2-40B4-BE49-F238E27FC236}">
                  <a16:creationId xmlns:a16="http://schemas.microsoft.com/office/drawing/2014/main" id="{93B16B4F-0A66-2A1D-2868-8CED5973F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" y="2628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6659" name="Group 249">
              <a:extLst>
                <a:ext uri="{FF2B5EF4-FFF2-40B4-BE49-F238E27FC236}">
                  <a16:creationId xmlns:a16="http://schemas.microsoft.com/office/drawing/2014/main" id="{9E7E16B5-6138-E7E7-3D8E-29DE57833542}"/>
                </a:ext>
              </a:extLst>
            </p:cNvPr>
            <p:cNvGrpSpPr>
              <a:grpSpLocks/>
            </p:cNvGrpSpPr>
            <p:nvPr/>
          </p:nvGrpSpPr>
          <p:grpSpPr bwMode="auto">
            <a:xfrm rot="10680000">
              <a:off x="859" y="2520"/>
              <a:ext cx="60" cy="108"/>
              <a:chOff x="0" y="0"/>
              <a:chExt cx="60" cy="108"/>
            </a:xfrm>
          </p:grpSpPr>
          <p:sp>
            <p:nvSpPr>
              <p:cNvPr id="26807" name="Line 250">
                <a:extLst>
                  <a:ext uri="{FF2B5EF4-FFF2-40B4-BE49-F238E27FC236}">
                    <a16:creationId xmlns:a16="http://schemas.microsoft.com/office/drawing/2014/main" id="{F219B3FA-8B74-EF93-0E8B-5D6ACE5620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808" name="Line 251">
                <a:extLst>
                  <a:ext uri="{FF2B5EF4-FFF2-40B4-BE49-F238E27FC236}">
                    <a16:creationId xmlns:a16="http://schemas.microsoft.com/office/drawing/2014/main" id="{7B03EE6C-D9C0-7CC0-2810-A08FBE0C0A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6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809" name="Line 252">
                <a:extLst>
                  <a:ext uri="{FF2B5EF4-FFF2-40B4-BE49-F238E27FC236}">
                    <a16:creationId xmlns:a16="http://schemas.microsoft.com/office/drawing/2014/main" id="{12653862-7F3A-CC8D-7D5D-FE3E008390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96"/>
                <a:ext cx="6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660" name="Line 253">
              <a:extLst>
                <a:ext uri="{FF2B5EF4-FFF2-40B4-BE49-F238E27FC236}">
                  <a16:creationId xmlns:a16="http://schemas.microsoft.com/office/drawing/2014/main" id="{01A80D51-432A-B218-EF27-D042546824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7" y="2304"/>
              <a:ext cx="0" cy="22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61" name="Line 254">
              <a:extLst>
                <a:ext uri="{FF2B5EF4-FFF2-40B4-BE49-F238E27FC236}">
                  <a16:creationId xmlns:a16="http://schemas.microsoft.com/office/drawing/2014/main" id="{8EBCB3A3-F8B5-E251-A99D-06ED9DEB9F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" y="2628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6662" name="Group 255">
              <a:extLst>
                <a:ext uri="{FF2B5EF4-FFF2-40B4-BE49-F238E27FC236}">
                  <a16:creationId xmlns:a16="http://schemas.microsoft.com/office/drawing/2014/main" id="{F35472AD-31A3-3879-0060-90B155E1850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9" y="2753"/>
              <a:ext cx="480" cy="494"/>
              <a:chOff x="0" y="0"/>
              <a:chExt cx="480" cy="494"/>
            </a:xfrm>
          </p:grpSpPr>
          <p:sp>
            <p:nvSpPr>
              <p:cNvPr id="26805" name="Oval 256">
                <a:extLst>
                  <a:ext uri="{FF2B5EF4-FFF2-40B4-BE49-F238E27FC236}">
                    <a16:creationId xmlns:a16="http://schemas.microsoft.com/office/drawing/2014/main" id="{C8F20613-E2B8-9FC3-C889-9061A1A8E5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80" cy="492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26806" name="Text Box 257">
                <a:extLst>
                  <a:ext uri="{FF2B5EF4-FFF2-40B4-BE49-F238E27FC236}">
                    <a16:creationId xmlns:a16="http://schemas.microsoft.com/office/drawing/2014/main" id="{8C5FFC86-C599-5642-FCC8-4DA6879AFC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" y="11"/>
                <a:ext cx="361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400" baseline="-25000">
                    <a:latin typeface="Times New Roman" panose="02020603050405020304" pitchFamily="18" charset="0"/>
                  </a:rPr>
                  <a:t>1</a:t>
                </a:r>
                <a:endParaRPr lang="en-US" altLang="zh-CN" sz="2400">
                  <a:latin typeface="Times New Roman" panose="02020603050405020304" pitchFamily="18" charset="0"/>
                </a:endParaRPr>
              </a:p>
              <a:p>
                <a:pPr algn="ctr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3</a:t>
                </a:r>
                <a:r>
                  <a:rPr lang="en-US" altLang="zh-CN" sz="2800">
                    <a:latin typeface="Times New Roman" panose="02020603050405020304" pitchFamily="18" charset="0"/>
                  </a:rPr>
                  <a:t>~</a:t>
                </a:r>
              </a:p>
            </p:txBody>
          </p:sp>
        </p:grpSp>
        <p:sp>
          <p:nvSpPr>
            <p:cNvPr id="26663" name="Line 258">
              <a:extLst>
                <a:ext uri="{FF2B5EF4-FFF2-40B4-BE49-F238E27FC236}">
                  <a16:creationId xmlns:a16="http://schemas.microsoft.com/office/drawing/2014/main" id="{812CAD68-68EE-E9FF-0963-3958E8A83A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5" y="828"/>
              <a:ext cx="2" cy="4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64" name="Line 259">
              <a:extLst>
                <a:ext uri="{FF2B5EF4-FFF2-40B4-BE49-F238E27FC236}">
                  <a16:creationId xmlns:a16="http://schemas.microsoft.com/office/drawing/2014/main" id="{BB01F1FC-6259-AF75-7960-1EBFD1A0CA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5" y="804"/>
              <a:ext cx="0" cy="3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65" name="Line 260">
              <a:extLst>
                <a:ext uri="{FF2B5EF4-FFF2-40B4-BE49-F238E27FC236}">
                  <a16:creationId xmlns:a16="http://schemas.microsoft.com/office/drawing/2014/main" id="{9C0B792A-3E72-BA12-B457-6C2EDF0765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7" y="804"/>
              <a:ext cx="0" cy="44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66" name="Rectangle 261">
              <a:extLst>
                <a:ext uri="{FF2B5EF4-FFF2-40B4-BE49-F238E27FC236}">
                  <a16:creationId xmlns:a16="http://schemas.microsoft.com/office/drawing/2014/main" id="{274CF865-0355-A22B-74ED-5DD9BEFEF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3" y="876"/>
              <a:ext cx="90" cy="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667" name="Rectangle 262">
              <a:extLst>
                <a:ext uri="{FF2B5EF4-FFF2-40B4-BE49-F238E27FC236}">
                  <a16:creationId xmlns:a16="http://schemas.microsoft.com/office/drawing/2014/main" id="{38B3962E-400A-2BF2-A429-8C0140A317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" y="876"/>
              <a:ext cx="90" cy="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668" name="Line 263">
              <a:extLst>
                <a:ext uri="{FF2B5EF4-FFF2-40B4-BE49-F238E27FC236}">
                  <a16:creationId xmlns:a16="http://schemas.microsoft.com/office/drawing/2014/main" id="{791C1121-8636-7BB6-46DB-CF4F358EDA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4" y="1438"/>
              <a:ext cx="26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69" name="Line 264">
              <a:extLst>
                <a:ext uri="{FF2B5EF4-FFF2-40B4-BE49-F238E27FC236}">
                  <a16:creationId xmlns:a16="http://schemas.microsoft.com/office/drawing/2014/main" id="{B35136D6-8933-3328-516D-268F1D90DC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12" y="1438"/>
              <a:ext cx="53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70" name="Line 265">
              <a:extLst>
                <a:ext uri="{FF2B5EF4-FFF2-40B4-BE49-F238E27FC236}">
                  <a16:creationId xmlns:a16="http://schemas.microsoft.com/office/drawing/2014/main" id="{8F65C388-EFE0-98F0-BE91-FD2D19F3B6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47" y="1428"/>
              <a:ext cx="287" cy="1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6671" name="Group 266">
              <a:extLst>
                <a:ext uri="{FF2B5EF4-FFF2-40B4-BE49-F238E27FC236}">
                  <a16:creationId xmlns:a16="http://schemas.microsoft.com/office/drawing/2014/main" id="{4D637CB2-AA20-DBA0-03E1-494313E7177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0" y="1486"/>
              <a:ext cx="192" cy="194"/>
              <a:chOff x="0" y="0"/>
              <a:chExt cx="216" cy="240"/>
            </a:xfrm>
          </p:grpSpPr>
          <p:sp>
            <p:nvSpPr>
              <p:cNvPr id="26801" name="Line 267">
                <a:extLst>
                  <a:ext uri="{FF2B5EF4-FFF2-40B4-BE49-F238E27FC236}">
                    <a16:creationId xmlns:a16="http://schemas.microsoft.com/office/drawing/2014/main" id="{DA554F41-2300-ECB6-620C-BA21AF311A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" y="0"/>
                <a:ext cx="0" cy="204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802" name="Line 268">
                <a:extLst>
                  <a:ext uri="{FF2B5EF4-FFF2-40B4-BE49-F238E27FC236}">
                    <a16:creationId xmlns:a16="http://schemas.microsoft.com/office/drawing/2014/main" id="{E9FC4ACA-836B-E3E1-C551-365F9CACD1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28"/>
                <a:ext cx="216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803" name="Line 269">
                <a:extLst>
                  <a:ext uri="{FF2B5EF4-FFF2-40B4-BE49-F238E27FC236}">
                    <a16:creationId xmlns:a16="http://schemas.microsoft.com/office/drawing/2014/main" id="{9398B7D2-312E-2E5D-2174-C66C548168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" y="132"/>
                <a:ext cx="0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804" name="Line 270">
                <a:extLst>
                  <a:ext uri="{FF2B5EF4-FFF2-40B4-BE49-F238E27FC236}">
                    <a16:creationId xmlns:a16="http://schemas.microsoft.com/office/drawing/2014/main" id="{1B2B4B07-E81C-685F-0D1F-816DCBBC9A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32"/>
                <a:ext cx="0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672" name="Group 271">
              <a:extLst>
                <a:ext uri="{FF2B5EF4-FFF2-40B4-BE49-F238E27FC236}">
                  <a16:creationId xmlns:a16="http://schemas.microsoft.com/office/drawing/2014/main" id="{5565C62F-1D9C-A8CF-5CBA-4A9EE48DFC1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26" y="1308"/>
              <a:ext cx="732" cy="300"/>
              <a:chOff x="0" y="0"/>
              <a:chExt cx="840" cy="336"/>
            </a:xfrm>
          </p:grpSpPr>
          <p:sp>
            <p:nvSpPr>
              <p:cNvPr id="26793" name="Line 272">
                <a:extLst>
                  <a:ext uri="{FF2B5EF4-FFF2-40B4-BE49-F238E27FC236}">
                    <a16:creationId xmlns:a16="http://schemas.microsoft.com/office/drawing/2014/main" id="{880E37CE-BCCB-1D0B-4DD9-F8BBCCC194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94" name="Line 273">
                <a:extLst>
                  <a:ext uri="{FF2B5EF4-FFF2-40B4-BE49-F238E27FC236}">
                    <a16:creationId xmlns:a16="http://schemas.microsoft.com/office/drawing/2014/main" id="{ED3C175F-FB2A-CD92-2179-658A33C101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40" y="144"/>
                <a:ext cx="30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95" name="Line 274">
                <a:extLst>
                  <a:ext uri="{FF2B5EF4-FFF2-40B4-BE49-F238E27FC236}">
                    <a16:creationId xmlns:a16="http://schemas.microsoft.com/office/drawing/2014/main" id="{5A83E874-E104-B4B9-5B5B-6CE3DCEF6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0" y="0"/>
                <a:ext cx="0" cy="156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96" name="Line 275">
                <a:extLst>
                  <a:ext uri="{FF2B5EF4-FFF2-40B4-BE49-F238E27FC236}">
                    <a16:creationId xmlns:a16="http://schemas.microsoft.com/office/drawing/2014/main" id="{75F851CC-82CC-E817-68E4-1D52E37CB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" y="96"/>
                <a:ext cx="0" cy="204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97" name="Line 276">
                <a:extLst>
                  <a:ext uri="{FF2B5EF4-FFF2-40B4-BE49-F238E27FC236}">
                    <a16:creationId xmlns:a16="http://schemas.microsoft.com/office/drawing/2014/main" id="{63B6B563-DAE8-EF0F-9DAF-DAED1DAE8D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12"/>
                <a:ext cx="324" cy="144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98" name="Line 277">
                <a:extLst>
                  <a:ext uri="{FF2B5EF4-FFF2-40B4-BE49-F238E27FC236}">
                    <a16:creationId xmlns:a16="http://schemas.microsoft.com/office/drawing/2014/main" id="{F49FA911-7EBC-0246-0EAB-6648C92771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" y="324"/>
                <a:ext cx="216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99" name="Line 278">
                <a:extLst>
                  <a:ext uri="{FF2B5EF4-FFF2-40B4-BE49-F238E27FC236}">
                    <a16:creationId xmlns:a16="http://schemas.microsoft.com/office/drawing/2014/main" id="{D731F1DC-3BBB-D3A1-8BC2-C6DA0C9AC2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" y="228"/>
                <a:ext cx="0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800" name="Line 279">
                <a:extLst>
                  <a:ext uri="{FF2B5EF4-FFF2-40B4-BE49-F238E27FC236}">
                    <a16:creationId xmlns:a16="http://schemas.microsoft.com/office/drawing/2014/main" id="{44CCB075-8C42-ECA7-8376-414E4C3C45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2" y="228"/>
                <a:ext cx="0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673" name="Group 280">
              <a:extLst>
                <a:ext uri="{FF2B5EF4-FFF2-40B4-BE49-F238E27FC236}">
                  <a16:creationId xmlns:a16="http://schemas.microsoft.com/office/drawing/2014/main" id="{160F84A4-85BD-242B-C978-83372C02963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29" y="758"/>
              <a:ext cx="804" cy="373"/>
              <a:chOff x="0" y="0"/>
              <a:chExt cx="2010" cy="934"/>
            </a:xfrm>
          </p:grpSpPr>
          <p:sp>
            <p:nvSpPr>
              <p:cNvPr id="26785" name="Line 281">
                <a:extLst>
                  <a:ext uri="{FF2B5EF4-FFF2-40B4-BE49-F238E27FC236}">
                    <a16:creationId xmlns:a16="http://schemas.microsoft.com/office/drawing/2014/main" id="{26A0E66C-E059-DF91-2A16-FF81BCE40C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740000">
                <a:off x="983" y="360"/>
                <a:ext cx="0" cy="30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6786" name="Group 282">
                <a:extLst>
                  <a:ext uri="{FF2B5EF4-FFF2-40B4-BE49-F238E27FC236}">
                    <a16:creationId xmlns:a16="http://schemas.microsoft.com/office/drawing/2014/main" id="{EA55DAF5-3B0D-C211-8426-75DBF099081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010" cy="935"/>
                <a:chOff x="0" y="0"/>
                <a:chExt cx="2010" cy="935"/>
              </a:xfrm>
            </p:grpSpPr>
            <p:grpSp>
              <p:nvGrpSpPr>
                <p:cNvPr id="26787" name="Group 283">
                  <a:extLst>
                    <a:ext uri="{FF2B5EF4-FFF2-40B4-BE49-F238E27FC236}">
                      <a16:creationId xmlns:a16="http://schemas.microsoft.com/office/drawing/2014/main" id="{5ECAE664-80D7-C108-1042-F526D7C7316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60000">
                  <a:off x="0" y="0"/>
                  <a:ext cx="2010" cy="390"/>
                  <a:chOff x="0" y="0"/>
                  <a:chExt cx="804" cy="156"/>
                </a:xfrm>
              </p:grpSpPr>
              <p:sp>
                <p:nvSpPr>
                  <p:cNvPr id="26789" name="Line 284">
                    <a:extLst>
                      <a:ext uri="{FF2B5EF4-FFF2-40B4-BE49-F238E27FC236}">
                        <a16:creationId xmlns:a16="http://schemas.microsoft.com/office/drawing/2014/main" id="{7D6FABF9-1A7F-EC8F-3D5F-8F6414CF51B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144"/>
                    <a:ext cx="300" cy="0"/>
                  </a:xfrm>
                  <a:prstGeom prst="line">
                    <a:avLst/>
                  </a:prstGeom>
                  <a:noFill/>
                  <a:ln w="254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90" name="Line 285">
                    <a:extLst>
                      <a:ext uri="{FF2B5EF4-FFF2-40B4-BE49-F238E27FC236}">
                        <a16:creationId xmlns:a16="http://schemas.microsoft.com/office/drawing/2014/main" id="{859499D0-F1FC-A08C-6653-7C7E2A5FC3B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04" y="144"/>
                    <a:ext cx="30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91" name="Line 286">
                    <a:extLst>
                      <a:ext uri="{FF2B5EF4-FFF2-40B4-BE49-F238E27FC236}">
                        <a16:creationId xmlns:a16="http://schemas.microsoft.com/office/drawing/2014/main" id="{4D5EE08B-6F2C-0D11-6402-2E8D70F9A0A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40" y="36"/>
                    <a:ext cx="264" cy="108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92" name="Line 287">
                    <a:extLst>
                      <a:ext uri="{FF2B5EF4-FFF2-40B4-BE49-F238E27FC236}">
                        <a16:creationId xmlns:a16="http://schemas.microsoft.com/office/drawing/2014/main" id="{E4BEB9F7-00F1-DC28-7971-842516E9307B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00" y="0"/>
                    <a:ext cx="0" cy="156"/>
                  </a:xfrm>
                  <a:prstGeom prst="line">
                    <a:avLst/>
                  </a:prstGeom>
                  <a:noFill/>
                  <a:ln w="254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788" name="未知">
                  <a:extLst>
                    <a:ext uri="{FF2B5EF4-FFF2-40B4-BE49-F238E27FC236}">
                      <a16:creationId xmlns:a16="http://schemas.microsoft.com/office/drawing/2014/main" id="{82FAF6DF-6C89-015C-A90F-8F1A6E7DC1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0740000">
                  <a:off x="728" y="725"/>
                  <a:ext cx="660" cy="210"/>
                </a:xfrm>
                <a:custGeom>
                  <a:avLst/>
                  <a:gdLst>
                    <a:gd name="T0" fmla="*/ 0 w 264"/>
                    <a:gd name="T1" fmla="*/ 0 h 84"/>
                    <a:gd name="T2" fmla="*/ 22470 w 264"/>
                    <a:gd name="T3" fmla="*/ 0 h 84"/>
                    <a:gd name="T4" fmla="*/ 22470 w 264"/>
                    <a:gd name="T5" fmla="*/ 20520 h 84"/>
                    <a:gd name="T6" fmla="*/ 45208 w 264"/>
                    <a:gd name="T7" fmla="*/ 20520 h 84"/>
                    <a:gd name="T8" fmla="*/ 45208 w 264"/>
                    <a:gd name="T9" fmla="*/ 0 h 84"/>
                    <a:gd name="T10" fmla="*/ 64458 w 264"/>
                    <a:gd name="T11" fmla="*/ 0 h 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64"/>
                    <a:gd name="T19" fmla="*/ 0 h 84"/>
                    <a:gd name="T20" fmla="*/ 264 w 264"/>
                    <a:gd name="T21" fmla="*/ 84 h 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64" h="84">
                      <a:moveTo>
                        <a:pt x="0" y="0"/>
                      </a:moveTo>
                      <a:lnTo>
                        <a:pt x="92" y="0"/>
                      </a:lnTo>
                      <a:lnTo>
                        <a:pt x="92" y="84"/>
                      </a:lnTo>
                      <a:lnTo>
                        <a:pt x="185" y="84"/>
                      </a:lnTo>
                      <a:lnTo>
                        <a:pt x="185" y="0"/>
                      </a:lnTo>
                      <a:lnTo>
                        <a:pt x="264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674" name="Line 289">
              <a:extLst>
                <a:ext uri="{FF2B5EF4-FFF2-40B4-BE49-F238E27FC236}">
                  <a16:creationId xmlns:a16="http://schemas.microsoft.com/office/drawing/2014/main" id="{D73C00DB-15B4-B949-DB39-D7388764DFA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740000">
              <a:off x="3001" y="1159"/>
              <a:ext cx="0" cy="6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75" name="Text Box 290">
              <a:extLst>
                <a:ext uri="{FF2B5EF4-FFF2-40B4-BE49-F238E27FC236}">
                  <a16:creationId xmlns:a16="http://schemas.microsoft.com/office/drawing/2014/main" id="{6B5723D6-EBC4-FAC9-B707-DB5BC72663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76" y="1019"/>
              <a:ext cx="419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KM</a:t>
              </a:r>
            </a:p>
          </p:txBody>
        </p:sp>
        <p:sp>
          <p:nvSpPr>
            <p:cNvPr id="26676" name="未知">
              <a:extLst>
                <a:ext uri="{FF2B5EF4-FFF2-40B4-BE49-F238E27FC236}">
                  <a16:creationId xmlns:a16="http://schemas.microsoft.com/office/drawing/2014/main" id="{87AB4C2B-8DB3-5AC5-400F-8B2548958342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0" y="1440"/>
              <a:ext cx="276" cy="456"/>
            </a:xfrm>
            <a:custGeom>
              <a:avLst/>
              <a:gdLst>
                <a:gd name="T0" fmla="*/ 0 w 276"/>
                <a:gd name="T1" fmla="*/ 0 h 456"/>
                <a:gd name="T2" fmla="*/ 0 w 276"/>
                <a:gd name="T3" fmla="*/ 456 h 456"/>
                <a:gd name="T4" fmla="*/ 276 w 276"/>
                <a:gd name="T5" fmla="*/ 456 h 456"/>
                <a:gd name="T6" fmla="*/ 0 60000 65536"/>
                <a:gd name="T7" fmla="*/ 0 60000 65536"/>
                <a:gd name="T8" fmla="*/ 0 60000 65536"/>
                <a:gd name="T9" fmla="*/ 0 w 276"/>
                <a:gd name="T10" fmla="*/ 0 h 456"/>
                <a:gd name="T11" fmla="*/ 276 w 276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6" h="456">
                  <a:moveTo>
                    <a:pt x="0" y="0"/>
                  </a:moveTo>
                  <a:lnTo>
                    <a:pt x="0" y="456"/>
                  </a:lnTo>
                  <a:lnTo>
                    <a:pt x="276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77" name="未知">
              <a:extLst>
                <a:ext uri="{FF2B5EF4-FFF2-40B4-BE49-F238E27FC236}">
                  <a16:creationId xmlns:a16="http://schemas.microsoft.com/office/drawing/2014/main" id="{1B8B82F8-76BC-8FEE-8CD2-9EB696897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2" y="1440"/>
              <a:ext cx="204" cy="456"/>
            </a:xfrm>
            <a:custGeom>
              <a:avLst/>
              <a:gdLst>
                <a:gd name="T0" fmla="*/ 204 w 204"/>
                <a:gd name="T1" fmla="*/ 0 h 456"/>
                <a:gd name="T2" fmla="*/ 204 w 204"/>
                <a:gd name="T3" fmla="*/ 456 h 456"/>
                <a:gd name="T4" fmla="*/ 0 w 204"/>
                <a:gd name="T5" fmla="*/ 456 h 456"/>
                <a:gd name="T6" fmla="*/ 0 60000 65536"/>
                <a:gd name="T7" fmla="*/ 0 60000 65536"/>
                <a:gd name="T8" fmla="*/ 0 60000 65536"/>
                <a:gd name="T9" fmla="*/ 0 w 204"/>
                <a:gd name="T10" fmla="*/ 0 h 456"/>
                <a:gd name="T11" fmla="*/ 204 w 204"/>
                <a:gd name="T12" fmla="*/ 456 h 4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4" h="456">
                  <a:moveTo>
                    <a:pt x="204" y="0"/>
                  </a:moveTo>
                  <a:lnTo>
                    <a:pt x="204" y="456"/>
                  </a:lnTo>
                  <a:lnTo>
                    <a:pt x="0" y="456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78" name="Text Box 293">
              <a:extLst>
                <a:ext uri="{FF2B5EF4-FFF2-40B4-BE49-F238E27FC236}">
                  <a16:creationId xmlns:a16="http://schemas.microsoft.com/office/drawing/2014/main" id="{9E4DF20C-C17D-EBBB-73AE-260EEBFA71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445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FR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6679" name="Text Box 294">
              <a:extLst>
                <a:ext uri="{FF2B5EF4-FFF2-40B4-BE49-F238E27FC236}">
                  <a16:creationId xmlns:a16="http://schemas.microsoft.com/office/drawing/2014/main" id="{3B1C4F4B-07AD-78CF-8EED-7DE595FDA7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91" y="1065"/>
              <a:ext cx="39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SB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200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680" name="Text Box 295">
              <a:extLst>
                <a:ext uri="{FF2B5EF4-FFF2-40B4-BE49-F238E27FC236}">
                  <a16:creationId xmlns:a16="http://schemas.microsoft.com/office/drawing/2014/main" id="{2AB79FAD-3E1D-77A9-D040-AA73446B0A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1" y="1125"/>
              <a:ext cx="39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SB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200">
                <a:solidFill>
                  <a:srgbClr val="9900CC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6681" name="Text Box 296">
              <a:extLst>
                <a:ext uri="{FF2B5EF4-FFF2-40B4-BE49-F238E27FC236}">
                  <a16:creationId xmlns:a16="http://schemas.microsoft.com/office/drawing/2014/main" id="{98D15AC2-E8A9-8FA9-64FE-2474D923CE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" y="1493"/>
              <a:ext cx="419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KM</a:t>
              </a:r>
            </a:p>
          </p:txBody>
        </p:sp>
        <p:grpSp>
          <p:nvGrpSpPr>
            <p:cNvPr id="26682" name="Group 297">
              <a:extLst>
                <a:ext uri="{FF2B5EF4-FFF2-40B4-BE49-F238E27FC236}">
                  <a16:creationId xmlns:a16="http://schemas.microsoft.com/office/drawing/2014/main" id="{7C0F9F71-53EE-DCB8-8A87-84F7ACCC62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89" y="492"/>
              <a:ext cx="73" cy="299"/>
              <a:chOff x="0" y="0"/>
              <a:chExt cx="49" cy="192"/>
            </a:xfrm>
          </p:grpSpPr>
          <p:grpSp>
            <p:nvGrpSpPr>
              <p:cNvPr id="26776" name="Group 298">
                <a:extLst>
                  <a:ext uri="{FF2B5EF4-FFF2-40B4-BE49-F238E27FC236}">
                    <a16:creationId xmlns:a16="http://schemas.microsoft.com/office/drawing/2014/main" id="{5864B1E2-1EBB-1C3F-5FB0-C889847ACC6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 flipV="1">
                <a:off x="0" y="128"/>
                <a:ext cx="48" cy="64"/>
                <a:chOff x="0" y="0"/>
                <a:chExt cx="144" cy="288"/>
              </a:xfrm>
            </p:grpSpPr>
            <p:sp>
              <p:nvSpPr>
                <p:cNvPr id="26783" name="Arc 299">
                  <a:extLst>
                    <a:ext uri="{FF2B5EF4-FFF2-40B4-BE49-F238E27FC236}">
                      <a16:creationId xmlns:a16="http://schemas.microsoft.com/office/drawing/2014/main" id="{335FDBBE-610D-B16E-F5C4-E481333A7D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784" name="Arc 300">
                  <a:extLst>
                    <a:ext uri="{FF2B5EF4-FFF2-40B4-BE49-F238E27FC236}">
                      <a16:creationId xmlns:a16="http://schemas.microsoft.com/office/drawing/2014/main" id="{47B821F6-6AD3-7692-026E-01FA669050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0" y="144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777" name="Group 301">
                <a:extLst>
                  <a:ext uri="{FF2B5EF4-FFF2-40B4-BE49-F238E27FC236}">
                    <a16:creationId xmlns:a16="http://schemas.microsoft.com/office/drawing/2014/main" id="{C54ADF29-E552-C4EE-1934-62BC0D8B1D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 flipV="1">
                <a:off x="1" y="65"/>
                <a:ext cx="48" cy="64"/>
                <a:chOff x="0" y="0"/>
                <a:chExt cx="144" cy="288"/>
              </a:xfrm>
            </p:grpSpPr>
            <p:sp>
              <p:nvSpPr>
                <p:cNvPr id="26781" name="Arc 302">
                  <a:extLst>
                    <a:ext uri="{FF2B5EF4-FFF2-40B4-BE49-F238E27FC236}">
                      <a16:creationId xmlns:a16="http://schemas.microsoft.com/office/drawing/2014/main" id="{E28FE6FD-B1E5-B927-335B-69638730C8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782" name="Arc 303">
                  <a:extLst>
                    <a:ext uri="{FF2B5EF4-FFF2-40B4-BE49-F238E27FC236}">
                      <a16:creationId xmlns:a16="http://schemas.microsoft.com/office/drawing/2014/main" id="{8B4AF621-0833-5D33-6746-0EF7700AD7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0" y="144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778" name="Group 304">
                <a:extLst>
                  <a:ext uri="{FF2B5EF4-FFF2-40B4-BE49-F238E27FC236}">
                    <a16:creationId xmlns:a16="http://schemas.microsoft.com/office/drawing/2014/main" id="{8F9785A0-86B6-3661-6537-3F91BCA9BFF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 flipV="1">
                <a:off x="0" y="0"/>
                <a:ext cx="48" cy="64"/>
                <a:chOff x="0" y="0"/>
                <a:chExt cx="144" cy="288"/>
              </a:xfrm>
            </p:grpSpPr>
            <p:sp>
              <p:nvSpPr>
                <p:cNvPr id="26779" name="Arc 305">
                  <a:extLst>
                    <a:ext uri="{FF2B5EF4-FFF2-40B4-BE49-F238E27FC236}">
                      <a16:creationId xmlns:a16="http://schemas.microsoft.com/office/drawing/2014/main" id="{EC9AD4B9-7B8D-AF36-074A-B798D81490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780" name="Arc 306">
                  <a:extLst>
                    <a:ext uri="{FF2B5EF4-FFF2-40B4-BE49-F238E27FC236}">
                      <a16:creationId xmlns:a16="http://schemas.microsoft.com/office/drawing/2014/main" id="{8D68E49F-3B55-FB5B-B208-1F145A591D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0" y="144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683" name="Line 307">
              <a:extLst>
                <a:ext uri="{FF2B5EF4-FFF2-40B4-BE49-F238E27FC236}">
                  <a16:creationId xmlns:a16="http://schemas.microsoft.com/office/drawing/2014/main" id="{60373842-F7C8-6F6B-B7A0-1520969C57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9" y="420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84" name="未知">
              <a:extLst>
                <a:ext uri="{FF2B5EF4-FFF2-40B4-BE49-F238E27FC236}">
                  <a16:creationId xmlns:a16="http://schemas.microsoft.com/office/drawing/2014/main" id="{571DE6FD-1501-DBCC-FBF2-9BBB1D2B49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9" y="780"/>
              <a:ext cx="144" cy="288"/>
            </a:xfrm>
            <a:custGeom>
              <a:avLst/>
              <a:gdLst>
                <a:gd name="T0" fmla="*/ 0 w 144"/>
                <a:gd name="T1" fmla="*/ 0 h 324"/>
                <a:gd name="T2" fmla="*/ 0 w 144"/>
                <a:gd name="T3" fmla="*/ 89 h 324"/>
                <a:gd name="T4" fmla="*/ 144 w 144"/>
                <a:gd name="T5" fmla="*/ 89 h 324"/>
                <a:gd name="T6" fmla="*/ 144 w 144"/>
                <a:gd name="T7" fmla="*/ 160 h 3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4"/>
                <a:gd name="T13" fmla="*/ 0 h 324"/>
                <a:gd name="T14" fmla="*/ 144 w 144"/>
                <a:gd name="T15" fmla="*/ 324 h 3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4" h="324">
                  <a:moveTo>
                    <a:pt x="0" y="0"/>
                  </a:moveTo>
                  <a:lnTo>
                    <a:pt x="0" y="180"/>
                  </a:lnTo>
                  <a:lnTo>
                    <a:pt x="144" y="180"/>
                  </a:lnTo>
                  <a:lnTo>
                    <a:pt x="144" y="324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85" name="Line 309">
              <a:extLst>
                <a:ext uri="{FF2B5EF4-FFF2-40B4-BE49-F238E27FC236}">
                  <a16:creationId xmlns:a16="http://schemas.microsoft.com/office/drawing/2014/main" id="{4460F86F-045C-A03E-CEBA-BBAFAC1359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1" y="300"/>
              <a:ext cx="204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86" name="Line 310">
              <a:extLst>
                <a:ext uri="{FF2B5EF4-FFF2-40B4-BE49-F238E27FC236}">
                  <a16:creationId xmlns:a16="http://schemas.microsoft.com/office/drawing/2014/main" id="{41A9CB8D-2248-F8E3-98BA-FEDDF69C12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25" y="216"/>
              <a:ext cx="0" cy="192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87" name="Line 311">
              <a:extLst>
                <a:ext uri="{FF2B5EF4-FFF2-40B4-BE49-F238E27FC236}">
                  <a16:creationId xmlns:a16="http://schemas.microsoft.com/office/drawing/2014/main" id="{700EA200-A56B-6FC7-6B1F-29D7DC3B1E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9" y="300"/>
              <a:ext cx="0" cy="21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88" name="Line 312">
              <a:extLst>
                <a:ext uri="{FF2B5EF4-FFF2-40B4-BE49-F238E27FC236}">
                  <a16:creationId xmlns:a16="http://schemas.microsoft.com/office/drawing/2014/main" id="{65AED320-87AC-86FC-857B-5BEB227059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49" y="300"/>
              <a:ext cx="408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6689" name="Group 313">
              <a:extLst>
                <a:ext uri="{FF2B5EF4-FFF2-40B4-BE49-F238E27FC236}">
                  <a16:creationId xmlns:a16="http://schemas.microsoft.com/office/drawing/2014/main" id="{A948E1AD-6F32-C4E9-1DC0-5FD29EA15AF2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597" y="480"/>
              <a:ext cx="73" cy="299"/>
              <a:chOff x="0" y="0"/>
              <a:chExt cx="49" cy="192"/>
            </a:xfrm>
          </p:grpSpPr>
          <p:grpSp>
            <p:nvGrpSpPr>
              <p:cNvPr id="26767" name="Group 314">
                <a:extLst>
                  <a:ext uri="{FF2B5EF4-FFF2-40B4-BE49-F238E27FC236}">
                    <a16:creationId xmlns:a16="http://schemas.microsoft.com/office/drawing/2014/main" id="{7CCD774E-490C-F39F-A037-69E0D13772A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 flipV="1">
                <a:off x="0" y="128"/>
                <a:ext cx="48" cy="64"/>
                <a:chOff x="0" y="0"/>
                <a:chExt cx="144" cy="288"/>
              </a:xfrm>
            </p:grpSpPr>
            <p:sp>
              <p:nvSpPr>
                <p:cNvPr id="26774" name="Arc 315">
                  <a:extLst>
                    <a:ext uri="{FF2B5EF4-FFF2-40B4-BE49-F238E27FC236}">
                      <a16:creationId xmlns:a16="http://schemas.microsoft.com/office/drawing/2014/main" id="{999A2F45-A0D9-B02C-47A6-FAECAB1674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775" name="Arc 316">
                  <a:extLst>
                    <a:ext uri="{FF2B5EF4-FFF2-40B4-BE49-F238E27FC236}">
                      <a16:creationId xmlns:a16="http://schemas.microsoft.com/office/drawing/2014/main" id="{29327582-5AB2-C8AA-15A9-102D3C600E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0" y="144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768" name="Group 317">
                <a:extLst>
                  <a:ext uri="{FF2B5EF4-FFF2-40B4-BE49-F238E27FC236}">
                    <a16:creationId xmlns:a16="http://schemas.microsoft.com/office/drawing/2014/main" id="{6703F1E5-072B-2BC4-C459-6A043898F65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 flipV="1">
                <a:off x="1" y="65"/>
                <a:ext cx="48" cy="64"/>
                <a:chOff x="0" y="0"/>
                <a:chExt cx="144" cy="288"/>
              </a:xfrm>
            </p:grpSpPr>
            <p:sp>
              <p:nvSpPr>
                <p:cNvPr id="26772" name="Arc 318">
                  <a:extLst>
                    <a:ext uri="{FF2B5EF4-FFF2-40B4-BE49-F238E27FC236}">
                      <a16:creationId xmlns:a16="http://schemas.microsoft.com/office/drawing/2014/main" id="{A593F676-B95F-BADD-D802-4495137B1F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773" name="Arc 319">
                  <a:extLst>
                    <a:ext uri="{FF2B5EF4-FFF2-40B4-BE49-F238E27FC236}">
                      <a16:creationId xmlns:a16="http://schemas.microsoft.com/office/drawing/2014/main" id="{0AADC25B-BD41-C7BC-4E60-407588C439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0" y="144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769" name="Group 320">
                <a:extLst>
                  <a:ext uri="{FF2B5EF4-FFF2-40B4-BE49-F238E27FC236}">
                    <a16:creationId xmlns:a16="http://schemas.microsoft.com/office/drawing/2014/main" id="{8908F89F-7656-1BC9-ED70-E08A4242CAC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 flipV="1">
                <a:off x="0" y="0"/>
                <a:ext cx="48" cy="64"/>
                <a:chOff x="0" y="0"/>
                <a:chExt cx="144" cy="288"/>
              </a:xfrm>
            </p:grpSpPr>
            <p:sp>
              <p:nvSpPr>
                <p:cNvPr id="26770" name="Arc 321">
                  <a:extLst>
                    <a:ext uri="{FF2B5EF4-FFF2-40B4-BE49-F238E27FC236}">
                      <a16:creationId xmlns:a16="http://schemas.microsoft.com/office/drawing/2014/main" id="{3795307A-886D-7320-8CF1-B3441E17E3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771" name="Arc 322">
                  <a:extLst>
                    <a:ext uri="{FF2B5EF4-FFF2-40B4-BE49-F238E27FC236}">
                      <a16:creationId xmlns:a16="http://schemas.microsoft.com/office/drawing/2014/main" id="{DAFABC68-A38B-BB2F-A9EF-1CAE4D60D0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0" y="144"/>
                  <a:ext cx="144" cy="14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1600"/>
                    <a:gd name="T16" fmla="*/ 0 h 21600"/>
                    <a:gd name="T17" fmla="*/ 21600 w 21600"/>
                    <a:gd name="T18" fmla="*/ 21600 h 2160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1600" h="21600" fill="none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-1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lnTo>
                        <a:pt x="-1" y="0"/>
                      </a:lnTo>
                      <a:close/>
                    </a:path>
                  </a:pathLst>
                </a:custGeom>
                <a:noFill/>
                <a:ln w="38100" cmpd="sng">
                  <a:solidFill>
                    <a:srgbClr val="CC0099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690" name="Line 323">
              <a:extLst>
                <a:ext uri="{FF2B5EF4-FFF2-40B4-BE49-F238E27FC236}">
                  <a16:creationId xmlns:a16="http://schemas.microsoft.com/office/drawing/2014/main" id="{B069DA07-F5AF-699D-9C79-B10E9C740E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1" y="780"/>
              <a:ext cx="96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91" name="Line 324">
              <a:extLst>
                <a:ext uri="{FF2B5EF4-FFF2-40B4-BE49-F238E27FC236}">
                  <a16:creationId xmlns:a16="http://schemas.microsoft.com/office/drawing/2014/main" id="{8CC1BB08-6257-644C-7464-5DC4BC09FF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1" y="780"/>
              <a:ext cx="0" cy="18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92" name="Line 325">
              <a:extLst>
                <a:ext uri="{FF2B5EF4-FFF2-40B4-BE49-F238E27FC236}">
                  <a16:creationId xmlns:a16="http://schemas.microsoft.com/office/drawing/2014/main" id="{6FBF39B3-9882-1D9F-249D-B547BFE294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09" y="1236"/>
              <a:ext cx="684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6693" name="Group 326">
              <a:extLst>
                <a:ext uri="{FF2B5EF4-FFF2-40B4-BE49-F238E27FC236}">
                  <a16:creationId xmlns:a16="http://schemas.microsoft.com/office/drawing/2014/main" id="{EFA0D67C-69FE-ACFE-E6CD-DA09FA7992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1" y="924"/>
              <a:ext cx="83" cy="216"/>
              <a:chOff x="0" y="0"/>
              <a:chExt cx="95" cy="288"/>
            </a:xfrm>
          </p:grpSpPr>
          <p:sp>
            <p:nvSpPr>
              <p:cNvPr id="26765" name="Oval 327">
                <a:extLst>
                  <a:ext uri="{FF2B5EF4-FFF2-40B4-BE49-F238E27FC236}">
                    <a16:creationId xmlns:a16="http://schemas.microsoft.com/office/drawing/2014/main" id="{7B377C9A-277B-E17D-1665-AE560FD71A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240"/>
                <a:ext cx="47" cy="48"/>
              </a:xfrm>
              <a:prstGeom prst="ellips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26766" name="Line 328">
                <a:extLst>
                  <a:ext uri="{FF2B5EF4-FFF2-40B4-BE49-F238E27FC236}">
                    <a16:creationId xmlns:a16="http://schemas.microsoft.com/office/drawing/2014/main" id="{1199D936-F3FF-38F2-0CDF-DB223B7BB4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72" cy="24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694" name="Line 329">
              <a:extLst>
                <a:ext uri="{FF2B5EF4-FFF2-40B4-BE49-F238E27FC236}">
                  <a16:creationId xmlns:a16="http://schemas.microsoft.com/office/drawing/2014/main" id="{BED10408-815D-F9CC-DB75-464436D982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3" y="1152"/>
              <a:ext cx="0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95" name="未知">
              <a:extLst>
                <a:ext uri="{FF2B5EF4-FFF2-40B4-BE49-F238E27FC236}">
                  <a16:creationId xmlns:a16="http://schemas.microsoft.com/office/drawing/2014/main" id="{1BE7E426-7B31-1BC9-B265-04EA91EDB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1140"/>
              <a:ext cx="660" cy="300"/>
            </a:xfrm>
            <a:custGeom>
              <a:avLst/>
              <a:gdLst>
                <a:gd name="T0" fmla="*/ 0 w 660"/>
                <a:gd name="T1" fmla="*/ 300 h 300"/>
                <a:gd name="T2" fmla="*/ 660 w 660"/>
                <a:gd name="T3" fmla="*/ 300 h 300"/>
                <a:gd name="T4" fmla="*/ 660 w 660"/>
                <a:gd name="T5" fmla="*/ 0 h 300"/>
                <a:gd name="T6" fmla="*/ 0 60000 65536"/>
                <a:gd name="T7" fmla="*/ 0 60000 65536"/>
                <a:gd name="T8" fmla="*/ 0 60000 65536"/>
                <a:gd name="T9" fmla="*/ 0 w 660"/>
                <a:gd name="T10" fmla="*/ 0 h 300"/>
                <a:gd name="T11" fmla="*/ 660 w 660"/>
                <a:gd name="T12" fmla="*/ 300 h 3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60" h="300">
                  <a:moveTo>
                    <a:pt x="0" y="300"/>
                  </a:moveTo>
                  <a:lnTo>
                    <a:pt x="660" y="300"/>
                  </a:lnTo>
                  <a:lnTo>
                    <a:pt x="660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96" name="Rectangle 331">
              <a:extLst>
                <a:ext uri="{FF2B5EF4-FFF2-40B4-BE49-F238E27FC236}">
                  <a16:creationId xmlns:a16="http://schemas.microsoft.com/office/drawing/2014/main" id="{6E5DB938-AAE6-41BA-819D-986F1132E60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121" y="1152"/>
              <a:ext cx="90" cy="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697" name="Rectangle 332">
              <a:extLst>
                <a:ext uri="{FF2B5EF4-FFF2-40B4-BE49-F238E27FC236}">
                  <a16:creationId xmlns:a16="http://schemas.microsoft.com/office/drawing/2014/main" id="{B7911307-2CDA-5F51-A441-E1E7C2042BF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121" y="1356"/>
              <a:ext cx="90" cy="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698" name="未知">
              <a:extLst>
                <a:ext uri="{FF2B5EF4-FFF2-40B4-BE49-F238E27FC236}">
                  <a16:creationId xmlns:a16="http://schemas.microsoft.com/office/drawing/2014/main" id="{E08B46CC-0DC8-9F62-A27C-7A13D6C115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7" y="300"/>
              <a:ext cx="252" cy="648"/>
            </a:xfrm>
            <a:custGeom>
              <a:avLst/>
              <a:gdLst>
                <a:gd name="T0" fmla="*/ 200 w 264"/>
                <a:gd name="T1" fmla="*/ 180 h 648"/>
                <a:gd name="T2" fmla="*/ 200 w 264"/>
                <a:gd name="T3" fmla="*/ 0 h 648"/>
                <a:gd name="T4" fmla="*/ 0 w 264"/>
                <a:gd name="T5" fmla="*/ 0 h 648"/>
                <a:gd name="T6" fmla="*/ 0 w 264"/>
                <a:gd name="T7" fmla="*/ 648 h 6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4"/>
                <a:gd name="T13" fmla="*/ 0 h 648"/>
                <a:gd name="T14" fmla="*/ 264 w 264"/>
                <a:gd name="T15" fmla="*/ 648 h 6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4" h="648">
                  <a:moveTo>
                    <a:pt x="264" y="180"/>
                  </a:moveTo>
                  <a:lnTo>
                    <a:pt x="264" y="0"/>
                  </a:lnTo>
                  <a:lnTo>
                    <a:pt x="0" y="0"/>
                  </a:lnTo>
                  <a:lnTo>
                    <a:pt x="0" y="648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699" name="Line 334">
              <a:extLst>
                <a:ext uri="{FF2B5EF4-FFF2-40B4-BE49-F238E27FC236}">
                  <a16:creationId xmlns:a16="http://schemas.microsoft.com/office/drawing/2014/main" id="{017811D8-B241-D85A-E36D-59D32BFB6B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7" y="1044"/>
              <a:ext cx="120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00" name="Line 335">
              <a:extLst>
                <a:ext uri="{FF2B5EF4-FFF2-40B4-BE49-F238E27FC236}">
                  <a16:creationId xmlns:a16="http://schemas.microsoft.com/office/drawing/2014/main" id="{77ABAADF-400B-437E-3119-762D48AB4E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09" y="1056"/>
              <a:ext cx="1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01" name="Rectangle 336">
              <a:extLst>
                <a:ext uri="{FF2B5EF4-FFF2-40B4-BE49-F238E27FC236}">
                  <a16:creationId xmlns:a16="http://schemas.microsoft.com/office/drawing/2014/main" id="{EDFA615D-2F53-53B4-BB96-50DEDE996B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997" y="216"/>
              <a:ext cx="90" cy="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702" name="Line 337">
              <a:extLst>
                <a:ext uri="{FF2B5EF4-FFF2-40B4-BE49-F238E27FC236}">
                  <a16:creationId xmlns:a16="http://schemas.microsoft.com/office/drawing/2014/main" id="{6DEF8CB9-09F1-326E-411E-700CE8FC22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9" y="288"/>
              <a:ext cx="19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03" name="Line 338">
              <a:extLst>
                <a:ext uri="{FF2B5EF4-FFF2-40B4-BE49-F238E27FC236}">
                  <a16:creationId xmlns:a16="http://schemas.microsoft.com/office/drawing/2014/main" id="{6902BEB5-85C3-07D2-29D5-09EDB7B7AF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33" y="300"/>
              <a:ext cx="168" cy="6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04" name="Line 339">
              <a:extLst>
                <a:ext uri="{FF2B5EF4-FFF2-40B4-BE49-F238E27FC236}">
                  <a16:creationId xmlns:a16="http://schemas.microsoft.com/office/drawing/2014/main" id="{DC481FEC-8F72-1670-1BE4-929AC4B1D5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7" y="1740"/>
              <a:ext cx="0" cy="67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705" name="Line 340">
              <a:extLst>
                <a:ext uri="{FF2B5EF4-FFF2-40B4-BE49-F238E27FC236}">
                  <a16:creationId xmlns:a16="http://schemas.microsoft.com/office/drawing/2014/main" id="{8496E116-B02D-5B72-022B-BD0A90DE38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9" y="1740"/>
              <a:ext cx="0" cy="672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706" name="Oval 341">
              <a:extLst>
                <a:ext uri="{FF2B5EF4-FFF2-40B4-BE49-F238E27FC236}">
                  <a16:creationId xmlns:a16="http://schemas.microsoft.com/office/drawing/2014/main" id="{DE406103-29B2-0B99-B0B5-8456EE296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15" y="2640"/>
              <a:ext cx="47" cy="48"/>
            </a:xfrm>
            <a:prstGeom prst="ellips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707" name="Oval 342">
              <a:extLst>
                <a:ext uri="{FF2B5EF4-FFF2-40B4-BE49-F238E27FC236}">
                  <a16:creationId xmlns:a16="http://schemas.microsoft.com/office/drawing/2014/main" id="{26F35B99-B30F-2D42-0340-699269DDE7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3" y="2640"/>
              <a:ext cx="47" cy="48"/>
            </a:xfrm>
            <a:prstGeom prst="ellips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708" name="Oval 343">
              <a:extLst>
                <a:ext uri="{FF2B5EF4-FFF2-40B4-BE49-F238E27FC236}">
                  <a16:creationId xmlns:a16="http://schemas.microsoft.com/office/drawing/2014/main" id="{5411AFA9-37FE-7DDF-C7BE-97EBF71816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3" y="2640"/>
              <a:ext cx="47" cy="48"/>
            </a:xfrm>
            <a:prstGeom prst="ellips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709" name="Line 344">
              <a:extLst>
                <a:ext uri="{FF2B5EF4-FFF2-40B4-BE49-F238E27FC236}">
                  <a16:creationId xmlns:a16="http://schemas.microsoft.com/office/drawing/2014/main" id="{546A4F9E-06E3-2294-E4C3-CD10D5182B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5" y="2400"/>
              <a:ext cx="72" cy="24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10" name="Line 345">
              <a:extLst>
                <a:ext uri="{FF2B5EF4-FFF2-40B4-BE49-F238E27FC236}">
                  <a16:creationId xmlns:a16="http://schemas.microsoft.com/office/drawing/2014/main" id="{43DF1FA4-0A65-E6E2-3372-B4B266DC8B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5" y="2412"/>
              <a:ext cx="72" cy="24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11" name="Line 346">
              <a:extLst>
                <a:ext uri="{FF2B5EF4-FFF2-40B4-BE49-F238E27FC236}">
                  <a16:creationId xmlns:a16="http://schemas.microsoft.com/office/drawing/2014/main" id="{E5CF0BD0-96C0-1E3E-9DC1-314E2F96F1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67" y="2400"/>
              <a:ext cx="72" cy="24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12" name="Line 347">
              <a:extLst>
                <a:ext uri="{FF2B5EF4-FFF2-40B4-BE49-F238E27FC236}">
                  <a16:creationId xmlns:a16="http://schemas.microsoft.com/office/drawing/2014/main" id="{F7BFC18A-9054-E61A-A19F-628FD228DD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3" y="2532"/>
              <a:ext cx="336" cy="0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13" name="Line 348">
              <a:extLst>
                <a:ext uri="{FF2B5EF4-FFF2-40B4-BE49-F238E27FC236}">
                  <a16:creationId xmlns:a16="http://schemas.microsoft.com/office/drawing/2014/main" id="{4A5B263D-F829-15E2-7264-51AB0BAA32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41" y="2700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14" name="Line 349">
              <a:extLst>
                <a:ext uri="{FF2B5EF4-FFF2-40B4-BE49-F238E27FC236}">
                  <a16:creationId xmlns:a16="http://schemas.microsoft.com/office/drawing/2014/main" id="{739CB244-A8FE-23C5-616F-D002043560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9" y="2700"/>
              <a:ext cx="0" cy="3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26715" name="Group 350">
              <a:extLst>
                <a:ext uri="{FF2B5EF4-FFF2-40B4-BE49-F238E27FC236}">
                  <a16:creationId xmlns:a16="http://schemas.microsoft.com/office/drawing/2014/main" id="{F342F001-0B76-3B4A-F2D5-91C401A7BC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93" y="2753"/>
              <a:ext cx="480" cy="494"/>
              <a:chOff x="0" y="0"/>
              <a:chExt cx="480" cy="494"/>
            </a:xfrm>
          </p:grpSpPr>
          <p:sp>
            <p:nvSpPr>
              <p:cNvPr id="26763" name="Oval 351">
                <a:extLst>
                  <a:ext uri="{FF2B5EF4-FFF2-40B4-BE49-F238E27FC236}">
                    <a16:creationId xmlns:a16="http://schemas.microsoft.com/office/drawing/2014/main" id="{DB516C63-CBE4-BC4A-7D56-6C3741E347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80" cy="492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26764" name="Text Box 352">
                <a:extLst>
                  <a:ext uri="{FF2B5EF4-FFF2-40B4-BE49-F238E27FC236}">
                    <a16:creationId xmlns:a16="http://schemas.microsoft.com/office/drawing/2014/main" id="{B80F80D0-E3AA-7A37-6641-F7883DEF87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" y="11"/>
                <a:ext cx="361" cy="4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M</a:t>
                </a:r>
                <a:r>
                  <a:rPr lang="en-US" altLang="zh-CN" sz="2400" baseline="-25000">
                    <a:latin typeface="Times New Roman" panose="02020603050405020304" pitchFamily="18" charset="0"/>
                  </a:rPr>
                  <a:t>2</a:t>
                </a:r>
                <a:endParaRPr lang="en-US" altLang="zh-CN" sz="2400">
                  <a:latin typeface="Times New Roman" panose="02020603050405020304" pitchFamily="18" charset="0"/>
                </a:endParaRPr>
              </a:p>
              <a:p>
                <a:pPr algn="ctr">
                  <a:lnSpc>
                    <a:spcPct val="85000"/>
                  </a:lnSpc>
                  <a:spcBef>
                    <a:spcPct val="0"/>
                  </a:spcBef>
                  <a:buFontTx/>
                  <a:buNone/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3</a:t>
                </a:r>
                <a:r>
                  <a:rPr lang="en-US" altLang="zh-CN" sz="2800">
                    <a:latin typeface="Times New Roman" panose="02020603050405020304" pitchFamily="18" charset="0"/>
                  </a:rPr>
                  <a:t>~</a:t>
                </a:r>
              </a:p>
            </p:txBody>
          </p:sp>
        </p:grpSp>
        <p:grpSp>
          <p:nvGrpSpPr>
            <p:cNvPr id="26716" name="Group 353">
              <a:extLst>
                <a:ext uri="{FF2B5EF4-FFF2-40B4-BE49-F238E27FC236}">
                  <a16:creationId xmlns:a16="http://schemas.microsoft.com/office/drawing/2014/main" id="{E527B13D-B67B-4ABF-AD65-6C00997A1F3A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723" y="2184"/>
              <a:ext cx="60" cy="108"/>
              <a:chOff x="0" y="0"/>
              <a:chExt cx="60" cy="108"/>
            </a:xfrm>
          </p:grpSpPr>
          <p:sp>
            <p:nvSpPr>
              <p:cNvPr id="26760" name="Line 354">
                <a:extLst>
                  <a:ext uri="{FF2B5EF4-FFF2-40B4-BE49-F238E27FC236}">
                    <a16:creationId xmlns:a16="http://schemas.microsoft.com/office/drawing/2014/main" id="{A35CE375-95C9-0116-618C-C8DE5EE0BE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61" name="Line 355">
                <a:extLst>
                  <a:ext uri="{FF2B5EF4-FFF2-40B4-BE49-F238E27FC236}">
                    <a16:creationId xmlns:a16="http://schemas.microsoft.com/office/drawing/2014/main" id="{8C277104-5CF6-A22D-11E1-AB9AE42D2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6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62" name="Line 356">
                <a:extLst>
                  <a:ext uri="{FF2B5EF4-FFF2-40B4-BE49-F238E27FC236}">
                    <a16:creationId xmlns:a16="http://schemas.microsoft.com/office/drawing/2014/main" id="{8E6A32D8-ED87-00EF-2A41-034D25823B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96"/>
                <a:ext cx="6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6717" name="Group 357">
              <a:extLst>
                <a:ext uri="{FF2B5EF4-FFF2-40B4-BE49-F238E27FC236}">
                  <a16:creationId xmlns:a16="http://schemas.microsoft.com/office/drawing/2014/main" id="{50160076-472B-340D-F19A-A5FFD5F05C44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2083" y="2184"/>
              <a:ext cx="60" cy="108"/>
              <a:chOff x="0" y="0"/>
              <a:chExt cx="60" cy="108"/>
            </a:xfrm>
          </p:grpSpPr>
          <p:sp>
            <p:nvSpPr>
              <p:cNvPr id="26757" name="Line 358">
                <a:extLst>
                  <a:ext uri="{FF2B5EF4-FFF2-40B4-BE49-F238E27FC236}">
                    <a16:creationId xmlns:a16="http://schemas.microsoft.com/office/drawing/2014/main" id="{EDDBA26B-3E19-0900-8AAB-36E6760C93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10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58" name="Line 359">
                <a:extLst>
                  <a:ext uri="{FF2B5EF4-FFF2-40B4-BE49-F238E27FC236}">
                    <a16:creationId xmlns:a16="http://schemas.microsoft.com/office/drawing/2014/main" id="{9194787D-431B-5386-07BD-44F503EAFE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60" cy="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6759" name="Line 360">
                <a:extLst>
                  <a:ext uri="{FF2B5EF4-FFF2-40B4-BE49-F238E27FC236}">
                    <a16:creationId xmlns:a16="http://schemas.microsoft.com/office/drawing/2014/main" id="{5FA3E4DF-960D-0679-F7DE-0CFC3CCB17B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96"/>
                <a:ext cx="60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6718" name="Line 361">
              <a:extLst>
                <a:ext uri="{FF2B5EF4-FFF2-40B4-BE49-F238E27FC236}">
                  <a16:creationId xmlns:a16="http://schemas.microsoft.com/office/drawing/2014/main" id="{53B1B4CE-EBEE-DEA5-F811-5143A4D2FF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9" y="2280"/>
              <a:ext cx="0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19" name="Line 362">
              <a:extLst>
                <a:ext uri="{FF2B5EF4-FFF2-40B4-BE49-F238E27FC236}">
                  <a16:creationId xmlns:a16="http://schemas.microsoft.com/office/drawing/2014/main" id="{F7B4471F-0A3E-D840-0A2A-4C2B0039D1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9" y="2280"/>
              <a:ext cx="0" cy="9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20" name="未知">
              <a:extLst>
                <a:ext uri="{FF2B5EF4-FFF2-40B4-BE49-F238E27FC236}">
                  <a16:creationId xmlns:a16="http://schemas.microsoft.com/office/drawing/2014/main" id="{0E1A9487-C8B4-3B73-90D7-194126A28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877" y="2112"/>
              <a:ext cx="852" cy="72"/>
            </a:xfrm>
            <a:custGeom>
              <a:avLst/>
              <a:gdLst>
                <a:gd name="T0" fmla="*/ 0 w 852"/>
                <a:gd name="T1" fmla="*/ 0 h 108"/>
                <a:gd name="T2" fmla="*/ 852 w 852"/>
                <a:gd name="T3" fmla="*/ 0 h 108"/>
                <a:gd name="T4" fmla="*/ 852 w 852"/>
                <a:gd name="T5" fmla="*/ 9 h 108"/>
                <a:gd name="T6" fmla="*/ 0 60000 65536"/>
                <a:gd name="T7" fmla="*/ 0 60000 65536"/>
                <a:gd name="T8" fmla="*/ 0 60000 65536"/>
                <a:gd name="T9" fmla="*/ 0 w 852"/>
                <a:gd name="T10" fmla="*/ 0 h 108"/>
                <a:gd name="T11" fmla="*/ 852 w 852"/>
                <a:gd name="T12" fmla="*/ 108 h 10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52" h="108">
                  <a:moveTo>
                    <a:pt x="0" y="0"/>
                  </a:moveTo>
                  <a:lnTo>
                    <a:pt x="852" y="0"/>
                  </a:lnTo>
                  <a:lnTo>
                    <a:pt x="852" y="108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21" name="未知">
              <a:extLst>
                <a:ext uri="{FF2B5EF4-FFF2-40B4-BE49-F238E27FC236}">
                  <a16:creationId xmlns:a16="http://schemas.microsoft.com/office/drawing/2014/main" id="{CBAC71DA-50C3-92C6-BA36-AC017EAA2FA4}"/>
                </a:ext>
              </a:extLst>
            </p:cNvPr>
            <p:cNvSpPr>
              <a:spLocks/>
            </p:cNvSpPr>
            <p:nvPr/>
          </p:nvSpPr>
          <p:spPr bwMode="auto">
            <a:xfrm>
              <a:off x="697" y="1968"/>
              <a:ext cx="1224" cy="432"/>
            </a:xfrm>
            <a:custGeom>
              <a:avLst/>
              <a:gdLst>
                <a:gd name="T0" fmla="*/ 0 w 1224"/>
                <a:gd name="T1" fmla="*/ 0 h 432"/>
                <a:gd name="T2" fmla="*/ 1224 w 1224"/>
                <a:gd name="T3" fmla="*/ 0 h 432"/>
                <a:gd name="T4" fmla="*/ 1224 w 1224"/>
                <a:gd name="T5" fmla="*/ 432 h 432"/>
                <a:gd name="T6" fmla="*/ 0 60000 65536"/>
                <a:gd name="T7" fmla="*/ 0 60000 65536"/>
                <a:gd name="T8" fmla="*/ 0 60000 65536"/>
                <a:gd name="T9" fmla="*/ 0 w 1224"/>
                <a:gd name="T10" fmla="*/ 0 h 432"/>
                <a:gd name="T11" fmla="*/ 1224 w 1224"/>
                <a:gd name="T12" fmla="*/ 432 h 43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24" h="432">
                  <a:moveTo>
                    <a:pt x="0" y="0"/>
                  </a:moveTo>
                  <a:lnTo>
                    <a:pt x="1224" y="0"/>
                  </a:lnTo>
                  <a:lnTo>
                    <a:pt x="1224" y="432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22" name="未知">
              <a:extLst>
                <a:ext uri="{FF2B5EF4-FFF2-40B4-BE49-F238E27FC236}">
                  <a16:creationId xmlns:a16="http://schemas.microsoft.com/office/drawing/2014/main" id="{87BE8A18-B605-2880-7B6B-FA75A93520A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" y="1824"/>
              <a:ext cx="1560" cy="360"/>
            </a:xfrm>
            <a:custGeom>
              <a:avLst/>
              <a:gdLst>
                <a:gd name="T0" fmla="*/ 0 w 1596"/>
                <a:gd name="T1" fmla="*/ 0 h 360"/>
                <a:gd name="T2" fmla="*/ 1392 w 1596"/>
                <a:gd name="T3" fmla="*/ 0 h 360"/>
                <a:gd name="T4" fmla="*/ 1392 w 1596"/>
                <a:gd name="T5" fmla="*/ 360 h 360"/>
                <a:gd name="T6" fmla="*/ 0 60000 65536"/>
                <a:gd name="T7" fmla="*/ 0 60000 65536"/>
                <a:gd name="T8" fmla="*/ 0 60000 65536"/>
                <a:gd name="T9" fmla="*/ 0 w 1596"/>
                <a:gd name="T10" fmla="*/ 0 h 360"/>
                <a:gd name="T11" fmla="*/ 1596 w 1596"/>
                <a:gd name="T12" fmla="*/ 360 h 36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96" h="360">
                  <a:moveTo>
                    <a:pt x="0" y="0"/>
                  </a:moveTo>
                  <a:lnTo>
                    <a:pt x="1596" y="0"/>
                  </a:lnTo>
                  <a:lnTo>
                    <a:pt x="1596" y="36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23" name="Rectangle 366">
              <a:extLst>
                <a:ext uri="{FF2B5EF4-FFF2-40B4-BE49-F238E27FC236}">
                  <a16:creationId xmlns:a16="http://schemas.microsoft.com/office/drawing/2014/main" id="{563ED418-1A6D-E666-E16E-8CC438503ED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181" y="1740"/>
              <a:ext cx="90" cy="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724" name="Rectangle 367">
              <a:extLst>
                <a:ext uri="{FF2B5EF4-FFF2-40B4-BE49-F238E27FC236}">
                  <a16:creationId xmlns:a16="http://schemas.microsoft.com/office/drawing/2014/main" id="{54848142-605B-3F76-7863-13E740F6306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181" y="1884"/>
              <a:ext cx="90" cy="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725" name="Rectangle 368">
              <a:extLst>
                <a:ext uri="{FF2B5EF4-FFF2-40B4-BE49-F238E27FC236}">
                  <a16:creationId xmlns:a16="http://schemas.microsoft.com/office/drawing/2014/main" id="{FB7685C2-DDA5-C8D6-1CF8-0910ED3D60C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1181" y="2028"/>
              <a:ext cx="90" cy="18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726" name="Line 369">
              <a:extLst>
                <a:ext uri="{FF2B5EF4-FFF2-40B4-BE49-F238E27FC236}">
                  <a16:creationId xmlns:a16="http://schemas.microsoft.com/office/drawing/2014/main" id="{7E4675D3-90E5-0A13-F174-724B96EEDB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13" y="1440"/>
              <a:ext cx="73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27" name="未知">
              <a:extLst>
                <a:ext uri="{FF2B5EF4-FFF2-40B4-BE49-F238E27FC236}">
                  <a16:creationId xmlns:a16="http://schemas.microsoft.com/office/drawing/2014/main" id="{8155A6BB-1680-4491-4084-427FB63C6B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3" y="888"/>
              <a:ext cx="1392" cy="348"/>
            </a:xfrm>
            <a:custGeom>
              <a:avLst/>
              <a:gdLst>
                <a:gd name="T0" fmla="*/ 0 w 1392"/>
                <a:gd name="T1" fmla="*/ 118 h 432"/>
                <a:gd name="T2" fmla="*/ 804 w 1392"/>
                <a:gd name="T3" fmla="*/ 118 h 432"/>
                <a:gd name="T4" fmla="*/ 804 w 1392"/>
                <a:gd name="T5" fmla="*/ 0 h 432"/>
                <a:gd name="T6" fmla="*/ 1392 w 1392"/>
                <a:gd name="T7" fmla="*/ 0 h 43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92"/>
                <a:gd name="T13" fmla="*/ 0 h 432"/>
                <a:gd name="T14" fmla="*/ 1392 w 1392"/>
                <a:gd name="T15" fmla="*/ 432 h 43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92" h="432">
                  <a:moveTo>
                    <a:pt x="0" y="432"/>
                  </a:moveTo>
                  <a:lnTo>
                    <a:pt x="804" y="432"/>
                  </a:lnTo>
                  <a:lnTo>
                    <a:pt x="804" y="0"/>
                  </a:lnTo>
                  <a:lnTo>
                    <a:pt x="1392" y="0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28" name="未知">
              <a:extLst>
                <a:ext uri="{FF2B5EF4-FFF2-40B4-BE49-F238E27FC236}">
                  <a16:creationId xmlns:a16="http://schemas.microsoft.com/office/drawing/2014/main" id="{1EE45392-4E7F-6B1D-0F71-BB071BC112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5" y="888"/>
              <a:ext cx="348" cy="564"/>
            </a:xfrm>
            <a:custGeom>
              <a:avLst/>
              <a:gdLst>
                <a:gd name="T0" fmla="*/ 0 w 348"/>
                <a:gd name="T1" fmla="*/ 0 h 564"/>
                <a:gd name="T2" fmla="*/ 348 w 348"/>
                <a:gd name="T3" fmla="*/ 0 h 564"/>
                <a:gd name="T4" fmla="*/ 348 w 348"/>
                <a:gd name="T5" fmla="*/ 564 h 564"/>
                <a:gd name="T6" fmla="*/ 168 w 348"/>
                <a:gd name="T7" fmla="*/ 564 h 5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8"/>
                <a:gd name="T13" fmla="*/ 0 h 564"/>
                <a:gd name="T14" fmla="*/ 348 w 348"/>
                <a:gd name="T15" fmla="*/ 564 h 5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8" h="564">
                  <a:moveTo>
                    <a:pt x="0" y="0"/>
                  </a:moveTo>
                  <a:lnTo>
                    <a:pt x="348" y="0"/>
                  </a:lnTo>
                  <a:lnTo>
                    <a:pt x="348" y="564"/>
                  </a:lnTo>
                  <a:lnTo>
                    <a:pt x="168" y="564"/>
                  </a:lnTo>
                </a:path>
              </a:pathLst>
            </a:custGeom>
            <a:noFill/>
            <a:ln w="38100" cap="flat" cmpd="sng">
              <a:solidFill>
                <a:srgbClr val="00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29" name="Text Box 372">
              <a:extLst>
                <a:ext uri="{FF2B5EF4-FFF2-40B4-BE49-F238E27FC236}">
                  <a16:creationId xmlns:a16="http://schemas.microsoft.com/office/drawing/2014/main" id="{A9EFEFAF-A964-98C3-3118-0D27BFA4BB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24" y="2121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FR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6730" name="Text Box 373">
              <a:extLst>
                <a:ext uri="{FF2B5EF4-FFF2-40B4-BE49-F238E27FC236}">
                  <a16:creationId xmlns:a16="http://schemas.microsoft.com/office/drawing/2014/main" id="{C28979E3-0A59-A71D-08B5-64096A4644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" y="801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FU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6731" name="Text Box 374">
              <a:extLst>
                <a:ext uri="{FF2B5EF4-FFF2-40B4-BE49-F238E27FC236}">
                  <a16:creationId xmlns:a16="http://schemas.microsoft.com/office/drawing/2014/main" id="{FEC5D652-3764-50CA-1433-4EB3C709CE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6" y="2145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FU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6732" name="Text Box 375">
              <a:extLst>
                <a:ext uri="{FF2B5EF4-FFF2-40B4-BE49-F238E27FC236}">
                  <a16:creationId xmlns:a16="http://schemas.microsoft.com/office/drawing/2014/main" id="{DAB6C95C-AC00-D35E-20E2-9F40F181E3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" y="909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FU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26733" name="Text Box 376">
              <a:extLst>
                <a:ext uri="{FF2B5EF4-FFF2-40B4-BE49-F238E27FC236}">
                  <a16:creationId xmlns:a16="http://schemas.microsoft.com/office/drawing/2014/main" id="{E7930AFA-F9BA-2827-E3CB-A755545308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0"/>
              <a:ext cx="4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9900CC"/>
                  </a:solidFill>
                  <a:latin typeface="Times New Roman" panose="02020603050405020304" pitchFamily="18" charset="0"/>
                </a:rPr>
                <a:t>FU</a:t>
              </a:r>
              <a:r>
                <a:rPr lang="en-US" altLang="zh-CN" sz="24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26734" name="AutoShape 377">
              <a:extLst>
                <a:ext uri="{FF2B5EF4-FFF2-40B4-BE49-F238E27FC236}">
                  <a16:creationId xmlns:a16="http://schemas.microsoft.com/office/drawing/2014/main" id="{D1D6B494-548B-9C1B-3790-1B2A6FA0D3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7" y="180"/>
              <a:ext cx="240" cy="252"/>
            </a:xfrm>
            <a:prstGeom prst="flowChartSummingJunction">
              <a:avLst/>
            </a:prstGeom>
            <a:solidFill>
              <a:srgbClr val="FFFFEB"/>
            </a:solidFill>
            <a:ln w="25400">
              <a:solidFill>
                <a:srgbClr val="0000FF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6735" name="Text Box 378">
              <a:extLst>
                <a:ext uri="{FF2B5EF4-FFF2-40B4-BE49-F238E27FC236}">
                  <a16:creationId xmlns:a16="http://schemas.microsoft.com/office/drawing/2014/main" id="{C46D3372-85A7-15B7-003A-EE9BF231A5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06" y="321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26736" name="Text Box 379">
              <a:extLst>
                <a:ext uri="{FF2B5EF4-FFF2-40B4-BE49-F238E27FC236}">
                  <a16:creationId xmlns:a16="http://schemas.microsoft.com/office/drawing/2014/main" id="{6B1B71B0-0632-C971-B92F-8ECA82FB2E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5" y="564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FR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6737" name="Text Box 380">
              <a:extLst>
                <a:ext uri="{FF2B5EF4-FFF2-40B4-BE49-F238E27FC236}">
                  <a16:creationId xmlns:a16="http://schemas.microsoft.com/office/drawing/2014/main" id="{04F1B2AE-073D-F2C9-A704-C433E551F6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72" y="624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FR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6738" name="Text Box 381">
              <a:extLst>
                <a:ext uri="{FF2B5EF4-FFF2-40B4-BE49-F238E27FC236}">
                  <a16:creationId xmlns:a16="http://schemas.microsoft.com/office/drawing/2014/main" id="{6C0DB3FB-17CA-1776-A35E-950394C43F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369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QS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26739" name="Text Box 382">
              <a:extLst>
                <a:ext uri="{FF2B5EF4-FFF2-40B4-BE49-F238E27FC236}">
                  <a16:creationId xmlns:a16="http://schemas.microsoft.com/office/drawing/2014/main" id="{7042AB68-8B46-F586-810D-B69665B5B3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8" y="897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QS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26740" name="Text Box 383">
              <a:extLst>
                <a:ext uri="{FF2B5EF4-FFF2-40B4-BE49-F238E27FC236}">
                  <a16:creationId xmlns:a16="http://schemas.microsoft.com/office/drawing/2014/main" id="{ED8E4975-8635-62FA-E46B-A60F54EDD1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6" y="2433"/>
              <a:ext cx="41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QS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6741" name="Text Box 384">
              <a:extLst>
                <a:ext uri="{FF2B5EF4-FFF2-40B4-BE49-F238E27FC236}">
                  <a16:creationId xmlns:a16="http://schemas.microsoft.com/office/drawing/2014/main" id="{167295B3-31AB-277B-BCA4-9C0F5840CA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9" y="453"/>
              <a:ext cx="31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T</a:t>
              </a:r>
              <a:r>
                <a:rPr lang="en-US" altLang="zh-CN" sz="2200" baseline="-25000">
                  <a:solidFill>
                    <a:srgbClr val="9900CC"/>
                  </a:solidFill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26742" name="Line 385">
              <a:extLst>
                <a:ext uri="{FF2B5EF4-FFF2-40B4-BE49-F238E27FC236}">
                  <a16:creationId xmlns:a16="http://schemas.microsoft.com/office/drawing/2014/main" id="{D2061C44-D4C2-B961-D01C-BFA4AF7895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9" y="2328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43" name="Line 386">
              <a:extLst>
                <a:ext uri="{FF2B5EF4-FFF2-40B4-BE49-F238E27FC236}">
                  <a16:creationId xmlns:a16="http://schemas.microsoft.com/office/drawing/2014/main" id="{A12B7221-2271-07C2-CBCE-4C1010BC8B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21" y="234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44" name="Line 387">
              <a:extLst>
                <a:ext uri="{FF2B5EF4-FFF2-40B4-BE49-F238E27FC236}">
                  <a16:creationId xmlns:a16="http://schemas.microsoft.com/office/drawing/2014/main" id="{D16D7C34-F47C-FC09-02B4-EC1FD58D2E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9" y="2340"/>
              <a:ext cx="0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745" name="Text Box 388">
              <a:extLst>
                <a:ext uri="{FF2B5EF4-FFF2-40B4-BE49-F238E27FC236}">
                  <a16:creationId xmlns:a16="http://schemas.microsoft.com/office/drawing/2014/main" id="{AED4092C-6B4B-DDC3-54A7-03634BCE78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" y="2021"/>
              <a:ext cx="419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9900CC"/>
                  </a:solidFill>
                  <a:latin typeface="Times New Roman" panose="02020603050405020304" pitchFamily="18" charset="0"/>
                </a:rPr>
                <a:t>KM</a:t>
              </a:r>
            </a:p>
          </p:txBody>
        </p:sp>
        <p:sp>
          <p:nvSpPr>
            <p:cNvPr id="26746" name="Rectangle 389">
              <a:extLst>
                <a:ext uri="{FF2B5EF4-FFF2-40B4-BE49-F238E27FC236}">
                  <a16:creationId xmlns:a16="http://schemas.microsoft.com/office/drawing/2014/main" id="{7111C38A-FDD3-16D9-AB99-701B0CE89D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" y="2414"/>
              <a:ext cx="720" cy="310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pSp>
          <p:nvGrpSpPr>
            <p:cNvPr id="26747" name="Group 390">
              <a:extLst>
                <a:ext uri="{FF2B5EF4-FFF2-40B4-BE49-F238E27FC236}">
                  <a16:creationId xmlns:a16="http://schemas.microsoft.com/office/drawing/2014/main" id="{DE210293-CE61-8B83-E380-8E3FCEE4A0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65" y="754"/>
              <a:ext cx="804" cy="373"/>
              <a:chOff x="0" y="0"/>
              <a:chExt cx="2010" cy="934"/>
            </a:xfrm>
          </p:grpSpPr>
          <p:sp>
            <p:nvSpPr>
              <p:cNvPr id="26749" name="Line 391">
                <a:extLst>
                  <a:ext uri="{FF2B5EF4-FFF2-40B4-BE49-F238E27FC236}">
                    <a16:creationId xmlns:a16="http://schemas.microsoft.com/office/drawing/2014/main" id="{F2FC3699-00BB-95CF-D6C5-01D0CEDF0E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740000">
                <a:off x="983" y="360"/>
                <a:ext cx="0" cy="300"/>
              </a:xfrm>
              <a:prstGeom prst="line">
                <a:avLst/>
              </a:prstGeom>
              <a:noFill/>
              <a:ln w="254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26750" name="Group 392">
                <a:extLst>
                  <a:ext uri="{FF2B5EF4-FFF2-40B4-BE49-F238E27FC236}">
                    <a16:creationId xmlns:a16="http://schemas.microsoft.com/office/drawing/2014/main" id="{164C9565-CF9C-D7C3-384A-100D75158ED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010" cy="935"/>
                <a:chOff x="0" y="0"/>
                <a:chExt cx="2010" cy="935"/>
              </a:xfrm>
            </p:grpSpPr>
            <p:grpSp>
              <p:nvGrpSpPr>
                <p:cNvPr id="26751" name="Group 393">
                  <a:extLst>
                    <a:ext uri="{FF2B5EF4-FFF2-40B4-BE49-F238E27FC236}">
                      <a16:creationId xmlns:a16="http://schemas.microsoft.com/office/drawing/2014/main" id="{A58D8BA6-C23D-2FFA-448D-F43D2838FD4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60000">
                  <a:off x="0" y="0"/>
                  <a:ext cx="2010" cy="390"/>
                  <a:chOff x="0" y="0"/>
                  <a:chExt cx="804" cy="156"/>
                </a:xfrm>
              </p:grpSpPr>
              <p:sp>
                <p:nvSpPr>
                  <p:cNvPr id="26753" name="Line 394">
                    <a:extLst>
                      <a:ext uri="{FF2B5EF4-FFF2-40B4-BE49-F238E27FC236}">
                        <a16:creationId xmlns:a16="http://schemas.microsoft.com/office/drawing/2014/main" id="{5D539366-92B1-1D1B-1DDE-19039A8A4BA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144"/>
                    <a:ext cx="30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4" name="Line 395">
                    <a:extLst>
                      <a:ext uri="{FF2B5EF4-FFF2-40B4-BE49-F238E27FC236}">
                        <a16:creationId xmlns:a16="http://schemas.microsoft.com/office/drawing/2014/main" id="{6F62D7D3-7743-64B8-9D8E-BA01C2389E7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04" y="144"/>
                    <a:ext cx="300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5" name="Line 396">
                    <a:extLst>
                      <a:ext uri="{FF2B5EF4-FFF2-40B4-BE49-F238E27FC236}">
                        <a16:creationId xmlns:a16="http://schemas.microsoft.com/office/drawing/2014/main" id="{74DE845F-E59B-B2F7-805B-37C91C1DBFE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40" y="36"/>
                    <a:ext cx="264" cy="108"/>
                  </a:xfrm>
                  <a:prstGeom prst="line">
                    <a:avLst/>
                  </a:prstGeom>
                  <a:noFill/>
                  <a:ln w="381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26756" name="Line 397">
                    <a:extLst>
                      <a:ext uri="{FF2B5EF4-FFF2-40B4-BE49-F238E27FC236}">
                        <a16:creationId xmlns:a16="http://schemas.microsoft.com/office/drawing/2014/main" id="{D7FEA769-554C-8168-7DB3-C9B2D873565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00" y="0"/>
                    <a:ext cx="0" cy="156"/>
                  </a:xfrm>
                  <a:prstGeom prst="line">
                    <a:avLst/>
                  </a:prstGeom>
                  <a:noFill/>
                  <a:ln w="25400">
                    <a:solidFill>
                      <a:srgbClr val="0000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6752" name="未知">
                  <a:extLst>
                    <a:ext uri="{FF2B5EF4-FFF2-40B4-BE49-F238E27FC236}">
                      <a16:creationId xmlns:a16="http://schemas.microsoft.com/office/drawing/2014/main" id="{58F11270-F49A-D2F7-E25E-A8A448A66A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rot="10740000">
                  <a:off x="728" y="725"/>
                  <a:ext cx="660" cy="210"/>
                </a:xfrm>
                <a:custGeom>
                  <a:avLst/>
                  <a:gdLst>
                    <a:gd name="T0" fmla="*/ 0 w 264"/>
                    <a:gd name="T1" fmla="*/ 0 h 84"/>
                    <a:gd name="T2" fmla="*/ 22470 w 264"/>
                    <a:gd name="T3" fmla="*/ 0 h 84"/>
                    <a:gd name="T4" fmla="*/ 22470 w 264"/>
                    <a:gd name="T5" fmla="*/ 20520 h 84"/>
                    <a:gd name="T6" fmla="*/ 45208 w 264"/>
                    <a:gd name="T7" fmla="*/ 20520 h 84"/>
                    <a:gd name="T8" fmla="*/ 45208 w 264"/>
                    <a:gd name="T9" fmla="*/ 0 h 84"/>
                    <a:gd name="T10" fmla="*/ 64458 w 264"/>
                    <a:gd name="T11" fmla="*/ 0 h 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64"/>
                    <a:gd name="T19" fmla="*/ 0 h 84"/>
                    <a:gd name="T20" fmla="*/ 264 w 264"/>
                    <a:gd name="T21" fmla="*/ 84 h 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64" h="84">
                      <a:moveTo>
                        <a:pt x="0" y="0"/>
                      </a:moveTo>
                      <a:lnTo>
                        <a:pt x="92" y="0"/>
                      </a:lnTo>
                      <a:lnTo>
                        <a:pt x="92" y="84"/>
                      </a:lnTo>
                      <a:lnTo>
                        <a:pt x="185" y="84"/>
                      </a:lnTo>
                      <a:lnTo>
                        <a:pt x="185" y="0"/>
                      </a:lnTo>
                      <a:lnTo>
                        <a:pt x="264" y="0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748" name="Rectangle 399">
              <a:extLst>
                <a:ext uri="{FF2B5EF4-FFF2-40B4-BE49-F238E27FC236}">
                  <a16:creationId xmlns:a16="http://schemas.microsoft.com/office/drawing/2014/main" id="{F8DE3FB3-1A8A-765E-EDC9-6046DBB96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63" y="2142"/>
              <a:ext cx="540" cy="174"/>
            </a:xfrm>
            <a:prstGeom prst="rect">
              <a:avLst/>
            </a:prstGeom>
            <a:noFill/>
            <a:ln w="38100">
              <a:solidFill>
                <a:srgbClr val="00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sp>
        <p:nvSpPr>
          <p:cNvPr id="27850" name="Text Box 400">
            <a:extLst>
              <a:ext uri="{FF2B5EF4-FFF2-40B4-BE49-F238E27FC236}">
                <a16:creationId xmlns:a16="http://schemas.microsoft.com/office/drawing/2014/main" id="{F0882299-BAAB-6D73-A957-B9085ADF8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91125" y="5135563"/>
            <a:ext cx="30988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控制原理和动作顺序请自行分析。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7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0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4">
            <a:extLst>
              <a:ext uri="{FF2B5EF4-FFF2-40B4-BE49-F238E27FC236}">
                <a16:creationId xmlns:a16="http://schemas.microsoft.com/office/drawing/2014/main" id="{1DCD9FBC-EA8B-1B1B-81DA-F213D8E6CC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4425" y="222250"/>
            <a:ext cx="6843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 </a:t>
            </a:r>
            <a:r>
              <a:rPr lang="en-US" altLang="zh-CN" sz="36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5 </a:t>
            </a:r>
            <a:r>
              <a:rPr lang="zh-CN" altLang="en-US" sz="360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章　继电接触器控制系统 </a:t>
            </a:r>
          </a:p>
        </p:txBody>
      </p:sp>
      <p:sp>
        <p:nvSpPr>
          <p:cNvPr id="5126" name="Text Box 5">
            <a:extLst>
              <a:ext uri="{FF2B5EF4-FFF2-40B4-BE49-F238E27FC236}">
                <a16:creationId xmlns:a16="http://schemas.microsoft.com/office/drawing/2014/main" id="{3160CB07-F9DE-1E3F-8012-4DA40A3DF9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1050" y="1071563"/>
            <a:ext cx="75215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>
                <a:latin typeface="宋体" panose="02010600030101010101" pitchFamily="2" charset="-122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采用继电器、接触器及按钮等控制电器来实现电动机的起动、停止、正反转、调速及制动的控制系统称为继电接触器控制系统。</a:t>
            </a:r>
            <a:r>
              <a:rPr lang="zh-CN" altLang="en-US" sz="240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5127" name="Rectangle 37">
            <a:extLst>
              <a:ext uri="{FF2B5EF4-FFF2-40B4-BE49-F238E27FC236}">
                <a16:creationId xmlns:a16="http://schemas.microsoft.com/office/drawing/2014/main" id="{8FD1506C-7936-2A88-5D4A-577B6D4F47B2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585788" y="2254250"/>
            <a:ext cx="7981950" cy="808038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5.1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常用控制电器</a:t>
            </a:r>
            <a:endParaRPr lang="zh-CN" altLang="en-US" sz="2600" b="1">
              <a:solidFill>
                <a:srgbClr val="FFFFD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8" name="Text Box 38">
            <a:extLst>
              <a:ext uri="{FF2B5EF4-FFF2-40B4-BE49-F238E27FC236}">
                <a16:creationId xmlns:a16="http://schemas.microsoft.com/office/drawing/2014/main" id="{D822567F-5BB3-4306-3152-9F643FC0A2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" y="3035300"/>
            <a:ext cx="28622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600">
                <a:solidFill>
                  <a:srgbClr val="7030A0"/>
                </a:solidFill>
                <a:latin typeface="Times New Roman" panose="02020603050405020304" pitchFamily="18" charset="0"/>
              </a:rPr>
              <a:t>5.1.1　</a:t>
            </a:r>
            <a:r>
              <a:rPr lang="zh-CN" altLang="en-US" sz="260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组合开关</a:t>
            </a:r>
          </a:p>
        </p:txBody>
      </p:sp>
      <p:sp>
        <p:nvSpPr>
          <p:cNvPr id="5129" name="Text Box 39">
            <a:extLst>
              <a:ext uri="{FF2B5EF4-FFF2-40B4-BE49-F238E27FC236}">
                <a16:creationId xmlns:a16="http://schemas.microsoft.com/office/drawing/2014/main" id="{633B328B-3BF3-45D1-7BCF-7BCE1CDF1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8" y="3675063"/>
            <a:ext cx="76533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50000"/>
              </a:spcBef>
              <a:buFontTx/>
              <a:buNone/>
            </a:pP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　　组合开关也称转换开关，在机床电气控制线路中常用作电源的引入开关，也可以用来直接起动和停止小容量笼型电动机和对电动机进行正、反转控制。</a:t>
            </a:r>
            <a:r>
              <a:rPr lang="zh-CN" altLang="en-US" sz="2400"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5130" name="Text Box 40">
            <a:extLst>
              <a:ext uri="{FF2B5EF4-FFF2-40B4-BE49-F238E27FC236}">
                <a16:creationId xmlns:a16="http://schemas.microsoft.com/office/drawing/2014/main" id="{B92B17C6-797A-043A-469F-A83E97D61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3400" y="5222875"/>
            <a:ext cx="1422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组合开关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文字符号</a:t>
            </a:r>
          </a:p>
        </p:txBody>
      </p:sp>
      <p:sp>
        <p:nvSpPr>
          <p:cNvPr id="5131" name="Text Box 41">
            <a:extLst>
              <a:ext uri="{FF2B5EF4-FFF2-40B4-BE49-F238E27FC236}">
                <a16:creationId xmlns:a16="http://schemas.microsoft.com/office/drawing/2014/main" id="{D9816D81-D82C-0BFD-755A-4AA2FDC267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7238" y="5386388"/>
            <a:ext cx="7937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06600"/>
                </a:solidFill>
                <a:latin typeface="Times New Roman" panose="02020603050405020304" pitchFamily="18" charset="0"/>
              </a:rPr>
              <a:t>QS</a:t>
            </a:r>
          </a:p>
        </p:txBody>
      </p:sp>
      <p:sp>
        <p:nvSpPr>
          <p:cNvPr id="5132" name="Text Box 42">
            <a:extLst>
              <a:ext uri="{FF2B5EF4-FFF2-40B4-BE49-F238E27FC236}">
                <a16:creationId xmlns:a16="http://schemas.microsoft.com/office/drawing/2014/main" id="{8039B11C-E8AB-D348-5239-91926EA721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8500" y="5194300"/>
            <a:ext cx="1422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组合开关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图形符号</a:t>
            </a:r>
          </a:p>
        </p:txBody>
      </p:sp>
      <p:grpSp>
        <p:nvGrpSpPr>
          <p:cNvPr id="2" name="Group 36">
            <a:extLst>
              <a:ext uri="{FF2B5EF4-FFF2-40B4-BE49-F238E27FC236}">
                <a16:creationId xmlns:a16="http://schemas.microsoft.com/office/drawing/2014/main" id="{5FC51879-A289-2952-3F2C-F7B18CC807A7}"/>
              </a:ext>
            </a:extLst>
          </p:cNvPr>
          <p:cNvGrpSpPr>
            <a:grpSpLocks/>
          </p:cNvGrpSpPr>
          <p:nvPr/>
        </p:nvGrpSpPr>
        <p:grpSpPr bwMode="auto">
          <a:xfrm>
            <a:off x="6675438" y="5072063"/>
            <a:ext cx="735012" cy="1047750"/>
            <a:chOff x="0" y="0"/>
            <a:chExt cx="463" cy="660"/>
          </a:xfrm>
        </p:grpSpPr>
        <p:sp>
          <p:nvSpPr>
            <p:cNvPr id="3" name="Line 11">
              <a:extLst>
                <a:ext uri="{FF2B5EF4-FFF2-40B4-BE49-F238E27FC236}">
                  <a16:creationId xmlns:a16="http://schemas.microsoft.com/office/drawing/2014/main" id="{4A8BF5EC-EB29-A78C-B05F-95951839FC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" y="362"/>
              <a:ext cx="312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" name="Line 13">
              <a:extLst>
                <a:ext uri="{FF2B5EF4-FFF2-40B4-BE49-F238E27FC236}">
                  <a16:creationId xmlns:a16="http://schemas.microsoft.com/office/drawing/2014/main" id="{B5B8F8AA-A246-C48B-E8C6-FA8B7937BB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" y="492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33" name="Line 15">
              <a:extLst>
                <a:ext uri="{FF2B5EF4-FFF2-40B4-BE49-F238E27FC236}">
                  <a16:creationId xmlns:a16="http://schemas.microsoft.com/office/drawing/2014/main" id="{AA6CCEFA-E263-B131-EEEA-287D4291E7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2" y="0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34" name="Line 17">
              <a:extLst>
                <a:ext uri="{FF2B5EF4-FFF2-40B4-BE49-F238E27FC236}">
                  <a16:creationId xmlns:a16="http://schemas.microsoft.com/office/drawing/2014/main" id="{2EDE6C53-33E1-3A70-A088-76C48D2BA1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" y="492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35" name="Line 19">
              <a:extLst>
                <a:ext uri="{FF2B5EF4-FFF2-40B4-BE49-F238E27FC236}">
                  <a16:creationId xmlns:a16="http://schemas.microsoft.com/office/drawing/2014/main" id="{734747DC-82B7-75F3-B8D3-0B966C7FC1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" y="0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36" name="Line 21">
              <a:extLst>
                <a:ext uri="{FF2B5EF4-FFF2-40B4-BE49-F238E27FC236}">
                  <a16:creationId xmlns:a16="http://schemas.microsoft.com/office/drawing/2014/main" id="{2DA21C8B-63EE-AFBE-5C36-E46DB6B20E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2" y="492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37" name="Line 23">
              <a:extLst>
                <a:ext uri="{FF2B5EF4-FFF2-40B4-BE49-F238E27FC236}">
                  <a16:creationId xmlns:a16="http://schemas.microsoft.com/office/drawing/2014/main" id="{B47FA354-228E-D0AA-EC97-5DE28F7989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0" y="0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38" name="Line 24">
              <a:extLst>
                <a:ext uri="{FF2B5EF4-FFF2-40B4-BE49-F238E27FC236}">
                  <a16:creationId xmlns:a16="http://schemas.microsoft.com/office/drawing/2014/main" id="{149C7F97-0260-4928-1603-207443E3FC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" y="225"/>
              <a:ext cx="108" cy="26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39" name="Line 31">
              <a:extLst>
                <a:ext uri="{FF2B5EF4-FFF2-40B4-BE49-F238E27FC236}">
                  <a16:creationId xmlns:a16="http://schemas.microsoft.com/office/drawing/2014/main" id="{E06BE3E1-B464-F969-66E2-893F04D2A0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5" y="492"/>
              <a:ext cx="0" cy="16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40" name="Line 32">
              <a:extLst>
                <a:ext uri="{FF2B5EF4-FFF2-40B4-BE49-F238E27FC236}">
                  <a16:creationId xmlns:a16="http://schemas.microsoft.com/office/drawing/2014/main" id="{90811E66-A95F-488B-4833-04BC4378DB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" y="225"/>
              <a:ext cx="108" cy="26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41" name="Line 35">
              <a:extLst>
                <a:ext uri="{FF2B5EF4-FFF2-40B4-BE49-F238E27FC236}">
                  <a16:creationId xmlns:a16="http://schemas.microsoft.com/office/drawing/2014/main" id="{E1B21F4C-426C-EEF8-450C-4506D097A5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225"/>
              <a:ext cx="108" cy="269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3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 autoUpdateAnimBg="0"/>
      <p:bldP spid="5127" grpId="0" autoUpdateAnimBg="0"/>
      <p:bldP spid="5128" grpId="0" autoUpdateAnimBg="0"/>
      <p:bldP spid="5129" grpId="0" autoUpdateAnimBg="0"/>
      <p:bldP spid="5130" grpId="0" autoUpdateAnimBg="0"/>
      <p:bldP spid="5131" grpId="0" autoUpdateAnimBg="0"/>
      <p:bldP spid="513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59">
            <a:extLst>
              <a:ext uri="{FF2B5EF4-FFF2-40B4-BE49-F238E27FC236}">
                <a16:creationId xmlns:a16="http://schemas.microsoft.com/office/drawing/2014/main" id="{0117087D-5598-7287-B547-C9705395F69B}"/>
              </a:ext>
            </a:extLst>
          </p:cNvPr>
          <p:cNvGrpSpPr>
            <a:grpSpLocks/>
          </p:cNvGrpSpPr>
          <p:nvPr/>
        </p:nvGrpSpPr>
        <p:grpSpPr bwMode="auto">
          <a:xfrm>
            <a:off x="371475" y="644525"/>
            <a:ext cx="5400675" cy="5724525"/>
            <a:chOff x="0" y="0"/>
            <a:chExt cx="3402" cy="3606"/>
          </a:xfrm>
        </p:grpSpPr>
        <p:sp>
          <p:nvSpPr>
            <p:cNvPr id="6156" name="Text Box 6">
              <a:extLst>
                <a:ext uri="{FF2B5EF4-FFF2-40B4-BE49-F238E27FC236}">
                  <a16:creationId xmlns:a16="http://schemas.microsoft.com/office/drawing/2014/main" id="{92412E5B-67DB-C8F9-4D3E-2C159EADDE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340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400">
                  <a:latin typeface="Times New Roman" panose="02020603050405020304" pitchFamily="18" charset="0"/>
                </a:rPr>
                <a:t>用组合开关起停电动机的接线图 </a:t>
              </a:r>
            </a:p>
          </p:txBody>
        </p:sp>
        <p:grpSp>
          <p:nvGrpSpPr>
            <p:cNvPr id="6157" name="Group 7">
              <a:extLst>
                <a:ext uri="{FF2B5EF4-FFF2-40B4-BE49-F238E27FC236}">
                  <a16:creationId xmlns:a16="http://schemas.microsoft.com/office/drawing/2014/main" id="{EE5FDEEB-9A56-0358-6C71-B69CA0CA48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6" y="461"/>
              <a:ext cx="1560" cy="3145"/>
              <a:chOff x="0" y="0"/>
              <a:chExt cx="1560" cy="3145"/>
            </a:xfrm>
          </p:grpSpPr>
          <p:grpSp>
            <p:nvGrpSpPr>
              <p:cNvPr id="6158" name="Group 8">
                <a:extLst>
                  <a:ext uri="{FF2B5EF4-FFF2-40B4-BE49-F238E27FC236}">
                    <a16:creationId xmlns:a16="http://schemas.microsoft.com/office/drawing/2014/main" id="{E4A9797D-B1B1-19BC-8A52-9DE299444E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80" y="2627"/>
                <a:ext cx="480" cy="518"/>
                <a:chOff x="0" y="0"/>
                <a:chExt cx="480" cy="518"/>
              </a:xfrm>
            </p:grpSpPr>
            <p:sp>
              <p:nvSpPr>
                <p:cNvPr id="2" name="Oval 9">
                  <a:extLst>
                    <a:ext uri="{FF2B5EF4-FFF2-40B4-BE49-F238E27FC236}">
                      <a16:creationId xmlns:a16="http://schemas.microsoft.com/office/drawing/2014/main" id="{AB309EA8-98F4-BED7-6259-F4110A102D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7"/>
                  <a:ext cx="480" cy="492"/>
                </a:xfrm>
                <a:prstGeom prst="ellipse">
                  <a:avLst/>
                </a:prstGeom>
                <a:solidFill>
                  <a:srgbClr val="FFFFEB"/>
                </a:solidFill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3" name="Text Box 10">
                  <a:extLst>
                    <a:ext uri="{FF2B5EF4-FFF2-40B4-BE49-F238E27FC236}">
                      <a16:creationId xmlns:a16="http://schemas.microsoft.com/office/drawing/2014/main" id="{6BAEAABC-A845-6959-566C-D5606278E9E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5" y="0"/>
                  <a:ext cx="313" cy="5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>
                      <a:latin typeface="Times New Roman" panose="02020603050405020304" pitchFamily="18" charset="0"/>
                    </a:rPr>
                    <a:t>M</a:t>
                  </a:r>
                </a:p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>
                      <a:latin typeface="Times New Roman" panose="02020603050405020304" pitchFamily="18" charset="0"/>
                    </a:rPr>
                    <a:t>3~</a:t>
                  </a:r>
                  <a:endParaRPr lang="el-GR" altLang="en-US" sz="24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159" name="Oval 11">
                <a:extLst>
                  <a:ext uri="{FF2B5EF4-FFF2-40B4-BE49-F238E27FC236}">
                    <a16:creationId xmlns:a16="http://schemas.microsoft.com/office/drawing/2014/main" id="{E071469B-DD23-25B0-20E0-DAEBE167E2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48" cy="47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6160" name="Oval 12">
                <a:extLst>
                  <a:ext uri="{FF2B5EF4-FFF2-40B4-BE49-F238E27FC236}">
                    <a16:creationId xmlns:a16="http://schemas.microsoft.com/office/drawing/2014/main" id="{A04D1EB2-BE7F-7736-5A90-6FB1AD68D23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240" y="0"/>
                <a:ext cx="48" cy="47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6161" name="Oval 13">
                <a:extLst>
                  <a:ext uri="{FF2B5EF4-FFF2-40B4-BE49-F238E27FC236}">
                    <a16:creationId xmlns:a16="http://schemas.microsoft.com/office/drawing/2014/main" id="{249D436F-45EE-3907-D50D-520D23C391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462" y="0"/>
                <a:ext cx="48" cy="47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grpSp>
            <p:nvGrpSpPr>
              <p:cNvPr id="6162" name="Group 14">
                <a:extLst>
                  <a:ext uri="{FF2B5EF4-FFF2-40B4-BE49-F238E27FC236}">
                    <a16:creationId xmlns:a16="http://schemas.microsoft.com/office/drawing/2014/main" id="{D916A097-D2C4-D8CB-D691-32C0436C75C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20" y="960"/>
                <a:ext cx="384" cy="372"/>
                <a:chOff x="0" y="0"/>
                <a:chExt cx="384" cy="372"/>
              </a:xfrm>
            </p:grpSpPr>
            <p:sp>
              <p:nvSpPr>
                <p:cNvPr id="6192" name="Oval 15">
                  <a:extLst>
                    <a:ext uri="{FF2B5EF4-FFF2-40B4-BE49-F238E27FC236}">
                      <a16:creationId xmlns:a16="http://schemas.microsoft.com/office/drawing/2014/main" id="{B06F85AB-8016-0810-B157-A1713B01D1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324" y="13"/>
                  <a:ext cx="60" cy="59"/>
                </a:xfrm>
                <a:prstGeom prst="ellipse">
                  <a:avLst/>
                </a:prstGeom>
                <a:solidFill>
                  <a:srgbClr val="FFFFEB"/>
                </a:solidFill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6193" name="Oval 16">
                  <a:extLst>
                    <a:ext uri="{FF2B5EF4-FFF2-40B4-BE49-F238E27FC236}">
                      <a16:creationId xmlns:a16="http://schemas.microsoft.com/office/drawing/2014/main" id="{0A20ED41-7A6A-3E15-5E78-E5352068E4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" y="0"/>
                  <a:ext cx="360" cy="372"/>
                </a:xfrm>
                <a:prstGeom prst="ellips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grpSp>
              <p:nvGrpSpPr>
                <p:cNvPr id="6194" name="Group 17">
                  <a:extLst>
                    <a:ext uri="{FF2B5EF4-FFF2-40B4-BE49-F238E27FC236}">
                      <a16:creationId xmlns:a16="http://schemas.microsoft.com/office/drawing/2014/main" id="{49D4666E-D081-00A4-E2F8-F3744859712A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4" y="108"/>
                  <a:ext cx="275" cy="180"/>
                  <a:chOff x="0" y="0"/>
                  <a:chExt cx="275" cy="180"/>
                </a:xfrm>
              </p:grpSpPr>
              <p:sp>
                <p:nvSpPr>
                  <p:cNvPr id="4" name="Line 18">
                    <a:extLst>
                      <a:ext uri="{FF2B5EF4-FFF2-40B4-BE49-F238E27FC236}">
                        <a16:creationId xmlns:a16="http://schemas.microsoft.com/office/drawing/2014/main" id="{D25A2113-2612-7DF1-EC89-3BF9F820D2C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2723351">
                    <a:off x="54" y="-50"/>
                    <a:ext cx="0" cy="107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" name="Line 19">
                    <a:extLst>
                      <a:ext uri="{FF2B5EF4-FFF2-40B4-BE49-F238E27FC236}">
                        <a16:creationId xmlns:a16="http://schemas.microsoft.com/office/drawing/2014/main" id="{17FB7A74-E3BA-7B8D-8B3C-3C96154D62D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2" y="0"/>
                    <a:ext cx="180" cy="180"/>
                  </a:xfrm>
                  <a:prstGeom prst="line">
                    <a:avLst/>
                  </a:prstGeom>
                  <a:noFill/>
                  <a:ln w="38100">
                    <a:solidFill>
                      <a:srgbClr val="FF33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" name="Line 20">
                    <a:extLst>
                      <a:ext uri="{FF2B5EF4-FFF2-40B4-BE49-F238E27FC236}">
                        <a16:creationId xmlns:a16="http://schemas.microsoft.com/office/drawing/2014/main" id="{C7B184BE-E04F-F9A6-B4BD-1ECA18A3932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2723351">
                    <a:off x="214" y="110"/>
                    <a:ext cx="0" cy="107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7" name="Oval 21">
                  <a:extLst>
                    <a:ext uri="{FF2B5EF4-FFF2-40B4-BE49-F238E27FC236}">
                      <a16:creationId xmlns:a16="http://schemas.microsoft.com/office/drawing/2014/main" id="{F9AB9B44-8A67-209B-26E3-F13B9480A0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0" y="313"/>
                  <a:ext cx="60" cy="59"/>
                </a:xfrm>
                <a:prstGeom prst="ellipse">
                  <a:avLst/>
                </a:prstGeom>
                <a:solidFill>
                  <a:srgbClr val="FFFFEB"/>
                </a:solidFill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63" name="Group 22">
                <a:extLst>
                  <a:ext uri="{FF2B5EF4-FFF2-40B4-BE49-F238E27FC236}">
                    <a16:creationId xmlns:a16="http://schemas.microsoft.com/office/drawing/2014/main" id="{A60C360F-4814-8AFE-9438-CA5F8DACA8B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" y="2304"/>
                <a:ext cx="372" cy="384"/>
                <a:chOff x="0" y="0"/>
                <a:chExt cx="372" cy="384"/>
              </a:xfrm>
            </p:grpSpPr>
            <p:grpSp>
              <p:nvGrpSpPr>
                <p:cNvPr id="6185" name="Group 23">
                  <a:extLst>
                    <a:ext uri="{FF2B5EF4-FFF2-40B4-BE49-F238E27FC236}">
                      <a16:creationId xmlns:a16="http://schemas.microsoft.com/office/drawing/2014/main" id="{2957D82E-9B2E-D36E-F221-1744669211CF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 rot="5400000">
                  <a:off x="48" y="100"/>
                  <a:ext cx="275" cy="180"/>
                  <a:chOff x="0" y="0"/>
                  <a:chExt cx="275" cy="180"/>
                </a:xfrm>
              </p:grpSpPr>
              <p:sp>
                <p:nvSpPr>
                  <p:cNvPr id="6189" name="Line 24">
                    <a:extLst>
                      <a:ext uri="{FF2B5EF4-FFF2-40B4-BE49-F238E27FC236}">
                        <a16:creationId xmlns:a16="http://schemas.microsoft.com/office/drawing/2014/main" id="{E0D77AEA-7CA9-C6A8-9EFF-5BEE08947AD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2723351">
                    <a:off x="54" y="-50"/>
                    <a:ext cx="0" cy="107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0" name="Line 25">
                    <a:extLst>
                      <a:ext uri="{FF2B5EF4-FFF2-40B4-BE49-F238E27FC236}">
                        <a16:creationId xmlns:a16="http://schemas.microsoft.com/office/drawing/2014/main" id="{10224DC9-0EA3-2C9E-D56E-E27E7B347C4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52" y="0"/>
                    <a:ext cx="180" cy="180"/>
                  </a:xfrm>
                  <a:prstGeom prst="line">
                    <a:avLst/>
                  </a:prstGeom>
                  <a:noFill/>
                  <a:ln w="38100">
                    <a:solidFill>
                      <a:srgbClr val="FF33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1" name="Line 26">
                    <a:extLst>
                      <a:ext uri="{FF2B5EF4-FFF2-40B4-BE49-F238E27FC236}">
                        <a16:creationId xmlns:a16="http://schemas.microsoft.com/office/drawing/2014/main" id="{4347BF69-2A27-7B18-1753-8394367B0F6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2723351">
                    <a:off x="214" y="110"/>
                    <a:ext cx="0" cy="107"/>
                  </a:xfrm>
                  <a:prstGeom prst="lin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186" name="Oval 27">
                  <a:extLst>
                    <a:ext uri="{FF2B5EF4-FFF2-40B4-BE49-F238E27FC236}">
                      <a16:creationId xmlns:a16="http://schemas.microsoft.com/office/drawing/2014/main" id="{0777B6F8-F9E2-F538-9883-C04B6484FE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" y="11"/>
                  <a:ext cx="360" cy="372"/>
                </a:xfrm>
                <a:prstGeom prst="ellips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6187" name="Oval 28">
                  <a:extLst>
                    <a:ext uri="{FF2B5EF4-FFF2-40B4-BE49-F238E27FC236}">
                      <a16:creationId xmlns:a16="http://schemas.microsoft.com/office/drawing/2014/main" id="{2959059B-0B78-00B2-2D89-42754276DE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0" y="0"/>
                  <a:ext cx="60" cy="59"/>
                </a:xfrm>
                <a:prstGeom prst="ellipse">
                  <a:avLst/>
                </a:prstGeom>
                <a:solidFill>
                  <a:srgbClr val="FFFFEB"/>
                </a:solidFill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6188" name="Oval 29">
                  <a:extLst>
                    <a:ext uri="{FF2B5EF4-FFF2-40B4-BE49-F238E27FC236}">
                      <a16:creationId xmlns:a16="http://schemas.microsoft.com/office/drawing/2014/main" id="{103EE2A0-AA00-E87F-FC8F-40B2828F10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300" y="325"/>
                  <a:ext cx="60" cy="59"/>
                </a:xfrm>
                <a:prstGeom prst="ellipse">
                  <a:avLst/>
                </a:prstGeom>
                <a:solidFill>
                  <a:srgbClr val="FFFFEB"/>
                </a:solidFill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</p:grpSp>
          <p:grpSp>
            <p:nvGrpSpPr>
              <p:cNvPr id="6164" name="Group 30">
                <a:extLst>
                  <a:ext uri="{FF2B5EF4-FFF2-40B4-BE49-F238E27FC236}">
                    <a16:creationId xmlns:a16="http://schemas.microsoft.com/office/drawing/2014/main" id="{6909FF97-ADC1-7A71-E25C-7C008AFB706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" y="1572"/>
                <a:ext cx="360" cy="516"/>
                <a:chOff x="0" y="0"/>
                <a:chExt cx="360" cy="516"/>
              </a:xfrm>
            </p:grpSpPr>
            <p:grpSp>
              <p:nvGrpSpPr>
                <p:cNvPr id="6178" name="Group 31">
                  <a:extLst>
                    <a:ext uri="{FF2B5EF4-FFF2-40B4-BE49-F238E27FC236}">
                      <a16:creationId xmlns:a16="http://schemas.microsoft.com/office/drawing/2014/main" id="{20C818C8-AF4C-8ED3-7AA4-5B6947C294D6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60" y="215"/>
                  <a:ext cx="276" cy="120"/>
                  <a:chOff x="0" y="0"/>
                  <a:chExt cx="276" cy="120"/>
                </a:xfrm>
              </p:grpSpPr>
              <p:sp>
                <p:nvSpPr>
                  <p:cNvPr id="6182" name="Line 32">
                    <a:extLst>
                      <a:ext uri="{FF2B5EF4-FFF2-40B4-BE49-F238E27FC236}">
                        <a16:creationId xmlns:a16="http://schemas.microsoft.com/office/drawing/2014/main" id="{709DA174-4226-AA84-F8A3-53895C29E76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120"/>
                  </a:xfrm>
                  <a:prstGeom prst="line">
                    <a:avLst/>
                  </a:prstGeom>
                  <a:noFill/>
                  <a:ln w="38100">
                    <a:solidFill>
                      <a:srgbClr val="FF33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3" name="Line 33">
                    <a:extLst>
                      <a:ext uri="{FF2B5EF4-FFF2-40B4-BE49-F238E27FC236}">
                        <a16:creationId xmlns:a16="http://schemas.microsoft.com/office/drawing/2014/main" id="{F9DE6695-0B48-EA59-FEDD-FA5C0596837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60"/>
                    <a:ext cx="276" cy="0"/>
                  </a:xfrm>
                  <a:prstGeom prst="line">
                    <a:avLst/>
                  </a:prstGeom>
                  <a:noFill/>
                  <a:ln w="38100">
                    <a:solidFill>
                      <a:srgbClr val="FF33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4" name="Line 34">
                    <a:extLst>
                      <a:ext uri="{FF2B5EF4-FFF2-40B4-BE49-F238E27FC236}">
                        <a16:creationId xmlns:a16="http://schemas.microsoft.com/office/drawing/2014/main" id="{2A7076DD-F01E-C9A4-9933-E0DBFDE5146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64" y="0"/>
                    <a:ext cx="0" cy="120"/>
                  </a:xfrm>
                  <a:prstGeom prst="line">
                    <a:avLst/>
                  </a:prstGeom>
                  <a:noFill/>
                  <a:ln w="38100">
                    <a:solidFill>
                      <a:srgbClr val="FF33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179" name="Oval 35">
                  <a:extLst>
                    <a:ext uri="{FF2B5EF4-FFF2-40B4-BE49-F238E27FC236}">
                      <a16:creationId xmlns:a16="http://schemas.microsoft.com/office/drawing/2014/main" id="{ACD1F77F-28C5-B496-AC06-94D5513B6E7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71"/>
                  <a:ext cx="360" cy="372"/>
                </a:xfrm>
                <a:prstGeom prst="ellips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6180" name="Oval 36">
                  <a:extLst>
                    <a:ext uri="{FF2B5EF4-FFF2-40B4-BE49-F238E27FC236}">
                      <a16:creationId xmlns:a16="http://schemas.microsoft.com/office/drawing/2014/main" id="{26094FB5-CA18-0073-D735-7318A70218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144" y="0"/>
                  <a:ext cx="60" cy="59"/>
                </a:xfrm>
                <a:prstGeom prst="ellipse">
                  <a:avLst/>
                </a:prstGeom>
                <a:solidFill>
                  <a:srgbClr val="FFFFEB"/>
                </a:solidFill>
                <a:ln w="254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6181" name="Oval 37">
                  <a:extLst>
                    <a:ext uri="{FF2B5EF4-FFF2-40B4-BE49-F238E27FC236}">
                      <a16:creationId xmlns:a16="http://schemas.microsoft.com/office/drawing/2014/main" id="{DA3405E6-C1AB-517A-78F5-391DF63FFB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flipV="1">
                  <a:off x="156" y="457"/>
                  <a:ext cx="60" cy="59"/>
                </a:xfrm>
                <a:prstGeom prst="ellipse">
                  <a:avLst/>
                </a:prstGeom>
                <a:solidFill>
                  <a:srgbClr val="FFFFEB"/>
                </a:solidFill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</p:grpSp>
          <p:sp>
            <p:nvSpPr>
              <p:cNvPr id="6165" name="Line 38">
                <a:extLst>
                  <a:ext uri="{FF2B5EF4-FFF2-40B4-BE49-F238E27FC236}">
                    <a16:creationId xmlns:a16="http://schemas.microsoft.com/office/drawing/2014/main" id="{C7AB74FA-0DB5-45AF-DC6B-A5E5D5B93C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" y="684"/>
                <a:ext cx="0" cy="184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166" name="Line 39">
                <a:extLst>
                  <a:ext uri="{FF2B5EF4-FFF2-40B4-BE49-F238E27FC236}">
                    <a16:creationId xmlns:a16="http://schemas.microsoft.com/office/drawing/2014/main" id="{99716948-FC04-2846-163E-E382594681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" y="672"/>
                <a:ext cx="33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7" name="Line 40">
                <a:extLst>
                  <a:ext uri="{FF2B5EF4-FFF2-40B4-BE49-F238E27FC236}">
                    <a16:creationId xmlns:a16="http://schemas.microsoft.com/office/drawing/2014/main" id="{B0B0A4F8-B11B-229F-E188-B1B057995F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92" y="528"/>
                <a:ext cx="0" cy="14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8" name="Line 41">
                <a:extLst>
                  <a:ext uri="{FF2B5EF4-FFF2-40B4-BE49-F238E27FC236}">
                    <a16:creationId xmlns:a16="http://schemas.microsoft.com/office/drawing/2014/main" id="{B3626482-990E-4789-2884-A8C3A38D9D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0" y="528"/>
                <a:ext cx="19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69" name="Line 42">
                <a:extLst>
                  <a:ext uri="{FF2B5EF4-FFF2-40B4-BE49-F238E27FC236}">
                    <a16:creationId xmlns:a16="http://schemas.microsoft.com/office/drawing/2014/main" id="{29CD6330-BE27-3C68-2486-133D01C72A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48" y="516"/>
                <a:ext cx="156" cy="15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170" name="未知">
                <a:extLst>
                  <a:ext uri="{FF2B5EF4-FFF2-40B4-BE49-F238E27FC236}">
                    <a16:creationId xmlns:a16="http://schemas.microsoft.com/office/drawing/2014/main" id="{62EDC6DD-8EC9-052D-C89D-8F3D959B5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" y="54"/>
                <a:ext cx="468" cy="960"/>
              </a:xfrm>
              <a:custGeom>
                <a:avLst/>
                <a:gdLst>
                  <a:gd name="T0" fmla="*/ 0 w 468"/>
                  <a:gd name="T1" fmla="*/ 0 h 960"/>
                  <a:gd name="T2" fmla="*/ 0 w 468"/>
                  <a:gd name="T3" fmla="*/ 180 h 960"/>
                  <a:gd name="T4" fmla="*/ 468 w 468"/>
                  <a:gd name="T5" fmla="*/ 180 h 960"/>
                  <a:gd name="T6" fmla="*/ 468 w 468"/>
                  <a:gd name="T7" fmla="*/ 960 h 960"/>
                  <a:gd name="T8" fmla="*/ 312 w 468"/>
                  <a:gd name="T9" fmla="*/ 960 h 9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8"/>
                  <a:gd name="T16" fmla="*/ 0 h 960"/>
                  <a:gd name="T17" fmla="*/ 468 w 468"/>
                  <a:gd name="T18" fmla="*/ 960 h 9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8" h="960">
                    <a:moveTo>
                      <a:pt x="0" y="0"/>
                    </a:moveTo>
                    <a:lnTo>
                      <a:pt x="0" y="180"/>
                    </a:lnTo>
                    <a:lnTo>
                      <a:pt x="468" y="180"/>
                    </a:lnTo>
                    <a:lnTo>
                      <a:pt x="468" y="960"/>
                    </a:lnTo>
                    <a:lnTo>
                      <a:pt x="312" y="960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171" name="未知">
                <a:extLst>
                  <a:ext uri="{FF2B5EF4-FFF2-40B4-BE49-F238E27FC236}">
                    <a16:creationId xmlns:a16="http://schemas.microsoft.com/office/drawing/2014/main" id="{5D2390A0-5B14-6172-45CF-2F329573DD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" y="48"/>
                <a:ext cx="324" cy="1572"/>
              </a:xfrm>
              <a:custGeom>
                <a:avLst/>
                <a:gdLst>
                  <a:gd name="T0" fmla="*/ 0 w 324"/>
                  <a:gd name="T1" fmla="*/ 0 h 1572"/>
                  <a:gd name="T2" fmla="*/ 0 w 324"/>
                  <a:gd name="T3" fmla="*/ 1572 h 1572"/>
                  <a:gd name="T4" fmla="*/ 324 w 324"/>
                  <a:gd name="T5" fmla="*/ 1572 h 1572"/>
                  <a:gd name="T6" fmla="*/ 0 60000 65536"/>
                  <a:gd name="T7" fmla="*/ 0 60000 65536"/>
                  <a:gd name="T8" fmla="*/ 0 60000 65536"/>
                  <a:gd name="T9" fmla="*/ 0 w 324"/>
                  <a:gd name="T10" fmla="*/ 0 h 1572"/>
                  <a:gd name="T11" fmla="*/ 324 w 324"/>
                  <a:gd name="T12" fmla="*/ 1572 h 15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24" h="1572">
                    <a:moveTo>
                      <a:pt x="0" y="0"/>
                    </a:moveTo>
                    <a:lnTo>
                      <a:pt x="0" y="1572"/>
                    </a:lnTo>
                    <a:lnTo>
                      <a:pt x="324" y="157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172" name="未知">
                <a:extLst>
                  <a:ext uri="{FF2B5EF4-FFF2-40B4-BE49-F238E27FC236}">
                    <a16:creationId xmlns:a16="http://schemas.microsoft.com/office/drawing/2014/main" id="{394B3537-34B7-59BE-0C61-4B7624E921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" y="2670"/>
                <a:ext cx="312" cy="84"/>
              </a:xfrm>
              <a:custGeom>
                <a:avLst/>
                <a:gdLst>
                  <a:gd name="T0" fmla="*/ 0 w 312"/>
                  <a:gd name="T1" fmla="*/ 0 h 84"/>
                  <a:gd name="T2" fmla="*/ 312 w 312"/>
                  <a:gd name="T3" fmla="*/ 0 h 84"/>
                  <a:gd name="T4" fmla="*/ 312 w 312"/>
                  <a:gd name="T5" fmla="*/ 84 h 84"/>
                  <a:gd name="T6" fmla="*/ 0 60000 65536"/>
                  <a:gd name="T7" fmla="*/ 0 60000 65536"/>
                  <a:gd name="T8" fmla="*/ 0 60000 65536"/>
                  <a:gd name="T9" fmla="*/ 0 w 312"/>
                  <a:gd name="T10" fmla="*/ 0 h 84"/>
                  <a:gd name="T11" fmla="*/ 312 w 312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2" h="84">
                    <a:moveTo>
                      <a:pt x="0" y="0"/>
                    </a:moveTo>
                    <a:lnTo>
                      <a:pt x="312" y="0"/>
                    </a:lnTo>
                    <a:lnTo>
                      <a:pt x="312" y="84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173" name="未知">
                <a:extLst>
                  <a:ext uri="{FF2B5EF4-FFF2-40B4-BE49-F238E27FC236}">
                    <a16:creationId xmlns:a16="http://schemas.microsoft.com/office/drawing/2014/main" id="{20FCC81E-BAC8-99B4-EA3F-14DC13398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" y="1344"/>
                <a:ext cx="1092" cy="1416"/>
              </a:xfrm>
              <a:custGeom>
                <a:avLst/>
                <a:gdLst>
                  <a:gd name="T0" fmla="*/ 0 w 1116"/>
                  <a:gd name="T1" fmla="*/ 0 h 1416"/>
                  <a:gd name="T2" fmla="*/ 0 w 1116"/>
                  <a:gd name="T3" fmla="*/ 108 h 1416"/>
                  <a:gd name="T4" fmla="*/ 980 w 1116"/>
                  <a:gd name="T5" fmla="*/ 108 h 1416"/>
                  <a:gd name="T6" fmla="*/ 980 w 1116"/>
                  <a:gd name="T7" fmla="*/ 1416 h 14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16"/>
                  <a:gd name="T13" fmla="*/ 0 h 1416"/>
                  <a:gd name="T14" fmla="*/ 1116 w 1116"/>
                  <a:gd name="T15" fmla="*/ 1416 h 14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16" h="1416">
                    <a:moveTo>
                      <a:pt x="0" y="0"/>
                    </a:moveTo>
                    <a:lnTo>
                      <a:pt x="0" y="108"/>
                    </a:lnTo>
                    <a:lnTo>
                      <a:pt x="1116" y="108"/>
                    </a:lnTo>
                    <a:lnTo>
                      <a:pt x="1116" y="1416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6174" name="未知">
                <a:extLst>
                  <a:ext uri="{FF2B5EF4-FFF2-40B4-BE49-F238E27FC236}">
                    <a16:creationId xmlns:a16="http://schemas.microsoft.com/office/drawing/2014/main" id="{91EFBF9D-1543-B599-B1F6-4E29558A94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" y="2052"/>
                <a:ext cx="636" cy="600"/>
              </a:xfrm>
              <a:custGeom>
                <a:avLst/>
                <a:gdLst>
                  <a:gd name="T0" fmla="*/ 0 w 612"/>
                  <a:gd name="T1" fmla="*/ 0 h 564"/>
                  <a:gd name="T2" fmla="*/ 771 w 612"/>
                  <a:gd name="T3" fmla="*/ 0 h 564"/>
                  <a:gd name="T4" fmla="*/ 771 w 612"/>
                  <a:gd name="T5" fmla="*/ 817 h 564"/>
                  <a:gd name="T6" fmla="*/ 0 60000 65536"/>
                  <a:gd name="T7" fmla="*/ 0 60000 65536"/>
                  <a:gd name="T8" fmla="*/ 0 60000 65536"/>
                  <a:gd name="T9" fmla="*/ 0 w 612"/>
                  <a:gd name="T10" fmla="*/ 0 h 564"/>
                  <a:gd name="T11" fmla="*/ 612 w 612"/>
                  <a:gd name="T12" fmla="*/ 564 h 5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12" h="564">
                    <a:moveTo>
                      <a:pt x="0" y="0"/>
                    </a:moveTo>
                    <a:lnTo>
                      <a:pt x="612" y="0"/>
                    </a:lnTo>
                    <a:lnTo>
                      <a:pt x="612" y="564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6175" name="Group 48">
                <a:extLst>
                  <a:ext uri="{FF2B5EF4-FFF2-40B4-BE49-F238E27FC236}">
                    <a16:creationId xmlns:a16="http://schemas.microsoft.com/office/drawing/2014/main" id="{1EA2A5BC-111B-9E0B-C40E-B9B8CB903FD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" y="60"/>
                <a:ext cx="420" cy="2280"/>
                <a:chOff x="0" y="0"/>
                <a:chExt cx="420" cy="2280"/>
              </a:xfrm>
            </p:grpSpPr>
            <p:sp>
              <p:nvSpPr>
                <p:cNvPr id="6176" name="未知">
                  <a:extLst>
                    <a:ext uri="{FF2B5EF4-FFF2-40B4-BE49-F238E27FC236}">
                      <a16:creationId xmlns:a16="http://schemas.microsoft.com/office/drawing/2014/main" id="{9801592D-BE41-1DEE-44A9-F245AD9E39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12"/>
                  <a:ext cx="420" cy="2268"/>
                </a:xfrm>
                <a:custGeom>
                  <a:avLst/>
                  <a:gdLst>
                    <a:gd name="T0" fmla="*/ 0 w 420"/>
                    <a:gd name="T1" fmla="*/ 0 h 2268"/>
                    <a:gd name="T2" fmla="*/ 0 w 420"/>
                    <a:gd name="T3" fmla="*/ 2268 h 2268"/>
                    <a:gd name="T4" fmla="*/ 420 w 420"/>
                    <a:gd name="T5" fmla="*/ 2268 h 2268"/>
                    <a:gd name="T6" fmla="*/ 0 60000 65536"/>
                    <a:gd name="T7" fmla="*/ 0 60000 65536"/>
                    <a:gd name="T8" fmla="*/ 0 60000 65536"/>
                    <a:gd name="T9" fmla="*/ 0 w 420"/>
                    <a:gd name="T10" fmla="*/ 0 h 2268"/>
                    <a:gd name="T11" fmla="*/ 420 w 420"/>
                    <a:gd name="T12" fmla="*/ 2268 h 22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0" h="2268">
                      <a:moveTo>
                        <a:pt x="0" y="0"/>
                      </a:moveTo>
                      <a:lnTo>
                        <a:pt x="0" y="2268"/>
                      </a:lnTo>
                      <a:lnTo>
                        <a:pt x="420" y="2268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6177" name="Line 50">
                  <a:extLst>
                    <a:ext uri="{FF2B5EF4-FFF2-40B4-BE49-F238E27FC236}">
                      <a16:creationId xmlns:a16="http://schemas.microsoft.com/office/drawing/2014/main" id="{CE0A360C-D3F4-1A35-7721-5D57991525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168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195" name="Line 61">
            <a:extLst>
              <a:ext uri="{FF2B5EF4-FFF2-40B4-BE49-F238E27FC236}">
                <a16:creationId xmlns:a16="http://schemas.microsoft.com/office/drawing/2014/main" id="{A940CCF6-E580-026B-C542-2E868437E44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17850" y="2100263"/>
            <a:ext cx="781050" cy="228600"/>
          </a:xfrm>
          <a:prstGeom prst="line">
            <a:avLst/>
          </a:prstGeom>
          <a:noFill/>
          <a:ln w="19050">
            <a:solidFill>
              <a:srgbClr val="99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96" name="Text Box 62">
            <a:extLst>
              <a:ext uri="{FF2B5EF4-FFF2-40B4-BE49-F238E27FC236}">
                <a16:creationId xmlns:a16="http://schemas.microsoft.com/office/drawing/2014/main" id="{9BC584AD-6924-04EF-ACDC-B628BD0DA7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84600" y="1809750"/>
            <a:ext cx="1090613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200">
                <a:solidFill>
                  <a:srgbClr val="9900CC"/>
                </a:solidFill>
                <a:latin typeface="Times New Roman" panose="02020603050405020304" pitchFamily="18" charset="0"/>
              </a:rPr>
              <a:t>手柄</a:t>
            </a:r>
          </a:p>
        </p:txBody>
      </p:sp>
      <p:sp>
        <p:nvSpPr>
          <p:cNvPr id="6197" name="Line 69">
            <a:extLst>
              <a:ext uri="{FF2B5EF4-FFF2-40B4-BE49-F238E27FC236}">
                <a16:creationId xmlns:a16="http://schemas.microsoft.com/office/drawing/2014/main" id="{FD73FEFF-591F-9113-50A9-1F5C85E8594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130550" y="2633663"/>
            <a:ext cx="647700" cy="304800"/>
          </a:xfrm>
          <a:prstGeom prst="line">
            <a:avLst/>
          </a:prstGeom>
          <a:noFill/>
          <a:ln w="19050">
            <a:solidFill>
              <a:srgbClr val="99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98" name="Text Box 70">
            <a:extLst>
              <a:ext uri="{FF2B5EF4-FFF2-40B4-BE49-F238E27FC236}">
                <a16:creationId xmlns:a16="http://schemas.microsoft.com/office/drawing/2014/main" id="{1434F252-D7BE-E5A7-D163-66F0D772C8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79825" y="2305050"/>
            <a:ext cx="11811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9900CC"/>
                </a:solidFill>
                <a:latin typeface="Times New Roman" panose="02020603050405020304" pitchFamily="18" charset="0"/>
              </a:rPr>
              <a:t>静触片</a:t>
            </a:r>
          </a:p>
        </p:txBody>
      </p:sp>
      <p:sp>
        <p:nvSpPr>
          <p:cNvPr id="6199" name="Line 71">
            <a:extLst>
              <a:ext uri="{FF2B5EF4-FFF2-40B4-BE49-F238E27FC236}">
                <a16:creationId xmlns:a16="http://schemas.microsoft.com/office/drawing/2014/main" id="{E2549B77-C2D7-99EA-4AA9-57F724AE671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63850" y="3090863"/>
            <a:ext cx="933450" cy="114300"/>
          </a:xfrm>
          <a:prstGeom prst="line">
            <a:avLst/>
          </a:prstGeom>
          <a:noFill/>
          <a:ln w="19050">
            <a:solidFill>
              <a:srgbClr val="99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00" name="Text Box 72">
            <a:extLst>
              <a:ext uri="{FF2B5EF4-FFF2-40B4-BE49-F238E27FC236}">
                <a16:creationId xmlns:a16="http://schemas.microsoft.com/office/drawing/2014/main" id="{3C4A19E1-3EA0-A91A-C496-82776C232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98875" y="2781300"/>
            <a:ext cx="12382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rgbClr val="9900CC"/>
                </a:solidFill>
                <a:latin typeface="Times New Roman" panose="02020603050405020304" pitchFamily="18" charset="0"/>
              </a:rPr>
              <a:t>动触片</a:t>
            </a:r>
          </a:p>
        </p:txBody>
      </p:sp>
      <p:sp>
        <p:nvSpPr>
          <p:cNvPr id="6201" name="Line 73">
            <a:extLst>
              <a:ext uri="{FF2B5EF4-FFF2-40B4-BE49-F238E27FC236}">
                <a16:creationId xmlns:a16="http://schemas.microsoft.com/office/drawing/2014/main" id="{8DEFF796-AAA3-7096-8962-C9F791C39D3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70200" y="3484563"/>
            <a:ext cx="933450" cy="114300"/>
          </a:xfrm>
          <a:prstGeom prst="line">
            <a:avLst/>
          </a:prstGeom>
          <a:noFill/>
          <a:ln w="19050">
            <a:solidFill>
              <a:srgbClr val="9900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02" name="Text Box 74">
            <a:extLst>
              <a:ext uri="{FF2B5EF4-FFF2-40B4-BE49-F238E27FC236}">
                <a16:creationId xmlns:a16="http://schemas.microsoft.com/office/drawing/2014/main" id="{F1678980-A146-3258-CEA4-D7CD5E12F4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2700" y="3213100"/>
            <a:ext cx="9017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200">
                <a:solidFill>
                  <a:srgbClr val="9900CC"/>
                </a:solidFill>
                <a:latin typeface="Times New Roman" panose="02020603050405020304" pitchFamily="18" charset="0"/>
              </a:rPr>
              <a:t>转轴</a:t>
            </a:r>
          </a:p>
        </p:txBody>
      </p:sp>
      <p:sp>
        <p:nvSpPr>
          <p:cNvPr id="6203" name="Text Box 75">
            <a:extLst>
              <a:ext uri="{FF2B5EF4-FFF2-40B4-BE49-F238E27FC236}">
                <a16:creationId xmlns:a16="http://schemas.microsoft.com/office/drawing/2014/main" id="{EF547C95-0981-35F9-2828-4BFB8284C6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1950" y="1784350"/>
            <a:ext cx="3200400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宋体" panose="02010600030101010101" pitchFamily="2" charset="-122"/>
              </a:rPr>
              <a:t>　　转动手柄，转轴就可以带动三个动触片将三对静触</a:t>
            </a:r>
            <a:r>
              <a:rPr lang="zh-CN" alt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片(彼此相差一定角度)同</a:t>
            </a:r>
            <a:r>
              <a:rPr lang="zh-CN" altLang="en-US" sz="2400">
                <a:latin typeface="宋体" panose="02010600030101010101" pitchFamily="2" charset="-122"/>
              </a:rPr>
              <a:t>时接通或断开。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6" dur="500"/>
                                        <p:tgtEl>
                                          <p:spTgt spid="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6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6" grpId="0" autoUpdateAnimBg="0"/>
      <p:bldP spid="6198" grpId="0" autoUpdateAnimBg="0"/>
      <p:bldP spid="6200" grpId="0" autoUpdateAnimBg="0"/>
      <p:bldP spid="6202" grpId="0" autoUpdateAnimBg="0"/>
      <p:bldP spid="620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58">
            <a:extLst>
              <a:ext uri="{FF2B5EF4-FFF2-40B4-BE49-F238E27FC236}">
                <a16:creationId xmlns:a16="http://schemas.microsoft.com/office/drawing/2014/main" id="{95DAE30D-0611-BA5E-205E-6631D610589A}"/>
              </a:ext>
            </a:extLst>
          </p:cNvPr>
          <p:cNvGrpSpPr>
            <a:grpSpLocks/>
          </p:cNvGrpSpPr>
          <p:nvPr/>
        </p:nvGrpSpPr>
        <p:grpSpPr bwMode="auto">
          <a:xfrm>
            <a:off x="104775" y="542925"/>
            <a:ext cx="5400675" cy="5724525"/>
            <a:chOff x="0" y="0"/>
            <a:chExt cx="3402" cy="3606"/>
          </a:xfrm>
        </p:grpSpPr>
        <p:sp>
          <p:nvSpPr>
            <p:cNvPr id="7173" name="Text Box 2">
              <a:extLst>
                <a:ext uri="{FF2B5EF4-FFF2-40B4-BE49-F238E27FC236}">
                  <a16:creationId xmlns:a16="http://schemas.microsoft.com/office/drawing/2014/main" id="{BCD5BA1D-2806-9FC7-2060-7F5D957FE8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340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zh-CN" altLang="en-US" sz="2400">
                  <a:latin typeface="Times New Roman" panose="02020603050405020304" pitchFamily="18" charset="0"/>
                </a:rPr>
                <a:t>用组合开关起停电动机的接线图 </a:t>
              </a:r>
            </a:p>
          </p:txBody>
        </p:sp>
        <p:grpSp>
          <p:nvGrpSpPr>
            <p:cNvPr id="7174" name="Group 3">
              <a:extLst>
                <a:ext uri="{FF2B5EF4-FFF2-40B4-BE49-F238E27FC236}">
                  <a16:creationId xmlns:a16="http://schemas.microsoft.com/office/drawing/2014/main" id="{9D8B2432-53C8-0030-1E0C-C46BFDE696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3" y="461"/>
              <a:ext cx="1870" cy="3145"/>
              <a:chOff x="0" y="0"/>
              <a:chExt cx="1870" cy="3145"/>
            </a:xfrm>
          </p:grpSpPr>
          <p:sp>
            <p:nvSpPr>
              <p:cNvPr id="7175" name="Text Box 4">
                <a:extLst>
                  <a:ext uri="{FF2B5EF4-FFF2-40B4-BE49-F238E27FC236}">
                    <a16:creationId xmlns:a16="http://schemas.microsoft.com/office/drawing/2014/main" id="{46CE7911-7FC6-E2A8-AE0B-4ADB67A5314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40" y="264"/>
                <a:ext cx="50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9900CC"/>
                    </a:solidFill>
                    <a:latin typeface="Times New Roman" panose="02020603050405020304" pitchFamily="18" charset="0"/>
                  </a:rPr>
                  <a:t>手柄</a:t>
                </a:r>
              </a:p>
            </p:txBody>
          </p:sp>
          <p:sp>
            <p:nvSpPr>
              <p:cNvPr id="7176" name="Line 5">
                <a:extLst>
                  <a:ext uri="{FF2B5EF4-FFF2-40B4-BE49-F238E27FC236}">
                    <a16:creationId xmlns:a16="http://schemas.microsoft.com/office/drawing/2014/main" id="{24315C51-88D7-91F2-B171-6E11630FCE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720" y="456"/>
                <a:ext cx="492" cy="144"/>
              </a:xfrm>
              <a:prstGeom prst="line">
                <a:avLst/>
              </a:prstGeom>
              <a:noFill/>
              <a:ln w="19050">
                <a:solidFill>
                  <a:srgbClr val="99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77" name="Text Box 6">
                <a:extLst>
                  <a:ext uri="{FF2B5EF4-FFF2-40B4-BE49-F238E27FC236}">
                    <a16:creationId xmlns:a16="http://schemas.microsoft.com/office/drawing/2014/main" id="{21790420-9972-9D2F-3081-DE4E5CC0391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12" y="1164"/>
                <a:ext cx="50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9900CC"/>
                    </a:solidFill>
                    <a:latin typeface="Times New Roman" panose="02020603050405020304" pitchFamily="18" charset="0"/>
                  </a:rPr>
                  <a:t>转轴</a:t>
                </a:r>
              </a:p>
            </p:txBody>
          </p:sp>
          <p:sp>
            <p:nvSpPr>
              <p:cNvPr id="7178" name="Line 7">
                <a:extLst>
                  <a:ext uri="{FF2B5EF4-FFF2-40B4-BE49-F238E27FC236}">
                    <a16:creationId xmlns:a16="http://schemas.microsoft.com/office/drawing/2014/main" id="{EE9036FA-9130-847E-8A51-99F768D0A7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12" y="1344"/>
                <a:ext cx="588" cy="72"/>
              </a:xfrm>
              <a:prstGeom prst="line">
                <a:avLst/>
              </a:prstGeom>
              <a:noFill/>
              <a:ln w="19050">
                <a:solidFill>
                  <a:srgbClr val="99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7179" name="Group 8">
                <a:extLst>
                  <a:ext uri="{FF2B5EF4-FFF2-40B4-BE49-F238E27FC236}">
                    <a16:creationId xmlns:a16="http://schemas.microsoft.com/office/drawing/2014/main" id="{C7688D30-2011-69DB-5819-A7F3B3306F9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80" y="2627"/>
                <a:ext cx="480" cy="518"/>
                <a:chOff x="0" y="0"/>
                <a:chExt cx="480" cy="518"/>
              </a:xfrm>
            </p:grpSpPr>
            <p:sp>
              <p:nvSpPr>
                <p:cNvPr id="7222" name="Oval 9">
                  <a:extLst>
                    <a:ext uri="{FF2B5EF4-FFF2-40B4-BE49-F238E27FC236}">
                      <a16:creationId xmlns:a16="http://schemas.microsoft.com/office/drawing/2014/main" id="{3B149508-C790-FF8D-8C60-722034BA21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7"/>
                  <a:ext cx="480" cy="492"/>
                </a:xfrm>
                <a:prstGeom prst="ellipse">
                  <a:avLst/>
                </a:prstGeom>
                <a:solidFill>
                  <a:srgbClr val="FFFFEB"/>
                </a:solidFill>
                <a:ln w="38100">
                  <a:solidFill>
                    <a:srgbClr val="0000FF"/>
                  </a:solidFill>
                  <a:round/>
                  <a:headEnd/>
                  <a:tailEnd/>
                </a:ln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7223" name="Text Box 10">
                  <a:extLst>
                    <a:ext uri="{FF2B5EF4-FFF2-40B4-BE49-F238E27FC236}">
                      <a16:creationId xmlns:a16="http://schemas.microsoft.com/office/drawing/2014/main" id="{4634AB69-5718-F121-549F-046947CD275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85" y="0"/>
                  <a:ext cx="313" cy="51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>
                      <a:latin typeface="Times New Roman" panose="02020603050405020304" pitchFamily="18" charset="0"/>
                    </a:rPr>
                    <a:t>M</a:t>
                  </a:r>
                </a:p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400">
                      <a:latin typeface="Times New Roman" panose="02020603050405020304" pitchFamily="18" charset="0"/>
                    </a:rPr>
                    <a:t>3~</a:t>
                  </a:r>
                  <a:endParaRPr lang="en-US" altLang="zh-CN" sz="28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7180" name="Oval 11">
                <a:extLst>
                  <a:ext uri="{FF2B5EF4-FFF2-40B4-BE49-F238E27FC236}">
                    <a16:creationId xmlns:a16="http://schemas.microsoft.com/office/drawing/2014/main" id="{4DB5A0C1-F31A-D44D-1749-98604C5692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0" y="0"/>
                <a:ext cx="48" cy="47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181" name="Oval 12">
                <a:extLst>
                  <a:ext uri="{FF2B5EF4-FFF2-40B4-BE49-F238E27FC236}">
                    <a16:creationId xmlns:a16="http://schemas.microsoft.com/office/drawing/2014/main" id="{ADD0EFAE-E387-8164-B479-3998326B25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240" y="0"/>
                <a:ext cx="48" cy="47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182" name="Oval 13">
                <a:extLst>
                  <a:ext uri="{FF2B5EF4-FFF2-40B4-BE49-F238E27FC236}">
                    <a16:creationId xmlns:a16="http://schemas.microsoft.com/office/drawing/2014/main" id="{449D0897-FD9C-317E-BAAD-C82A5CBB13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468" y="0"/>
                <a:ext cx="48" cy="47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183" name="Oval 14">
                <a:extLst>
                  <a:ext uri="{FF2B5EF4-FFF2-40B4-BE49-F238E27FC236}">
                    <a16:creationId xmlns:a16="http://schemas.microsoft.com/office/drawing/2014/main" id="{D44979FE-4BC9-6417-3828-CB289F762F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744" y="973"/>
                <a:ext cx="60" cy="59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184" name="Oval 15">
                <a:extLst>
                  <a:ext uri="{FF2B5EF4-FFF2-40B4-BE49-F238E27FC236}">
                    <a16:creationId xmlns:a16="http://schemas.microsoft.com/office/drawing/2014/main" id="{CA434178-DA1D-C399-9201-60E82294D3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" y="960"/>
                <a:ext cx="360" cy="372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grpSp>
            <p:nvGrpSpPr>
              <p:cNvPr id="7185" name="Group 16">
                <a:extLst>
                  <a:ext uri="{FF2B5EF4-FFF2-40B4-BE49-F238E27FC236}">
                    <a16:creationId xmlns:a16="http://schemas.microsoft.com/office/drawing/2014/main" id="{5A1E1A98-27A0-BE51-A857-3B261C4D4E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76" y="2412"/>
                <a:ext cx="275" cy="180"/>
                <a:chOff x="0" y="0"/>
                <a:chExt cx="275" cy="180"/>
              </a:xfrm>
            </p:grpSpPr>
            <p:sp>
              <p:nvSpPr>
                <p:cNvPr id="7219" name="Line 17">
                  <a:extLst>
                    <a:ext uri="{FF2B5EF4-FFF2-40B4-BE49-F238E27FC236}">
                      <a16:creationId xmlns:a16="http://schemas.microsoft.com/office/drawing/2014/main" id="{820E5AFC-C78C-3E59-B3E5-7CB0A4BF47F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723351">
                  <a:off x="54" y="-50"/>
                  <a:ext cx="0" cy="10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20" name="Line 18">
                  <a:extLst>
                    <a:ext uri="{FF2B5EF4-FFF2-40B4-BE49-F238E27FC236}">
                      <a16:creationId xmlns:a16="http://schemas.microsoft.com/office/drawing/2014/main" id="{08B02C59-229C-666C-0B7B-8056BECE4B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" y="0"/>
                  <a:ext cx="180" cy="18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21" name="Line 19">
                  <a:extLst>
                    <a:ext uri="{FF2B5EF4-FFF2-40B4-BE49-F238E27FC236}">
                      <a16:creationId xmlns:a16="http://schemas.microsoft.com/office/drawing/2014/main" id="{7F1AC277-A59A-DE5C-ECC2-E6A7976D5EC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723351">
                  <a:off x="214" y="110"/>
                  <a:ext cx="0" cy="10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86" name="Oval 20">
                <a:extLst>
                  <a:ext uri="{FF2B5EF4-FFF2-40B4-BE49-F238E27FC236}">
                    <a16:creationId xmlns:a16="http://schemas.microsoft.com/office/drawing/2014/main" id="{AF91EE56-0FFB-2A45-34D6-80B06B8E20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420" y="1273"/>
                <a:ext cx="60" cy="59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grpSp>
            <p:nvGrpSpPr>
              <p:cNvPr id="7187" name="Group 21">
                <a:extLst>
                  <a:ext uri="{FF2B5EF4-FFF2-40B4-BE49-F238E27FC236}">
                    <a16:creationId xmlns:a16="http://schemas.microsoft.com/office/drawing/2014/main" id="{9DE1A1CD-CA57-742C-BA43-7F2C9B63C1F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5400000">
                <a:off x="468" y="1061"/>
                <a:ext cx="275" cy="180"/>
                <a:chOff x="0" y="0"/>
                <a:chExt cx="275" cy="180"/>
              </a:xfrm>
            </p:grpSpPr>
            <p:sp>
              <p:nvSpPr>
                <p:cNvPr id="7216" name="Line 22">
                  <a:extLst>
                    <a:ext uri="{FF2B5EF4-FFF2-40B4-BE49-F238E27FC236}">
                      <a16:creationId xmlns:a16="http://schemas.microsoft.com/office/drawing/2014/main" id="{C3B251AC-E8D1-86D6-B8BF-A6D323CEC2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723351">
                  <a:off x="54" y="-50"/>
                  <a:ext cx="0" cy="10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17" name="Line 23">
                  <a:extLst>
                    <a:ext uri="{FF2B5EF4-FFF2-40B4-BE49-F238E27FC236}">
                      <a16:creationId xmlns:a16="http://schemas.microsoft.com/office/drawing/2014/main" id="{C6734620-A5E7-6B56-3274-DDACE8EA65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" y="0"/>
                  <a:ext cx="180" cy="18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18" name="Line 24">
                  <a:extLst>
                    <a:ext uri="{FF2B5EF4-FFF2-40B4-BE49-F238E27FC236}">
                      <a16:creationId xmlns:a16="http://schemas.microsoft.com/office/drawing/2014/main" id="{39A60505-80B0-6D64-F524-76AC6C3FB3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723351">
                  <a:off x="214" y="110"/>
                  <a:ext cx="0" cy="107"/>
                </a:xfrm>
                <a:prstGeom prst="lin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88" name="Oval 25">
                <a:extLst>
                  <a:ext uri="{FF2B5EF4-FFF2-40B4-BE49-F238E27FC236}">
                    <a16:creationId xmlns:a16="http://schemas.microsoft.com/office/drawing/2014/main" id="{3F38AC7B-C0B3-1B05-DED2-D9FE74CBE1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4" y="2315"/>
                <a:ext cx="360" cy="372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189" name="Oval 26">
                <a:extLst>
                  <a:ext uri="{FF2B5EF4-FFF2-40B4-BE49-F238E27FC236}">
                    <a16:creationId xmlns:a16="http://schemas.microsoft.com/office/drawing/2014/main" id="{4B41D298-8D1B-2067-9F5D-067543B1CB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432" y="2304"/>
                <a:ext cx="60" cy="59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190" name="Oval 27">
                <a:extLst>
                  <a:ext uri="{FF2B5EF4-FFF2-40B4-BE49-F238E27FC236}">
                    <a16:creationId xmlns:a16="http://schemas.microsoft.com/office/drawing/2014/main" id="{F4A3A765-761D-5BCB-A12C-F22ADCED21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732" y="2629"/>
                <a:ext cx="60" cy="59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grpSp>
            <p:nvGrpSpPr>
              <p:cNvPr id="7191" name="Group 28">
                <a:extLst>
                  <a:ext uri="{FF2B5EF4-FFF2-40B4-BE49-F238E27FC236}">
                    <a16:creationId xmlns:a16="http://schemas.microsoft.com/office/drawing/2014/main" id="{DA28DBF3-C2BF-624B-235E-524583C77A8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-5400000">
                <a:off x="480" y="1775"/>
                <a:ext cx="276" cy="120"/>
                <a:chOff x="0" y="0"/>
                <a:chExt cx="276" cy="120"/>
              </a:xfrm>
            </p:grpSpPr>
            <p:sp>
              <p:nvSpPr>
                <p:cNvPr id="7213" name="Line 29">
                  <a:extLst>
                    <a:ext uri="{FF2B5EF4-FFF2-40B4-BE49-F238E27FC236}">
                      <a16:creationId xmlns:a16="http://schemas.microsoft.com/office/drawing/2014/main" id="{4DB23ACF-8ACE-211B-0EFC-3C5A4294DAD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12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14" name="Line 30">
                  <a:extLst>
                    <a:ext uri="{FF2B5EF4-FFF2-40B4-BE49-F238E27FC236}">
                      <a16:creationId xmlns:a16="http://schemas.microsoft.com/office/drawing/2014/main" id="{46C99753-17B3-32D3-699A-EBAAE09AF9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60"/>
                  <a:ext cx="276" cy="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15" name="Line 31">
                  <a:extLst>
                    <a:ext uri="{FF2B5EF4-FFF2-40B4-BE49-F238E27FC236}">
                      <a16:creationId xmlns:a16="http://schemas.microsoft.com/office/drawing/2014/main" id="{0B76F22C-14DC-C3F5-C371-DB52D525B6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4" y="0"/>
                  <a:ext cx="0" cy="120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192" name="Oval 32">
                <a:extLst>
                  <a:ext uri="{FF2B5EF4-FFF2-40B4-BE49-F238E27FC236}">
                    <a16:creationId xmlns:a16="http://schemas.microsoft.com/office/drawing/2014/main" id="{AE6D9211-BAA2-8B54-A779-1D2C3525F9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" y="1643"/>
                <a:ext cx="360" cy="372"/>
              </a:xfrm>
              <a:prstGeom prst="ellips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193" name="Oval 33">
                <a:extLst>
                  <a:ext uri="{FF2B5EF4-FFF2-40B4-BE49-F238E27FC236}">
                    <a16:creationId xmlns:a16="http://schemas.microsoft.com/office/drawing/2014/main" id="{0EDD3096-E18A-7B60-F84F-7EE0C00A7E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576" y="1572"/>
                <a:ext cx="60" cy="59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194" name="Oval 34">
                <a:extLst>
                  <a:ext uri="{FF2B5EF4-FFF2-40B4-BE49-F238E27FC236}">
                    <a16:creationId xmlns:a16="http://schemas.microsoft.com/office/drawing/2014/main" id="{4327A5DA-74B6-AEDF-E34D-5D44191EC5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588" y="2029"/>
                <a:ext cx="60" cy="59"/>
              </a:xfrm>
              <a:prstGeom prst="ellipse">
                <a:avLst/>
              </a:prstGeom>
              <a:solidFill>
                <a:srgbClr val="FFFFEB"/>
              </a:solidFill>
              <a:ln w="38100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195" name="Line 35">
                <a:extLst>
                  <a:ext uri="{FF2B5EF4-FFF2-40B4-BE49-F238E27FC236}">
                    <a16:creationId xmlns:a16="http://schemas.microsoft.com/office/drawing/2014/main" id="{6C3D8DAF-707E-F172-DED6-965E023136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12" y="684"/>
                <a:ext cx="0" cy="1848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7196" name="Group 36">
                <a:extLst>
                  <a:ext uri="{FF2B5EF4-FFF2-40B4-BE49-F238E27FC236}">
                    <a16:creationId xmlns:a16="http://schemas.microsoft.com/office/drawing/2014/main" id="{1E214F77-5578-AD92-B198-51DAFBE4264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08" y="516"/>
                <a:ext cx="336" cy="156"/>
                <a:chOff x="0" y="0"/>
                <a:chExt cx="336" cy="156"/>
              </a:xfrm>
            </p:grpSpPr>
            <p:sp>
              <p:nvSpPr>
                <p:cNvPr id="7209" name="Line 37">
                  <a:extLst>
                    <a:ext uri="{FF2B5EF4-FFF2-40B4-BE49-F238E27FC236}">
                      <a16:creationId xmlns:a16="http://schemas.microsoft.com/office/drawing/2014/main" id="{035DF1CA-EE8F-84B6-BBC5-0B583895C9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0" y="156"/>
                  <a:ext cx="33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10" name="Line 38">
                  <a:extLst>
                    <a:ext uri="{FF2B5EF4-FFF2-40B4-BE49-F238E27FC236}">
                      <a16:creationId xmlns:a16="http://schemas.microsoft.com/office/drawing/2014/main" id="{D5FB13DA-A5DD-5773-48B5-4D122965C7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24" y="1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11" name="Line 39">
                  <a:extLst>
                    <a:ext uri="{FF2B5EF4-FFF2-40B4-BE49-F238E27FC236}">
                      <a16:creationId xmlns:a16="http://schemas.microsoft.com/office/drawing/2014/main" id="{47D58B42-F494-4E30-6EEB-027E078E8F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4" y="12"/>
                  <a:ext cx="19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12" name="Line 40">
                  <a:extLst>
                    <a:ext uri="{FF2B5EF4-FFF2-40B4-BE49-F238E27FC236}">
                      <a16:creationId xmlns:a16="http://schemas.microsoft.com/office/drawing/2014/main" id="{0E7674CF-BF79-E0DA-4981-7B4BAA91602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" y="0"/>
                  <a:ext cx="156" cy="15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197" name="未知">
                <a:extLst>
                  <a:ext uri="{FF2B5EF4-FFF2-40B4-BE49-F238E27FC236}">
                    <a16:creationId xmlns:a16="http://schemas.microsoft.com/office/drawing/2014/main" id="{A36E8BDC-9577-65FB-717B-E0093C9DB4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2" y="54"/>
                <a:ext cx="468" cy="960"/>
              </a:xfrm>
              <a:custGeom>
                <a:avLst/>
                <a:gdLst>
                  <a:gd name="T0" fmla="*/ 0 w 468"/>
                  <a:gd name="T1" fmla="*/ 0 h 960"/>
                  <a:gd name="T2" fmla="*/ 0 w 468"/>
                  <a:gd name="T3" fmla="*/ 180 h 960"/>
                  <a:gd name="T4" fmla="*/ 468 w 468"/>
                  <a:gd name="T5" fmla="*/ 180 h 960"/>
                  <a:gd name="T6" fmla="*/ 468 w 468"/>
                  <a:gd name="T7" fmla="*/ 960 h 960"/>
                  <a:gd name="T8" fmla="*/ 312 w 468"/>
                  <a:gd name="T9" fmla="*/ 960 h 96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8"/>
                  <a:gd name="T16" fmla="*/ 0 h 960"/>
                  <a:gd name="T17" fmla="*/ 468 w 468"/>
                  <a:gd name="T18" fmla="*/ 960 h 96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8" h="960">
                    <a:moveTo>
                      <a:pt x="0" y="0"/>
                    </a:moveTo>
                    <a:lnTo>
                      <a:pt x="0" y="180"/>
                    </a:lnTo>
                    <a:lnTo>
                      <a:pt x="468" y="180"/>
                    </a:lnTo>
                    <a:lnTo>
                      <a:pt x="468" y="960"/>
                    </a:lnTo>
                    <a:lnTo>
                      <a:pt x="312" y="960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198" name="未知">
                <a:extLst>
                  <a:ext uri="{FF2B5EF4-FFF2-40B4-BE49-F238E27FC236}">
                    <a16:creationId xmlns:a16="http://schemas.microsoft.com/office/drawing/2014/main" id="{DC4E61E8-3BD6-4F92-CC79-B6A44FD7CD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" y="48"/>
                <a:ext cx="324" cy="1572"/>
              </a:xfrm>
              <a:custGeom>
                <a:avLst/>
                <a:gdLst>
                  <a:gd name="T0" fmla="*/ 0 w 324"/>
                  <a:gd name="T1" fmla="*/ 0 h 1572"/>
                  <a:gd name="T2" fmla="*/ 0 w 324"/>
                  <a:gd name="T3" fmla="*/ 1572 h 1572"/>
                  <a:gd name="T4" fmla="*/ 324 w 324"/>
                  <a:gd name="T5" fmla="*/ 1572 h 1572"/>
                  <a:gd name="T6" fmla="*/ 0 60000 65536"/>
                  <a:gd name="T7" fmla="*/ 0 60000 65536"/>
                  <a:gd name="T8" fmla="*/ 0 60000 65536"/>
                  <a:gd name="T9" fmla="*/ 0 w 324"/>
                  <a:gd name="T10" fmla="*/ 0 h 1572"/>
                  <a:gd name="T11" fmla="*/ 324 w 324"/>
                  <a:gd name="T12" fmla="*/ 1572 h 15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24" h="1572">
                    <a:moveTo>
                      <a:pt x="0" y="0"/>
                    </a:moveTo>
                    <a:lnTo>
                      <a:pt x="0" y="1572"/>
                    </a:lnTo>
                    <a:lnTo>
                      <a:pt x="324" y="1572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199" name="未知">
                <a:extLst>
                  <a:ext uri="{FF2B5EF4-FFF2-40B4-BE49-F238E27FC236}">
                    <a16:creationId xmlns:a16="http://schemas.microsoft.com/office/drawing/2014/main" id="{9D48C0C0-F7F5-3CED-3B09-5B6D090458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" y="2670"/>
                <a:ext cx="312" cy="84"/>
              </a:xfrm>
              <a:custGeom>
                <a:avLst/>
                <a:gdLst>
                  <a:gd name="T0" fmla="*/ 0 w 312"/>
                  <a:gd name="T1" fmla="*/ 0 h 84"/>
                  <a:gd name="T2" fmla="*/ 312 w 312"/>
                  <a:gd name="T3" fmla="*/ 0 h 84"/>
                  <a:gd name="T4" fmla="*/ 312 w 312"/>
                  <a:gd name="T5" fmla="*/ 84 h 84"/>
                  <a:gd name="T6" fmla="*/ 0 60000 65536"/>
                  <a:gd name="T7" fmla="*/ 0 60000 65536"/>
                  <a:gd name="T8" fmla="*/ 0 60000 65536"/>
                  <a:gd name="T9" fmla="*/ 0 w 312"/>
                  <a:gd name="T10" fmla="*/ 0 h 84"/>
                  <a:gd name="T11" fmla="*/ 312 w 312"/>
                  <a:gd name="T12" fmla="*/ 84 h 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12" h="84">
                    <a:moveTo>
                      <a:pt x="0" y="0"/>
                    </a:moveTo>
                    <a:lnTo>
                      <a:pt x="312" y="0"/>
                    </a:lnTo>
                    <a:lnTo>
                      <a:pt x="312" y="84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200" name="未知">
                <a:extLst>
                  <a:ext uri="{FF2B5EF4-FFF2-40B4-BE49-F238E27FC236}">
                    <a16:creationId xmlns:a16="http://schemas.microsoft.com/office/drawing/2014/main" id="{503C85E2-749E-0B30-73AB-727EFE985A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" y="1350"/>
                <a:ext cx="1092" cy="1416"/>
              </a:xfrm>
              <a:custGeom>
                <a:avLst/>
                <a:gdLst>
                  <a:gd name="T0" fmla="*/ 0 w 1116"/>
                  <a:gd name="T1" fmla="*/ 0 h 1416"/>
                  <a:gd name="T2" fmla="*/ 0 w 1116"/>
                  <a:gd name="T3" fmla="*/ 108 h 1416"/>
                  <a:gd name="T4" fmla="*/ 980 w 1116"/>
                  <a:gd name="T5" fmla="*/ 108 h 1416"/>
                  <a:gd name="T6" fmla="*/ 980 w 1116"/>
                  <a:gd name="T7" fmla="*/ 1416 h 141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116"/>
                  <a:gd name="T13" fmla="*/ 0 h 1416"/>
                  <a:gd name="T14" fmla="*/ 1116 w 1116"/>
                  <a:gd name="T15" fmla="*/ 1416 h 141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116" h="1416">
                    <a:moveTo>
                      <a:pt x="0" y="0"/>
                    </a:moveTo>
                    <a:lnTo>
                      <a:pt x="0" y="108"/>
                    </a:lnTo>
                    <a:lnTo>
                      <a:pt x="1116" y="108"/>
                    </a:lnTo>
                    <a:lnTo>
                      <a:pt x="1116" y="1416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7201" name="未知">
                <a:extLst>
                  <a:ext uri="{FF2B5EF4-FFF2-40B4-BE49-F238E27FC236}">
                    <a16:creationId xmlns:a16="http://schemas.microsoft.com/office/drawing/2014/main" id="{B12BC314-7F15-7E72-8655-2CC5D8896A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" y="2058"/>
                <a:ext cx="660" cy="576"/>
              </a:xfrm>
              <a:custGeom>
                <a:avLst/>
                <a:gdLst>
                  <a:gd name="T0" fmla="*/ 0 w 612"/>
                  <a:gd name="T1" fmla="*/ 0 h 564"/>
                  <a:gd name="T2" fmla="*/ 963 w 612"/>
                  <a:gd name="T3" fmla="*/ 0 h 564"/>
                  <a:gd name="T4" fmla="*/ 963 w 612"/>
                  <a:gd name="T5" fmla="*/ 640 h 564"/>
                  <a:gd name="T6" fmla="*/ 0 60000 65536"/>
                  <a:gd name="T7" fmla="*/ 0 60000 65536"/>
                  <a:gd name="T8" fmla="*/ 0 60000 65536"/>
                  <a:gd name="T9" fmla="*/ 0 w 612"/>
                  <a:gd name="T10" fmla="*/ 0 h 564"/>
                  <a:gd name="T11" fmla="*/ 612 w 612"/>
                  <a:gd name="T12" fmla="*/ 564 h 56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12" h="564">
                    <a:moveTo>
                      <a:pt x="0" y="0"/>
                    </a:moveTo>
                    <a:lnTo>
                      <a:pt x="612" y="0"/>
                    </a:lnTo>
                    <a:lnTo>
                      <a:pt x="612" y="564"/>
                    </a:ln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7202" name="Group 46">
                <a:extLst>
                  <a:ext uri="{FF2B5EF4-FFF2-40B4-BE49-F238E27FC236}">
                    <a16:creationId xmlns:a16="http://schemas.microsoft.com/office/drawing/2014/main" id="{640735C1-3F0D-798B-419A-D665EDB8481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" y="60"/>
                <a:ext cx="420" cy="2280"/>
                <a:chOff x="0" y="0"/>
                <a:chExt cx="420" cy="2280"/>
              </a:xfrm>
            </p:grpSpPr>
            <p:sp>
              <p:nvSpPr>
                <p:cNvPr id="7207" name="未知">
                  <a:extLst>
                    <a:ext uri="{FF2B5EF4-FFF2-40B4-BE49-F238E27FC236}">
                      <a16:creationId xmlns:a16="http://schemas.microsoft.com/office/drawing/2014/main" id="{E096803F-3D5E-D74E-6A45-0C330A5AC4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12"/>
                  <a:ext cx="420" cy="2268"/>
                </a:xfrm>
                <a:custGeom>
                  <a:avLst/>
                  <a:gdLst>
                    <a:gd name="T0" fmla="*/ 0 w 420"/>
                    <a:gd name="T1" fmla="*/ 0 h 2268"/>
                    <a:gd name="T2" fmla="*/ 0 w 420"/>
                    <a:gd name="T3" fmla="*/ 2268 h 2268"/>
                    <a:gd name="T4" fmla="*/ 420 w 420"/>
                    <a:gd name="T5" fmla="*/ 2268 h 2268"/>
                    <a:gd name="T6" fmla="*/ 0 60000 65536"/>
                    <a:gd name="T7" fmla="*/ 0 60000 65536"/>
                    <a:gd name="T8" fmla="*/ 0 60000 65536"/>
                    <a:gd name="T9" fmla="*/ 0 w 420"/>
                    <a:gd name="T10" fmla="*/ 0 h 2268"/>
                    <a:gd name="T11" fmla="*/ 420 w 420"/>
                    <a:gd name="T12" fmla="*/ 2268 h 2268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420" h="2268">
                      <a:moveTo>
                        <a:pt x="0" y="0"/>
                      </a:moveTo>
                      <a:lnTo>
                        <a:pt x="0" y="2268"/>
                      </a:lnTo>
                      <a:lnTo>
                        <a:pt x="420" y="2268"/>
                      </a:lnTo>
                    </a:path>
                  </a:pathLst>
                </a:custGeom>
                <a:noFill/>
                <a:ln w="38100" cap="flat" cmpd="sng">
                  <a:solidFill>
                    <a:srgbClr val="0000FF"/>
                  </a:solidFill>
                  <a:bevel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208" name="Line 48">
                  <a:extLst>
                    <a:ext uri="{FF2B5EF4-FFF2-40B4-BE49-F238E27FC236}">
                      <a16:creationId xmlns:a16="http://schemas.microsoft.com/office/drawing/2014/main" id="{4E1B4E2A-681A-0916-CA7A-0526A46D5A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168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7203" name="Line 49">
                <a:extLst>
                  <a:ext uri="{FF2B5EF4-FFF2-40B4-BE49-F238E27FC236}">
                    <a16:creationId xmlns:a16="http://schemas.microsoft.com/office/drawing/2014/main" id="{8B440713-9135-1A00-2E20-FEEE9D340C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16" y="792"/>
                <a:ext cx="408" cy="192"/>
              </a:xfrm>
              <a:prstGeom prst="line">
                <a:avLst/>
              </a:prstGeom>
              <a:noFill/>
              <a:ln w="19050">
                <a:solidFill>
                  <a:srgbClr val="99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4" name="Text Box 50">
                <a:extLst>
                  <a:ext uri="{FF2B5EF4-FFF2-40B4-BE49-F238E27FC236}">
                    <a16:creationId xmlns:a16="http://schemas.microsoft.com/office/drawing/2014/main" id="{AA79C304-924E-9128-1E8A-E80AB72E757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63" y="576"/>
                <a:ext cx="695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9900CC"/>
                    </a:solidFill>
                    <a:latin typeface="Times New Roman" panose="02020603050405020304" pitchFamily="18" charset="0"/>
                  </a:rPr>
                  <a:t>静触片</a:t>
                </a:r>
              </a:p>
            </p:txBody>
          </p:sp>
          <p:sp>
            <p:nvSpPr>
              <p:cNvPr id="7205" name="Line 51">
                <a:extLst>
                  <a:ext uri="{FF2B5EF4-FFF2-40B4-BE49-F238E27FC236}">
                    <a16:creationId xmlns:a16="http://schemas.microsoft.com/office/drawing/2014/main" id="{2F482145-E07E-8224-E3A8-F0A32CF80F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648" y="1080"/>
                <a:ext cx="588" cy="72"/>
              </a:xfrm>
              <a:prstGeom prst="line">
                <a:avLst/>
              </a:prstGeom>
              <a:noFill/>
              <a:ln w="19050">
                <a:solidFill>
                  <a:srgbClr val="9900CC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06" name="Text Box 52">
                <a:extLst>
                  <a:ext uri="{FF2B5EF4-FFF2-40B4-BE49-F238E27FC236}">
                    <a16:creationId xmlns:a16="http://schemas.microsoft.com/office/drawing/2014/main" id="{B2BEA7BC-92FA-BEB0-6449-49C3226D5D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75" y="876"/>
                <a:ext cx="695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400">
                    <a:solidFill>
                      <a:srgbClr val="9900CC"/>
                    </a:solidFill>
                    <a:latin typeface="Times New Roman" panose="02020603050405020304" pitchFamily="18" charset="0"/>
                  </a:rPr>
                  <a:t>动触片</a:t>
                </a:r>
              </a:p>
            </p:txBody>
          </p:sp>
        </p:grpSp>
      </p:grpSp>
      <p:sp>
        <p:nvSpPr>
          <p:cNvPr id="7225" name="Text Box 2059">
            <a:extLst>
              <a:ext uri="{FF2B5EF4-FFF2-40B4-BE49-F238E27FC236}">
                <a16:creationId xmlns:a16="http://schemas.microsoft.com/office/drawing/2014/main" id="{78A329BC-A42F-9653-69CF-0ECDDF7A4B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9175" y="1077913"/>
            <a:ext cx="3810000" cy="1684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</a:t>
            </a:r>
            <a:r>
              <a:rPr lang="zh-CN" altLang="en-US" sz="2400">
                <a:latin typeface="宋体" panose="02010600030101010101" pitchFamily="2" charset="-122"/>
              </a:rPr>
              <a:t>转动手柄，转轴就可将三个触点(彼此相差一个角度)同时接通或断开，从而控制电动机起动或停止。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7226" name="Text Box 2059">
            <a:extLst>
              <a:ext uri="{FF2B5EF4-FFF2-40B4-BE49-F238E27FC236}">
                <a16:creationId xmlns:a16="http://schemas.microsoft.com/office/drawing/2014/main" id="{7BA88DDE-E2E8-191F-1931-419C366F5F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9175" y="3440113"/>
            <a:ext cx="38100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</a:t>
            </a:r>
            <a:r>
              <a:rPr lang="zh-CN" altLang="en-US" sz="2400">
                <a:latin typeface="宋体" panose="02010600030101010101" pitchFamily="2" charset="-122"/>
              </a:rPr>
              <a:t>组合开关有单极、双极、三极和四极几种，额定持续电流有</a:t>
            </a:r>
            <a:r>
              <a:rPr lang="zh-CN" altLang="en-US" sz="2400">
                <a:latin typeface="Times New Roman" panose="02020603050405020304" pitchFamily="18" charset="0"/>
              </a:rPr>
              <a:t> 10 </a:t>
            </a:r>
            <a:r>
              <a:rPr lang="en-US" altLang="zh-CN" sz="2400">
                <a:latin typeface="Times New Roman" panose="02020603050405020304" pitchFamily="18" charset="0"/>
              </a:rPr>
              <a:t>A</a:t>
            </a:r>
            <a:r>
              <a:rPr lang="en-US" altLang="zh-CN" sz="2400">
                <a:latin typeface="宋体" panose="02010600030101010101" pitchFamily="2" charset="-122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25 A</a:t>
            </a:r>
            <a:r>
              <a:rPr lang="en-US" altLang="zh-CN" sz="2400">
                <a:latin typeface="宋体" panose="02010600030101010101" pitchFamily="2" charset="-122"/>
              </a:rPr>
              <a:t>、</a:t>
            </a:r>
            <a:r>
              <a:rPr lang="en-US" altLang="zh-CN" sz="2400">
                <a:latin typeface="Times New Roman" panose="02020603050405020304" pitchFamily="18" charset="0"/>
              </a:rPr>
              <a:t>60 A </a:t>
            </a:r>
            <a:r>
              <a:rPr lang="zh-CN" altLang="en-US" sz="2400">
                <a:latin typeface="宋体" panose="02010600030101010101" pitchFamily="2" charset="-122"/>
              </a:rPr>
              <a:t>和</a:t>
            </a:r>
            <a:r>
              <a:rPr lang="zh-CN" altLang="en-US" sz="2400">
                <a:latin typeface="Times New Roman" panose="02020603050405020304" pitchFamily="18" charset="0"/>
              </a:rPr>
              <a:t> 100 </a:t>
            </a:r>
            <a:r>
              <a:rPr lang="en-US" altLang="zh-CN" sz="2400">
                <a:latin typeface="Times New Roman" panose="02020603050405020304" pitchFamily="18" charset="0"/>
              </a:rPr>
              <a:t>A</a:t>
            </a:r>
            <a:r>
              <a:rPr lang="zh-CN" altLang="en-US" sz="2400">
                <a:latin typeface="宋体" panose="02010600030101010101" pitchFamily="2" charset="-122"/>
              </a:rPr>
              <a:t>等多种。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25" grpId="0" autoUpdateAnimBg="0"/>
      <p:bldP spid="722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9">
            <a:extLst>
              <a:ext uri="{FF2B5EF4-FFF2-40B4-BE49-F238E27FC236}">
                <a16:creationId xmlns:a16="http://schemas.microsoft.com/office/drawing/2014/main" id="{3356E098-8351-DC25-BAE7-A8CC4D8F0477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511175" y="377825"/>
            <a:ext cx="1912938" cy="774700"/>
          </a:xfrm>
        </p:spPr>
        <p:txBody>
          <a:bodyPr/>
          <a:lstStyle/>
          <a:p>
            <a:pPr algn="l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</a:rPr>
              <a:t>5.1.2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按钮</a:t>
            </a:r>
            <a:endParaRPr lang="zh-CN" altLang="en-US" sz="2600" b="1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198" name="Text Box 70">
            <a:extLst>
              <a:ext uri="{FF2B5EF4-FFF2-40B4-BE49-F238E27FC236}">
                <a16:creationId xmlns:a16="http://schemas.microsoft.com/office/drawing/2014/main" id="{9791FF88-D6B5-12B0-808F-5492C05F5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25" y="1319213"/>
            <a:ext cx="4419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常用的按钮有 </a:t>
            </a:r>
            <a:r>
              <a:rPr lang="en-US" altLang="zh-CN" sz="2400">
                <a:latin typeface="Times New Roman" panose="02020603050405020304" pitchFamily="18" charset="0"/>
              </a:rPr>
              <a:t>LA </a:t>
            </a:r>
            <a:r>
              <a:rPr lang="zh-CN" altLang="en-US" sz="2400">
                <a:latin typeface="Times New Roman" panose="02020603050405020304" pitchFamily="18" charset="0"/>
              </a:rPr>
              <a:t>等系列</a:t>
            </a:r>
          </a:p>
        </p:txBody>
      </p:sp>
      <p:sp>
        <p:nvSpPr>
          <p:cNvPr id="8199" name="Text Box 71">
            <a:extLst>
              <a:ext uri="{FF2B5EF4-FFF2-40B4-BE49-F238E27FC236}">
                <a16:creationId xmlns:a16="http://schemas.microsoft.com/office/drawing/2014/main" id="{8AE0BB4F-E6AC-DA75-3E1F-C83BD3CED5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7525" y="2078038"/>
            <a:ext cx="353536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600">
                <a:solidFill>
                  <a:srgbClr val="7030A0"/>
                </a:solidFill>
                <a:latin typeface="Times New Roman" panose="02020603050405020304" pitchFamily="18" charset="0"/>
              </a:rPr>
              <a:t>5.1.3　</a:t>
            </a:r>
            <a:r>
              <a:rPr lang="zh-CN" altLang="en-US" sz="260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交流接触器</a:t>
            </a:r>
          </a:p>
        </p:txBody>
      </p:sp>
      <p:sp>
        <p:nvSpPr>
          <p:cNvPr id="8200" name="Text Box 72">
            <a:extLst>
              <a:ext uri="{FF2B5EF4-FFF2-40B4-BE49-F238E27FC236}">
                <a16:creationId xmlns:a16="http://schemas.microsoft.com/office/drawing/2014/main" id="{F7D7FA6A-0811-E868-3A61-10D7810D9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50" y="2797175"/>
            <a:ext cx="56626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交流接触器的图形和文字符号</a:t>
            </a:r>
          </a:p>
        </p:txBody>
      </p:sp>
      <p:grpSp>
        <p:nvGrpSpPr>
          <p:cNvPr id="8" name="Group 105">
            <a:extLst>
              <a:ext uri="{FF2B5EF4-FFF2-40B4-BE49-F238E27FC236}">
                <a16:creationId xmlns:a16="http://schemas.microsoft.com/office/drawing/2014/main" id="{E35F670B-541C-A312-B651-44B79B6093EC}"/>
              </a:ext>
            </a:extLst>
          </p:cNvPr>
          <p:cNvGrpSpPr>
            <a:grpSpLocks/>
          </p:cNvGrpSpPr>
          <p:nvPr/>
        </p:nvGrpSpPr>
        <p:grpSpPr bwMode="auto">
          <a:xfrm>
            <a:off x="1100138" y="4022725"/>
            <a:ext cx="1485900" cy="742950"/>
            <a:chOff x="0" y="0"/>
            <a:chExt cx="1248" cy="576"/>
          </a:xfrm>
        </p:grpSpPr>
        <p:sp>
          <p:nvSpPr>
            <p:cNvPr id="8231" name="Rectangle 106">
              <a:extLst>
                <a:ext uri="{FF2B5EF4-FFF2-40B4-BE49-F238E27FC236}">
                  <a16:creationId xmlns:a16="http://schemas.microsoft.com/office/drawing/2014/main" id="{E13C4B90-9CBA-EC57-DA06-8D28D46BB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0"/>
              <a:ext cx="384" cy="576"/>
            </a:xfrm>
            <a:prstGeom prst="rect">
              <a:avLst/>
            </a:prstGeom>
            <a:solidFill>
              <a:srgbClr val="CC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8232" name="Line 107">
              <a:extLst>
                <a:ext uri="{FF2B5EF4-FFF2-40B4-BE49-F238E27FC236}">
                  <a16:creationId xmlns:a16="http://schemas.microsoft.com/office/drawing/2014/main" id="{53DCDF90-C57B-2D34-DE07-D1464F16A9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288"/>
              <a:ext cx="432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33" name="Line 108">
              <a:extLst>
                <a:ext uri="{FF2B5EF4-FFF2-40B4-BE49-F238E27FC236}">
                  <a16:creationId xmlns:a16="http://schemas.microsoft.com/office/drawing/2014/main" id="{5FDFFC96-7BFD-8225-6BE4-846557E0A2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16" y="288"/>
              <a:ext cx="432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05" name="Text Box 109">
            <a:extLst>
              <a:ext uri="{FF2B5EF4-FFF2-40B4-BE49-F238E27FC236}">
                <a16:creationId xmlns:a16="http://schemas.microsoft.com/office/drawing/2014/main" id="{2BDDDE28-4B6C-BC11-ADE5-109388A620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488" y="4841875"/>
            <a:ext cx="998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rPr>
              <a:t>KM</a:t>
            </a:r>
          </a:p>
        </p:txBody>
      </p:sp>
      <p:sp>
        <p:nvSpPr>
          <p:cNvPr id="8206" name="Text Box 110">
            <a:extLst>
              <a:ext uri="{FF2B5EF4-FFF2-40B4-BE49-F238E27FC236}">
                <a16:creationId xmlns:a16="http://schemas.microsoft.com/office/drawing/2014/main" id="{1BE92029-F3D7-985F-CC59-72EFE6B12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84288" y="5337175"/>
            <a:ext cx="11160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线圈</a:t>
            </a:r>
          </a:p>
        </p:txBody>
      </p:sp>
      <p:grpSp>
        <p:nvGrpSpPr>
          <p:cNvPr id="9" name="Group 111">
            <a:extLst>
              <a:ext uri="{FF2B5EF4-FFF2-40B4-BE49-F238E27FC236}">
                <a16:creationId xmlns:a16="http://schemas.microsoft.com/office/drawing/2014/main" id="{56F9D91F-7B85-4A72-F8D7-C1323C801DE1}"/>
              </a:ext>
            </a:extLst>
          </p:cNvPr>
          <p:cNvGrpSpPr>
            <a:grpSpLocks/>
          </p:cNvGrpSpPr>
          <p:nvPr/>
        </p:nvGrpSpPr>
        <p:grpSpPr bwMode="auto">
          <a:xfrm>
            <a:off x="3325813" y="4092575"/>
            <a:ext cx="731837" cy="1390650"/>
            <a:chOff x="0" y="0"/>
            <a:chExt cx="461" cy="876"/>
          </a:xfrm>
        </p:grpSpPr>
        <p:sp>
          <p:nvSpPr>
            <p:cNvPr id="8215" name="Line 112">
              <a:extLst>
                <a:ext uri="{FF2B5EF4-FFF2-40B4-BE49-F238E27FC236}">
                  <a16:creationId xmlns:a16="http://schemas.microsoft.com/office/drawing/2014/main" id="{838D8120-F362-02E6-7302-D53A1B444A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" y="480"/>
              <a:ext cx="36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8216" name="Group 113">
              <a:extLst>
                <a:ext uri="{FF2B5EF4-FFF2-40B4-BE49-F238E27FC236}">
                  <a16:creationId xmlns:a16="http://schemas.microsoft.com/office/drawing/2014/main" id="{46A76262-B1A9-5898-AC8B-72DB621350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0" y="0"/>
              <a:ext cx="111" cy="876"/>
              <a:chOff x="0" y="0"/>
              <a:chExt cx="111" cy="876"/>
            </a:xfrm>
          </p:grpSpPr>
          <p:sp>
            <p:nvSpPr>
              <p:cNvPr id="8227" name="Line 114">
                <a:extLst>
                  <a:ext uri="{FF2B5EF4-FFF2-40B4-BE49-F238E27FC236}">
                    <a16:creationId xmlns:a16="http://schemas.microsoft.com/office/drawing/2014/main" id="{094D2001-9498-0209-F79B-0FE4C752F1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" y="0"/>
                <a:ext cx="0" cy="3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28" name="Line 115">
                <a:extLst>
                  <a:ext uri="{FF2B5EF4-FFF2-40B4-BE49-F238E27FC236}">
                    <a16:creationId xmlns:a16="http://schemas.microsoft.com/office/drawing/2014/main" id="{829C31F6-E1F0-8416-52A3-FFBEE32195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360"/>
                <a:ext cx="108" cy="228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2" name="Line 116">
                <a:extLst>
                  <a:ext uri="{FF2B5EF4-FFF2-40B4-BE49-F238E27FC236}">
                    <a16:creationId xmlns:a16="http://schemas.microsoft.com/office/drawing/2014/main" id="{32A885D4-7338-2F05-E00C-E8EBC85A76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" y="588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30" name="Freeform 117">
                <a:extLst>
                  <a:ext uri="{FF2B5EF4-FFF2-40B4-BE49-F238E27FC236}">
                    <a16:creationId xmlns:a16="http://schemas.microsoft.com/office/drawing/2014/main" id="{0E981009-A108-757A-FE93-D4D476D7D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" y="302"/>
                <a:ext cx="55" cy="87"/>
              </a:xfrm>
              <a:custGeom>
                <a:avLst/>
                <a:gdLst>
                  <a:gd name="T0" fmla="*/ 49 w 55"/>
                  <a:gd name="T1" fmla="*/ 0 h 87"/>
                  <a:gd name="T2" fmla="*/ 1 w 55"/>
                  <a:gd name="T3" fmla="*/ 45 h 87"/>
                  <a:gd name="T4" fmla="*/ 55 w 55"/>
                  <a:gd name="T5" fmla="*/ 87 h 87"/>
                  <a:gd name="T6" fmla="*/ 0 60000 65536"/>
                  <a:gd name="T7" fmla="*/ 0 60000 65536"/>
                  <a:gd name="T8" fmla="*/ 0 60000 65536"/>
                  <a:gd name="T9" fmla="*/ 0 w 55"/>
                  <a:gd name="T10" fmla="*/ 0 h 87"/>
                  <a:gd name="T11" fmla="*/ 55 w 55"/>
                  <a:gd name="T12" fmla="*/ 87 h 8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5" h="87">
                    <a:moveTo>
                      <a:pt x="49" y="0"/>
                    </a:moveTo>
                    <a:cubicBezTo>
                      <a:pt x="24" y="15"/>
                      <a:pt x="0" y="31"/>
                      <a:pt x="1" y="45"/>
                    </a:cubicBezTo>
                    <a:cubicBezTo>
                      <a:pt x="2" y="59"/>
                      <a:pt x="28" y="73"/>
                      <a:pt x="55" y="87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17" name="Group 118">
              <a:extLst>
                <a:ext uri="{FF2B5EF4-FFF2-40B4-BE49-F238E27FC236}">
                  <a16:creationId xmlns:a16="http://schemas.microsoft.com/office/drawing/2014/main" id="{2BFD44F6-DABF-24DC-0346-6D82704178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" y="0"/>
              <a:ext cx="111" cy="876"/>
              <a:chOff x="0" y="0"/>
              <a:chExt cx="111" cy="876"/>
            </a:xfrm>
          </p:grpSpPr>
          <p:sp>
            <p:nvSpPr>
              <p:cNvPr id="8223" name="Line 119">
                <a:extLst>
                  <a:ext uri="{FF2B5EF4-FFF2-40B4-BE49-F238E27FC236}">
                    <a16:creationId xmlns:a16="http://schemas.microsoft.com/office/drawing/2014/main" id="{F93F755F-B3B0-BBD2-542F-4B67F16F00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" y="0"/>
                <a:ext cx="0" cy="3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" name="Line 120">
                <a:extLst>
                  <a:ext uri="{FF2B5EF4-FFF2-40B4-BE49-F238E27FC236}">
                    <a16:creationId xmlns:a16="http://schemas.microsoft.com/office/drawing/2014/main" id="{60C43FFB-85D6-FF59-2345-4472233A8B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360"/>
                <a:ext cx="108" cy="228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225" name="Line 121">
                <a:extLst>
                  <a:ext uri="{FF2B5EF4-FFF2-40B4-BE49-F238E27FC236}">
                    <a16:creationId xmlns:a16="http://schemas.microsoft.com/office/drawing/2014/main" id="{DAED0008-C67B-3B1B-9A17-11FA94F01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" y="588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26" name="Freeform 122">
                <a:extLst>
                  <a:ext uri="{FF2B5EF4-FFF2-40B4-BE49-F238E27FC236}">
                    <a16:creationId xmlns:a16="http://schemas.microsoft.com/office/drawing/2014/main" id="{9FF96F1E-23AF-B5EE-0AD2-5937A18149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" y="302"/>
                <a:ext cx="55" cy="87"/>
              </a:xfrm>
              <a:custGeom>
                <a:avLst/>
                <a:gdLst>
                  <a:gd name="T0" fmla="*/ 49 w 55"/>
                  <a:gd name="T1" fmla="*/ 0 h 87"/>
                  <a:gd name="T2" fmla="*/ 1 w 55"/>
                  <a:gd name="T3" fmla="*/ 45 h 87"/>
                  <a:gd name="T4" fmla="*/ 55 w 55"/>
                  <a:gd name="T5" fmla="*/ 87 h 87"/>
                  <a:gd name="T6" fmla="*/ 0 60000 65536"/>
                  <a:gd name="T7" fmla="*/ 0 60000 65536"/>
                  <a:gd name="T8" fmla="*/ 0 60000 65536"/>
                  <a:gd name="T9" fmla="*/ 0 w 55"/>
                  <a:gd name="T10" fmla="*/ 0 h 87"/>
                  <a:gd name="T11" fmla="*/ 55 w 55"/>
                  <a:gd name="T12" fmla="*/ 87 h 8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5" h="87">
                    <a:moveTo>
                      <a:pt x="49" y="0"/>
                    </a:moveTo>
                    <a:cubicBezTo>
                      <a:pt x="24" y="15"/>
                      <a:pt x="0" y="31"/>
                      <a:pt x="1" y="45"/>
                    </a:cubicBezTo>
                    <a:cubicBezTo>
                      <a:pt x="2" y="59"/>
                      <a:pt x="28" y="73"/>
                      <a:pt x="55" y="87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8218" name="Group 123">
              <a:extLst>
                <a:ext uri="{FF2B5EF4-FFF2-40B4-BE49-F238E27FC236}">
                  <a16:creationId xmlns:a16="http://schemas.microsoft.com/office/drawing/2014/main" id="{015DE124-59F2-E271-12DD-8F4D2E595E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11" cy="876"/>
              <a:chOff x="0" y="0"/>
              <a:chExt cx="111" cy="876"/>
            </a:xfrm>
          </p:grpSpPr>
          <p:sp>
            <p:nvSpPr>
              <p:cNvPr id="8219" name="Line 124">
                <a:extLst>
                  <a:ext uri="{FF2B5EF4-FFF2-40B4-BE49-F238E27FC236}">
                    <a16:creationId xmlns:a16="http://schemas.microsoft.com/office/drawing/2014/main" id="{DE3C6466-8697-97ED-4B59-A3371CCC33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" y="0"/>
                <a:ext cx="0" cy="396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20" name="Line 125">
                <a:extLst>
                  <a:ext uri="{FF2B5EF4-FFF2-40B4-BE49-F238E27FC236}">
                    <a16:creationId xmlns:a16="http://schemas.microsoft.com/office/drawing/2014/main" id="{8D5C4EE7-58F6-3FB0-8963-DBD51BCA15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360"/>
                <a:ext cx="108" cy="228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8221" name="Line 126">
                <a:extLst>
                  <a:ext uri="{FF2B5EF4-FFF2-40B4-BE49-F238E27FC236}">
                    <a16:creationId xmlns:a16="http://schemas.microsoft.com/office/drawing/2014/main" id="{9A7DFE0F-2AB9-49B3-4251-EF4439C7F8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" y="588"/>
                <a:ext cx="0" cy="288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22" name="Freeform 127">
                <a:extLst>
                  <a:ext uri="{FF2B5EF4-FFF2-40B4-BE49-F238E27FC236}">
                    <a16:creationId xmlns:a16="http://schemas.microsoft.com/office/drawing/2014/main" id="{F6E94C75-7D8D-2730-CA4C-3BAFC56D80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" y="302"/>
                <a:ext cx="55" cy="87"/>
              </a:xfrm>
              <a:custGeom>
                <a:avLst/>
                <a:gdLst>
                  <a:gd name="T0" fmla="*/ 49 w 55"/>
                  <a:gd name="T1" fmla="*/ 0 h 87"/>
                  <a:gd name="T2" fmla="*/ 1 w 55"/>
                  <a:gd name="T3" fmla="*/ 45 h 87"/>
                  <a:gd name="T4" fmla="*/ 55 w 55"/>
                  <a:gd name="T5" fmla="*/ 87 h 87"/>
                  <a:gd name="T6" fmla="*/ 0 60000 65536"/>
                  <a:gd name="T7" fmla="*/ 0 60000 65536"/>
                  <a:gd name="T8" fmla="*/ 0 60000 65536"/>
                  <a:gd name="T9" fmla="*/ 0 w 55"/>
                  <a:gd name="T10" fmla="*/ 0 h 87"/>
                  <a:gd name="T11" fmla="*/ 55 w 55"/>
                  <a:gd name="T12" fmla="*/ 87 h 8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5" h="87">
                    <a:moveTo>
                      <a:pt x="49" y="0"/>
                    </a:moveTo>
                    <a:cubicBezTo>
                      <a:pt x="24" y="15"/>
                      <a:pt x="0" y="31"/>
                      <a:pt x="1" y="45"/>
                    </a:cubicBezTo>
                    <a:cubicBezTo>
                      <a:pt x="2" y="59"/>
                      <a:pt x="28" y="73"/>
                      <a:pt x="55" y="87"/>
                    </a:cubicBezTo>
                  </a:path>
                </a:pathLst>
              </a:custGeom>
              <a:noFill/>
              <a:ln w="38100" cap="flat" cmpd="sng">
                <a:solidFill>
                  <a:srgbClr val="00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224" name="Text Box 128">
            <a:extLst>
              <a:ext uri="{FF2B5EF4-FFF2-40B4-BE49-F238E27FC236}">
                <a16:creationId xmlns:a16="http://schemas.microsoft.com/office/drawing/2014/main" id="{28223B18-E184-ADE2-C463-DD1030D0F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788" y="4162425"/>
            <a:ext cx="495300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主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触</a:t>
            </a:r>
          </a:p>
          <a:p>
            <a:pPr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点</a:t>
            </a:r>
          </a:p>
        </p:txBody>
      </p:sp>
      <p:grpSp>
        <p:nvGrpSpPr>
          <p:cNvPr id="13" name="Group 129">
            <a:extLst>
              <a:ext uri="{FF2B5EF4-FFF2-40B4-BE49-F238E27FC236}">
                <a16:creationId xmlns:a16="http://schemas.microsoft.com/office/drawing/2014/main" id="{78FE06C4-FFF5-E6CB-C2BD-27B8FE21A364}"/>
              </a:ext>
            </a:extLst>
          </p:cNvPr>
          <p:cNvGrpSpPr>
            <a:grpSpLocks/>
          </p:cNvGrpSpPr>
          <p:nvPr/>
        </p:nvGrpSpPr>
        <p:grpSpPr bwMode="auto">
          <a:xfrm>
            <a:off x="5367338" y="4435475"/>
            <a:ext cx="1276350" cy="133350"/>
            <a:chOff x="0" y="0"/>
            <a:chExt cx="804" cy="84"/>
          </a:xfrm>
        </p:grpSpPr>
        <p:sp>
          <p:nvSpPr>
            <p:cNvPr id="8212" name="Line 130">
              <a:extLst>
                <a:ext uri="{FF2B5EF4-FFF2-40B4-BE49-F238E27FC236}">
                  <a16:creationId xmlns:a16="http://schemas.microsoft.com/office/drawing/2014/main" id="{9D596619-F2D8-A6DA-23B2-3024EAC41A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13" name="Line 131">
              <a:extLst>
                <a:ext uri="{FF2B5EF4-FFF2-40B4-BE49-F238E27FC236}">
                  <a16:creationId xmlns:a16="http://schemas.microsoft.com/office/drawing/2014/main" id="{C2476314-5646-D8D9-95E6-9686451C89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" y="0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14" name="Line 132">
              <a:extLst>
                <a:ext uri="{FF2B5EF4-FFF2-40B4-BE49-F238E27FC236}">
                  <a16:creationId xmlns:a16="http://schemas.microsoft.com/office/drawing/2014/main" id="{54E5D809-DEDA-8841-0DC0-118AF18D7BD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6" y="0"/>
              <a:ext cx="240" cy="8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8229" name="Text Box 133">
            <a:extLst>
              <a:ext uri="{FF2B5EF4-FFF2-40B4-BE49-F238E27FC236}">
                <a16:creationId xmlns:a16="http://schemas.microsoft.com/office/drawing/2014/main" id="{A4047C8E-FF87-F347-7DDC-B6600C025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6563" y="4189413"/>
            <a:ext cx="165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accent2"/>
                </a:solidFill>
                <a:latin typeface="Times New Roman" panose="02020603050405020304" pitchFamily="18" charset="0"/>
              </a:rPr>
              <a:t>动合触点</a:t>
            </a:r>
          </a:p>
        </p:txBody>
      </p:sp>
      <p:grpSp>
        <p:nvGrpSpPr>
          <p:cNvPr id="14" name="Group 134">
            <a:extLst>
              <a:ext uri="{FF2B5EF4-FFF2-40B4-BE49-F238E27FC236}">
                <a16:creationId xmlns:a16="http://schemas.microsoft.com/office/drawing/2014/main" id="{70BB86AC-F9B0-4EB0-0B6E-A715FDBC5380}"/>
              </a:ext>
            </a:extLst>
          </p:cNvPr>
          <p:cNvGrpSpPr>
            <a:grpSpLocks/>
          </p:cNvGrpSpPr>
          <p:nvPr/>
        </p:nvGrpSpPr>
        <p:grpSpPr bwMode="auto">
          <a:xfrm>
            <a:off x="5367338" y="4854575"/>
            <a:ext cx="1276350" cy="247650"/>
            <a:chOff x="0" y="0"/>
            <a:chExt cx="804" cy="156"/>
          </a:xfrm>
        </p:grpSpPr>
        <p:sp>
          <p:nvSpPr>
            <p:cNvPr id="8208" name="Line 135">
              <a:extLst>
                <a:ext uri="{FF2B5EF4-FFF2-40B4-BE49-F238E27FC236}">
                  <a16:creationId xmlns:a16="http://schemas.microsoft.com/office/drawing/2014/main" id="{12195E45-058C-2C82-4E4B-F74316BA94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4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09" name="Line 136">
              <a:extLst>
                <a:ext uri="{FF2B5EF4-FFF2-40B4-BE49-F238E27FC236}">
                  <a16:creationId xmlns:a16="http://schemas.microsoft.com/office/drawing/2014/main" id="{441BBD9C-7EB7-1E97-D3C1-D6B7EF344F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4" y="144"/>
              <a:ext cx="300" cy="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10" name="Line 137">
              <a:extLst>
                <a:ext uri="{FF2B5EF4-FFF2-40B4-BE49-F238E27FC236}">
                  <a16:creationId xmlns:a16="http://schemas.microsoft.com/office/drawing/2014/main" id="{91085796-26F1-A1E6-6BC7-9E4CF052EB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" y="36"/>
              <a:ext cx="264" cy="108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211" name="Line 138">
              <a:extLst>
                <a:ext uri="{FF2B5EF4-FFF2-40B4-BE49-F238E27FC236}">
                  <a16:creationId xmlns:a16="http://schemas.microsoft.com/office/drawing/2014/main" id="{8BE74D42-7BFF-D2D1-646A-1816B8F730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" y="0"/>
              <a:ext cx="0" cy="156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8235" name="Text Box 139">
            <a:extLst>
              <a:ext uri="{FF2B5EF4-FFF2-40B4-BE49-F238E27FC236}">
                <a16:creationId xmlns:a16="http://schemas.microsoft.com/office/drawing/2014/main" id="{130C96A9-8C8E-E2AA-F8A3-7B0D9D8129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2913" y="4818063"/>
            <a:ext cx="1574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accent2"/>
                </a:solidFill>
                <a:latin typeface="Times New Roman" panose="02020603050405020304" pitchFamily="18" charset="0"/>
              </a:rPr>
              <a:t>动断触点</a:t>
            </a:r>
          </a:p>
        </p:txBody>
      </p:sp>
      <p:sp>
        <p:nvSpPr>
          <p:cNvPr id="8236" name="Text Box 140">
            <a:extLst>
              <a:ext uri="{FF2B5EF4-FFF2-40B4-BE49-F238E27FC236}">
                <a16:creationId xmlns:a16="http://schemas.microsoft.com/office/drawing/2014/main" id="{29152B4C-0C74-411A-1F9A-E015D6866D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3988" y="5254625"/>
            <a:ext cx="1657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400">
                <a:solidFill>
                  <a:srgbClr val="9900CC"/>
                </a:solidFill>
                <a:latin typeface="Times New Roman" panose="02020603050405020304" pitchFamily="18" charset="0"/>
              </a:rPr>
              <a:t>辅助触点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8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8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500"/>
                                        <p:tgtEl>
                                          <p:spTgt spid="8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  <p:bldP spid="8199" grpId="0" autoUpdateAnimBg="0"/>
      <p:bldP spid="8200" grpId="0" autoUpdateAnimBg="0"/>
      <p:bldP spid="8205" grpId="0" autoUpdateAnimBg="0"/>
      <p:bldP spid="8206" grpId="0" autoUpdateAnimBg="0"/>
      <p:bldP spid="8224" grpId="0" autoUpdateAnimBg="0"/>
      <p:bldP spid="8229" grpId="0" autoUpdateAnimBg="0"/>
      <p:bldP spid="8235" grpId="0" autoUpdateAnimBg="0"/>
      <p:bldP spid="8236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6">
            <a:extLst>
              <a:ext uri="{FF2B5EF4-FFF2-40B4-BE49-F238E27FC236}">
                <a16:creationId xmlns:a16="http://schemas.microsoft.com/office/drawing/2014/main" id="{44F3FCFD-24E1-A85E-34BC-64F41522316A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488950" y="371475"/>
            <a:ext cx="3006725" cy="774700"/>
          </a:xfrm>
        </p:spPr>
        <p:txBody>
          <a:bodyPr/>
          <a:lstStyle/>
          <a:p>
            <a:pPr algn="l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</a:rPr>
              <a:t>5.1.4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中间继电器</a:t>
            </a:r>
            <a:endParaRPr lang="zh-CN" altLang="en-US" sz="2600" b="1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222" name="Text Box 2059">
            <a:extLst>
              <a:ext uri="{FF2B5EF4-FFF2-40B4-BE49-F238E27FC236}">
                <a16:creationId xmlns:a16="http://schemas.microsoft.com/office/drawing/2014/main" id="{1F74F0EB-A7DA-8731-430C-EDD4FFCEFE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063" y="1274763"/>
            <a:ext cx="791845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中间继电器常用来传递多个信号和同时控制多个电路，也可以直接控制小容量电动机或其他电气执行元件。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9223" name="Text Box 2059">
            <a:extLst>
              <a:ext uri="{FF2B5EF4-FFF2-40B4-BE49-F238E27FC236}">
                <a16:creationId xmlns:a16="http://schemas.microsoft.com/office/drawing/2014/main" id="{DAE5B872-2528-FEAA-0139-7A10AD5539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063" y="2265363"/>
            <a:ext cx="7918450" cy="979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中间继电器的结构和交流接触器基本相同，只是电磁系统小些，触点多些。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9224" name="Text Box 2059">
            <a:extLst>
              <a:ext uri="{FF2B5EF4-FFF2-40B4-BE49-F238E27FC236}">
                <a16:creationId xmlns:a16="http://schemas.microsoft.com/office/drawing/2014/main" id="{B87B7793-0423-2DB5-E3BB-F1C56E4471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063" y="3294063"/>
            <a:ext cx="7918450" cy="534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　　</a:t>
            </a:r>
            <a:r>
              <a:rPr lang="zh-CN" altLang="en-US" sz="2400">
                <a:solidFill>
                  <a:srgbClr val="000000"/>
                </a:solidFill>
                <a:latin typeface="宋体" panose="02010600030101010101" pitchFamily="2" charset="-122"/>
              </a:rPr>
              <a:t>选用中间继电器主要考虑电压等级和触点数量。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9225" name="Text Box 23">
            <a:extLst>
              <a:ext uri="{FF2B5EF4-FFF2-40B4-BE49-F238E27FC236}">
                <a16:creationId xmlns:a16="http://schemas.microsoft.com/office/drawing/2014/main" id="{0BA9B362-7273-7A19-35B6-7B8E807F53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75" y="4022725"/>
            <a:ext cx="33035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600">
                <a:solidFill>
                  <a:srgbClr val="7030A0"/>
                </a:solidFill>
                <a:latin typeface="Times New Roman" panose="02020603050405020304" pitchFamily="18" charset="0"/>
              </a:rPr>
              <a:t>5.1.5　</a:t>
            </a:r>
            <a:r>
              <a:rPr lang="zh-CN" altLang="en-US" sz="260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热继电器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  <p:bldP spid="9223" grpId="0" autoUpdateAnimBg="0"/>
      <p:bldP spid="9224" grpId="0" autoUpdateAnimBg="0"/>
      <p:bldP spid="922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4">
            <a:extLst>
              <a:ext uri="{FF2B5EF4-FFF2-40B4-BE49-F238E27FC236}">
                <a16:creationId xmlns:a16="http://schemas.microsoft.com/office/drawing/2014/main" id="{AE16C9A8-ADA3-D246-3CCA-769E6CE3D1FE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430213" y="428625"/>
            <a:ext cx="2895600" cy="558800"/>
          </a:xfrm>
        </p:spPr>
        <p:txBody>
          <a:bodyPr/>
          <a:lstStyle/>
          <a:p>
            <a:pPr algn="l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</a:rPr>
              <a:t>5.1.6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熔断器</a:t>
            </a:r>
            <a:endParaRPr lang="zh-CN" altLang="en-US" sz="260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10246" name="Text Box 2">
            <a:extLst>
              <a:ext uri="{FF2B5EF4-FFF2-40B4-BE49-F238E27FC236}">
                <a16:creationId xmlns:a16="http://schemas.microsoft.com/office/drawing/2014/main" id="{4BDB586E-083A-CB11-8C11-24BD8C1F8F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" y="1066800"/>
            <a:ext cx="7950200" cy="171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chemeClr val="accent2"/>
                </a:solidFill>
                <a:latin typeface="Times New Roman" panose="02020603050405020304" pitchFamily="18" charset="0"/>
              </a:rPr>
              <a:t>　　熔断器俗称保险丝，是最简便而且最有效的短路保护电器。熔断器中的熔丝或熔片用电阻率较高的易熔合金制成。线路正常工作时，熔体不应熔断，当电路发生短路，熔体立既熔断，以保护电路及用电设备不遭损坏。</a:t>
            </a:r>
          </a:p>
        </p:txBody>
      </p:sp>
      <p:sp>
        <p:nvSpPr>
          <p:cNvPr id="10247" name="Text Box 25">
            <a:extLst>
              <a:ext uri="{FF2B5EF4-FFF2-40B4-BE49-F238E27FC236}">
                <a16:creationId xmlns:a16="http://schemas.microsoft.com/office/drawing/2014/main" id="{49057669-9079-D7B5-5946-BEB77B17C1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775" y="294005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文字符号和图形符号</a:t>
            </a:r>
          </a:p>
        </p:txBody>
      </p:sp>
      <p:sp>
        <p:nvSpPr>
          <p:cNvPr id="10248" name="Text Box 26">
            <a:extLst>
              <a:ext uri="{FF2B5EF4-FFF2-40B4-BE49-F238E27FC236}">
                <a16:creationId xmlns:a16="http://schemas.microsoft.com/office/drawing/2014/main" id="{997C6E55-2562-E6F6-D1D3-702DA72660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81500" y="2973388"/>
            <a:ext cx="527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zh-CN" sz="2000">
                <a:solidFill>
                  <a:srgbClr val="9900CC"/>
                </a:solidFill>
                <a:latin typeface="Times New Roman" panose="02020603050405020304" pitchFamily="18" charset="0"/>
              </a:rPr>
              <a:t>FU</a:t>
            </a:r>
          </a:p>
        </p:txBody>
      </p:sp>
      <p:grpSp>
        <p:nvGrpSpPr>
          <p:cNvPr id="4" name="Group 27">
            <a:extLst>
              <a:ext uri="{FF2B5EF4-FFF2-40B4-BE49-F238E27FC236}">
                <a16:creationId xmlns:a16="http://schemas.microsoft.com/office/drawing/2014/main" id="{CD085087-DE1B-A3D5-C992-95074A60D368}"/>
              </a:ext>
            </a:extLst>
          </p:cNvPr>
          <p:cNvGrpSpPr>
            <a:grpSpLocks/>
          </p:cNvGrpSpPr>
          <p:nvPr/>
        </p:nvGrpSpPr>
        <p:grpSpPr bwMode="auto">
          <a:xfrm>
            <a:off x="5038725" y="3105150"/>
            <a:ext cx="914400" cy="174625"/>
            <a:chOff x="0" y="0"/>
            <a:chExt cx="576" cy="110"/>
          </a:xfrm>
        </p:grpSpPr>
        <p:sp>
          <p:nvSpPr>
            <p:cNvPr id="10256" name="Rectangle 28">
              <a:extLst>
                <a:ext uri="{FF2B5EF4-FFF2-40B4-BE49-F238E27FC236}">
                  <a16:creationId xmlns:a16="http://schemas.microsoft.com/office/drawing/2014/main" id="{51EB1B4B-D311-B814-C4BF-ADA8AFEE85B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234" y="-89"/>
              <a:ext cx="110" cy="288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0257" name="Line 29">
              <a:extLst>
                <a:ext uri="{FF2B5EF4-FFF2-40B4-BE49-F238E27FC236}">
                  <a16:creationId xmlns:a16="http://schemas.microsoft.com/office/drawing/2014/main" id="{7E667119-2BBE-71A9-0EF7-F55773DE7A9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288" y="-234"/>
              <a:ext cx="0" cy="576"/>
            </a:xfrm>
            <a:prstGeom prst="line">
              <a:avLst/>
            </a:prstGeom>
            <a:noFill/>
            <a:ln w="254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252" name="Text Box 30">
            <a:extLst>
              <a:ext uri="{FF2B5EF4-FFF2-40B4-BE49-F238E27FC236}">
                <a16:creationId xmlns:a16="http://schemas.microsoft.com/office/drawing/2014/main" id="{5F9A6EE3-B299-6D11-438B-44BEA6C425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4250" y="3478213"/>
            <a:ext cx="29765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选择熔丝的方法</a:t>
            </a:r>
          </a:p>
        </p:txBody>
      </p:sp>
      <p:sp>
        <p:nvSpPr>
          <p:cNvPr id="10253" name="Text Box 31">
            <a:extLst>
              <a:ext uri="{FF2B5EF4-FFF2-40B4-BE49-F238E27FC236}">
                <a16:creationId xmlns:a16="http://schemas.microsoft.com/office/drawing/2014/main" id="{BA1CA779-B7C3-316B-D9C3-0C6AD1CD5E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225" y="4056063"/>
            <a:ext cx="3397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</a:rPr>
              <a:t>) 电灯支线熔丝</a:t>
            </a:r>
          </a:p>
        </p:txBody>
      </p:sp>
      <p:sp>
        <p:nvSpPr>
          <p:cNvPr id="10254" name="Text Box 32">
            <a:extLst>
              <a:ext uri="{FF2B5EF4-FFF2-40B4-BE49-F238E27FC236}">
                <a16:creationId xmlns:a16="http://schemas.microsoft.com/office/drawing/2014/main" id="{15456F0D-DF90-0B7E-5204-7D4400B5B7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100" y="4568825"/>
            <a:ext cx="7059613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熔丝额定电流 </a:t>
            </a:r>
            <a:r>
              <a:rPr lang="zh-CN" altLang="en-US" sz="2200">
                <a:solidFill>
                  <a:srgbClr val="0000FF"/>
                </a:solidFill>
                <a:latin typeface="Times New Roman" panose="02020603050405020304" pitchFamily="18" charset="0"/>
              </a:rPr>
              <a:t>≥</a:t>
            </a:r>
            <a:r>
              <a:rPr lang="zh-CN" altLang="en-US" sz="26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支线上所有电灯的工作电流</a:t>
            </a:r>
          </a:p>
        </p:txBody>
      </p:sp>
      <p:sp>
        <p:nvSpPr>
          <p:cNvPr id="10255" name="Text Box 36">
            <a:extLst>
              <a:ext uri="{FF2B5EF4-FFF2-40B4-BE49-F238E27FC236}">
                <a16:creationId xmlns:a16="http://schemas.microsoft.com/office/drawing/2014/main" id="{587B1D9A-88B5-BB73-CD50-EC85F8489B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463" y="5081588"/>
            <a:ext cx="3702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</a:rPr>
              <a:t>) 一台电动机的熔丝</a:t>
            </a:r>
          </a:p>
        </p:txBody>
      </p:sp>
      <p:grpSp>
        <p:nvGrpSpPr>
          <p:cNvPr id="5" name="Group 37">
            <a:extLst>
              <a:ext uri="{FF2B5EF4-FFF2-40B4-BE49-F238E27FC236}">
                <a16:creationId xmlns:a16="http://schemas.microsoft.com/office/drawing/2014/main" id="{26821A14-4F06-3229-E335-C35C3A6DF54B}"/>
              </a:ext>
            </a:extLst>
          </p:cNvPr>
          <p:cNvGrpSpPr>
            <a:grpSpLocks/>
          </p:cNvGrpSpPr>
          <p:nvPr/>
        </p:nvGrpSpPr>
        <p:grpSpPr bwMode="auto">
          <a:xfrm>
            <a:off x="1412875" y="5513388"/>
            <a:ext cx="5105400" cy="904875"/>
            <a:chOff x="208" y="20"/>
            <a:chExt cx="3216" cy="570"/>
          </a:xfrm>
        </p:grpSpPr>
        <p:sp>
          <p:nvSpPr>
            <p:cNvPr id="2" name="Text Box 38">
              <a:extLst>
                <a:ext uri="{FF2B5EF4-FFF2-40B4-BE49-F238E27FC236}">
                  <a16:creationId xmlns:a16="http://schemas.microsoft.com/office/drawing/2014/main" id="{8E584775-07EA-D6DA-2C94-2334FE4E0D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" y="145"/>
              <a:ext cx="1895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rgbClr val="0000FF"/>
                  </a:solidFill>
                  <a:latin typeface="Times New Roman" panose="02020603050405020304" pitchFamily="18" charset="0"/>
                </a:rPr>
                <a:t>熔丝额定电流 </a:t>
              </a:r>
              <a:r>
                <a:rPr lang="zh-CN" altLang="en-US" sz="2200">
                  <a:solidFill>
                    <a:srgbClr val="0000FF"/>
                  </a:solidFill>
                  <a:latin typeface="Times New Roman" panose="02020603050405020304" pitchFamily="18" charset="0"/>
                </a:rPr>
                <a:t>≥</a:t>
              </a:r>
            </a:p>
          </p:txBody>
        </p:sp>
        <p:sp>
          <p:nvSpPr>
            <p:cNvPr id="3" name="Text Box 39">
              <a:extLst>
                <a:ext uri="{FF2B5EF4-FFF2-40B4-BE49-F238E27FC236}">
                  <a16:creationId xmlns:a16="http://schemas.microsoft.com/office/drawing/2014/main" id="{C241278C-EA94-2E3B-8BCC-2FEDF584E4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7" y="20"/>
              <a:ext cx="183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rgbClr val="0000FF"/>
                  </a:solidFill>
                  <a:latin typeface="Times New Roman" panose="02020603050405020304" pitchFamily="18" charset="0"/>
                </a:rPr>
                <a:t>电动机的起动电流</a:t>
              </a:r>
            </a:p>
          </p:txBody>
        </p:sp>
        <p:sp>
          <p:nvSpPr>
            <p:cNvPr id="6" name="Text Box 41">
              <a:extLst>
                <a:ext uri="{FF2B5EF4-FFF2-40B4-BE49-F238E27FC236}">
                  <a16:creationId xmlns:a16="http://schemas.microsoft.com/office/drawing/2014/main" id="{406613DC-9C46-8895-AC22-20B69D33B2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7" y="299"/>
              <a:ext cx="47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0000FF"/>
                  </a:solidFill>
                  <a:latin typeface="Times New Roman" panose="02020603050405020304" pitchFamily="18" charset="0"/>
                </a:rPr>
                <a:t>2.5</a:t>
              </a:r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0925C0A-D33F-2BD8-7595-819F4B2F2B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740150" y="5975350"/>
            <a:ext cx="2790825" cy="0"/>
          </a:xfrm>
          <a:prstGeom prst="line">
            <a:avLst/>
          </a:prstGeom>
          <a:noFill/>
          <a:ln w="25400" algn="ctr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utoUpdateAnimBg="0"/>
      <p:bldP spid="10247" grpId="0" autoUpdateAnimBg="0"/>
      <p:bldP spid="10248" grpId="0" autoUpdateAnimBg="0"/>
      <p:bldP spid="10252" grpId="0" autoUpdateAnimBg="0"/>
      <p:bldP spid="10253" grpId="0" autoUpdateAnimBg="0"/>
      <p:bldP spid="10254" grpId="0" autoUpdateAnimBg="0"/>
      <p:bldP spid="10255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8">
            <a:extLst>
              <a:ext uri="{FF2B5EF4-FFF2-40B4-BE49-F238E27FC236}">
                <a16:creationId xmlns:a16="http://schemas.microsoft.com/office/drawing/2014/main" id="{252AD635-A2C9-BB86-DF3F-0A1BFCA01AA8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>
          <a:xfrm>
            <a:off x="255588" y="177800"/>
            <a:ext cx="2325687" cy="698500"/>
          </a:xfrm>
        </p:spPr>
        <p:txBody>
          <a:bodyPr/>
          <a:lstStyle/>
          <a:p>
            <a:pPr algn="l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</a:rPr>
              <a:t>5.1.6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熔断器</a:t>
            </a:r>
            <a:endParaRPr lang="zh-CN" altLang="en-US" sz="2600" b="1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0" name="Text Box 19">
            <a:extLst>
              <a:ext uri="{FF2B5EF4-FFF2-40B4-BE49-F238E27FC236}">
                <a16:creationId xmlns:a16="http://schemas.microsoft.com/office/drawing/2014/main" id="{827E1A85-2A77-677D-71A6-777EC5B661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5025" y="796925"/>
            <a:ext cx="4470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latin typeface="Times New Roman" panose="02020603050405020304" pitchFamily="18" charset="0"/>
              </a:rPr>
              <a:t>如果电动机起动频繁，则为</a:t>
            </a:r>
          </a:p>
        </p:txBody>
      </p:sp>
      <p:grpSp>
        <p:nvGrpSpPr>
          <p:cNvPr id="5" name="Group 21">
            <a:extLst>
              <a:ext uri="{FF2B5EF4-FFF2-40B4-BE49-F238E27FC236}">
                <a16:creationId xmlns:a16="http://schemas.microsoft.com/office/drawing/2014/main" id="{2BEBFA37-77C3-D809-E226-1EC5A539338A}"/>
              </a:ext>
            </a:extLst>
          </p:cNvPr>
          <p:cNvGrpSpPr>
            <a:grpSpLocks/>
          </p:cNvGrpSpPr>
          <p:nvPr/>
        </p:nvGrpSpPr>
        <p:grpSpPr bwMode="auto">
          <a:xfrm>
            <a:off x="1528763" y="1233488"/>
            <a:ext cx="5300662" cy="971550"/>
            <a:chOff x="144" y="9"/>
            <a:chExt cx="3339" cy="611"/>
          </a:xfrm>
        </p:grpSpPr>
        <p:sp>
          <p:nvSpPr>
            <p:cNvPr id="11274" name="Text Box 22">
              <a:extLst>
                <a:ext uri="{FF2B5EF4-FFF2-40B4-BE49-F238E27FC236}">
                  <a16:creationId xmlns:a16="http://schemas.microsoft.com/office/drawing/2014/main" id="{0208EEE1-10E7-060F-A6E2-ABC1A66143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" y="153"/>
              <a:ext cx="178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rgbClr val="0000FF"/>
                  </a:solidFill>
                  <a:latin typeface="Times New Roman" panose="02020603050405020304" pitchFamily="18" charset="0"/>
                </a:rPr>
                <a:t>熔丝额定电流 ≥</a:t>
              </a:r>
            </a:p>
          </p:txBody>
        </p:sp>
        <p:sp>
          <p:nvSpPr>
            <p:cNvPr id="11275" name="Text Box 23">
              <a:extLst>
                <a:ext uri="{FF2B5EF4-FFF2-40B4-BE49-F238E27FC236}">
                  <a16:creationId xmlns:a16="http://schemas.microsoft.com/office/drawing/2014/main" id="{DE795110-647F-2131-3A7F-98A4BA37B4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59" y="9"/>
              <a:ext cx="192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400">
                  <a:solidFill>
                    <a:srgbClr val="0000FF"/>
                  </a:solidFill>
                  <a:latin typeface="Times New Roman" panose="02020603050405020304" pitchFamily="18" charset="0"/>
                </a:rPr>
                <a:t>电动机的起动电流</a:t>
              </a:r>
            </a:p>
          </p:txBody>
        </p:sp>
        <p:sp>
          <p:nvSpPr>
            <p:cNvPr id="2" name="Text Box 25">
              <a:extLst>
                <a:ext uri="{FF2B5EF4-FFF2-40B4-BE49-F238E27FC236}">
                  <a16:creationId xmlns:a16="http://schemas.microsoft.com/office/drawing/2014/main" id="{8B88052F-1BC7-B3D0-5094-F214E93846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3" y="329"/>
              <a:ext cx="144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>
                  <a:solidFill>
                    <a:srgbClr val="0000FF"/>
                  </a:solidFill>
                  <a:latin typeface="Times New Roman" panose="02020603050405020304" pitchFamily="18" charset="0"/>
                </a:rPr>
                <a:t>1.6 </a:t>
              </a:r>
              <a:r>
                <a:rPr lang="en-US" altLang="zh-CN" sz="2400" baseline="-25000">
                  <a:solidFill>
                    <a:srgbClr val="0000FF"/>
                  </a:solidFill>
                  <a:latin typeface="宋体" panose="02010600030101010101" pitchFamily="2" charset="-122"/>
                </a:rPr>
                <a:t>~ </a:t>
              </a:r>
              <a:r>
                <a:rPr lang="en-US" altLang="zh-CN" sz="2400">
                  <a:solidFill>
                    <a:srgbClr val="0000FF"/>
                  </a:solidFill>
                  <a:latin typeface="Times New Roman" panose="02020603050405020304" pitchFamily="18" charset="0"/>
                </a:rPr>
                <a:t> 2</a:t>
              </a:r>
            </a:p>
          </p:txBody>
        </p:sp>
      </p:grpSp>
      <p:sp>
        <p:nvSpPr>
          <p:cNvPr id="11276" name="Text Box 26">
            <a:extLst>
              <a:ext uri="{FF2B5EF4-FFF2-40B4-BE49-F238E27FC236}">
                <a16:creationId xmlns:a16="http://schemas.microsoft.com/office/drawing/2014/main" id="{1581A219-BA67-9991-AFA0-4035A3CD35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638" y="2119313"/>
            <a:ext cx="50053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>
                <a:solidFill>
                  <a:srgbClr val="C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>
                <a:solidFill>
                  <a:srgbClr val="C00000"/>
                </a:solidFill>
                <a:latin typeface="Times New Roman" panose="02020603050405020304" pitchFamily="18" charset="0"/>
              </a:rPr>
              <a:t>) 几台电动机合用的总熔丝</a:t>
            </a:r>
          </a:p>
        </p:txBody>
      </p:sp>
      <p:sp>
        <p:nvSpPr>
          <p:cNvPr id="11277" name="Text Box 27">
            <a:extLst>
              <a:ext uri="{FF2B5EF4-FFF2-40B4-BE49-F238E27FC236}">
                <a16:creationId xmlns:a16="http://schemas.microsoft.com/office/drawing/2014/main" id="{ED981BCB-F97F-1C8E-F0E4-0BA3F579C5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2708275"/>
            <a:ext cx="7810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熔丝额定电流 = (1.5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aseline="-25000">
                <a:solidFill>
                  <a:srgbClr val="0000FF"/>
                </a:solidFill>
                <a:latin typeface="宋体" panose="02010600030101010101" pitchFamily="2" charset="-122"/>
              </a:rPr>
              <a:t>~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 2.5)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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容量最大的电动机额定电流</a:t>
            </a:r>
            <a:r>
              <a:rPr lang="en-US" altLang="zh-CN" sz="2400">
                <a:solidFill>
                  <a:srgbClr val="0000FF"/>
                </a:solidFill>
                <a:latin typeface="Times New Roman" panose="02020603050405020304" pitchFamily="18" charset="0"/>
              </a:rPr>
              <a:t>  +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其余电动机额定电流之和</a:t>
            </a:r>
            <a:endParaRPr lang="en-US" altLang="zh-CN" sz="24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78" name="Text Box 28">
            <a:extLst>
              <a:ext uri="{FF2B5EF4-FFF2-40B4-BE49-F238E27FC236}">
                <a16:creationId xmlns:a16="http://schemas.microsoft.com/office/drawing/2014/main" id="{1085D3A4-6AE7-AB77-38E9-89D83A9FD2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950" y="4002088"/>
            <a:ext cx="35845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2600">
                <a:solidFill>
                  <a:srgbClr val="7030A0"/>
                </a:solidFill>
                <a:latin typeface="Times New Roman" panose="02020603050405020304" pitchFamily="18" charset="0"/>
              </a:rPr>
              <a:t>5.1.7　</a:t>
            </a:r>
            <a:r>
              <a:rPr lang="zh-CN" altLang="en-US" sz="260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低压断路器</a:t>
            </a:r>
          </a:p>
        </p:txBody>
      </p:sp>
      <p:pic>
        <p:nvPicPr>
          <p:cNvPr id="11272" name="Picture 32">
            <a:extLst>
              <a:ext uri="{FF2B5EF4-FFF2-40B4-BE49-F238E27FC236}">
                <a16:creationId xmlns:a16="http://schemas.microsoft.com/office/drawing/2014/main" id="{89753401-111A-AB68-2E4F-50361DB9F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625" y="3594100"/>
            <a:ext cx="4244975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50665EA-45A4-907D-97CA-A3399CE33CD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37000" y="1722438"/>
            <a:ext cx="2943225" cy="0"/>
          </a:xfrm>
          <a:prstGeom prst="line">
            <a:avLst/>
          </a:prstGeom>
          <a:noFill/>
          <a:ln w="25400" algn="ctr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3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utoUpdateAnimBg="0"/>
      <p:bldP spid="11276" grpId="0" autoUpdateAnimBg="0"/>
      <p:bldP spid="11277" grpId="0" autoUpdateAnimBg="0"/>
      <p:bldP spid="11278" grpId="0" autoUpdateAnimBg="0"/>
    </p:bldLst>
  </p:timing>
</p:sld>
</file>

<file path=ppt/theme/theme1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38100" cmpd="sng">
          <a:solidFill>
            <a:srgbClr val="FF660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</TotalTime>
  <Pages>0</Pages>
  <Words>1568</Words>
  <Characters>0</Characters>
  <Application>Microsoft Office PowerPoint</Application>
  <DocSecurity>0</DocSecurity>
  <PresentationFormat>全屏显示(4:3)</PresentationFormat>
  <Lines>0</Lines>
  <Paragraphs>370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宋体</vt:lpstr>
      <vt:lpstr>Symbol</vt:lpstr>
      <vt:lpstr>Arial</vt:lpstr>
      <vt:lpstr>Times New Roman</vt:lpstr>
      <vt:lpstr>华文楷体</vt:lpstr>
      <vt:lpstr>仿宋_GB2312</vt:lpstr>
      <vt:lpstr>黑体</vt:lpstr>
      <vt:lpstr>楷体_GB2312</vt:lpstr>
      <vt:lpstr>1_自定义设计方案</vt:lpstr>
      <vt:lpstr>PowerPoint 演示文稿</vt:lpstr>
      <vt:lpstr>第 5 章    继电接触器控制系统</vt:lpstr>
      <vt:lpstr>5.1　常用控制电器</vt:lpstr>
      <vt:lpstr>PowerPoint 演示文稿</vt:lpstr>
      <vt:lpstr>PowerPoint 演示文稿</vt:lpstr>
      <vt:lpstr>5.1.2　按钮</vt:lpstr>
      <vt:lpstr>5.1.4　中间继电器</vt:lpstr>
      <vt:lpstr>5.1.6　熔断器</vt:lpstr>
      <vt:lpstr>5.1.6　熔断器</vt:lpstr>
      <vt:lpstr>5.2　笼型电动机直接起动的控制线路</vt:lpstr>
      <vt:lpstr>PowerPoint 演示文稿</vt:lpstr>
      <vt:lpstr>PowerPoint 演示文稿</vt:lpstr>
      <vt:lpstr>PowerPoint 演示文稿</vt:lpstr>
      <vt:lpstr>5.3　笼型电动机正反转的控制线路</vt:lpstr>
      <vt:lpstr>PowerPoint 演示文稿</vt:lpstr>
      <vt:lpstr>PowerPoint 演示文稿</vt:lpstr>
      <vt:lpstr>5.4　行程控制</vt:lpstr>
      <vt:lpstr>5.5　时间控制</vt:lpstr>
      <vt:lpstr>时间继电器的图形和文字符号</vt:lpstr>
      <vt:lpstr>PowerPoint 演示文稿</vt:lpstr>
      <vt:lpstr>*5.6　应用举例</vt:lpstr>
      <vt:lpstr>PowerPoint 演示文稿</vt:lpstr>
      <vt:lpstr>PowerPoint 演示文稿</vt:lpstr>
      <vt:lpstr>5.6.2　C620-1 型普通车床控制线路</vt:lpstr>
    </vt:vector>
  </TitlesOfParts>
  <Manager/>
  <Company>BIT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subject/>
  <dc:creator>zhang zhen ling</dc:creator>
  <cp:keywords/>
  <dc:description/>
  <cp:lastModifiedBy>Sophix Ma</cp:lastModifiedBy>
  <cp:revision>322</cp:revision>
  <dcterms:created xsi:type="dcterms:W3CDTF">2000-01-29T01:13:57Z</dcterms:created>
  <dcterms:modified xsi:type="dcterms:W3CDTF">2025-11-13T11:59:11Z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2052-9.1.0.4993</vt:lpwstr>
  </property>
</Properties>
</file>